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7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696" y="-13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9769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9569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6198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9847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8161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3418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6532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036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335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0842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2442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850A-8DA2-4E0C-8110-3C1BEC9FAB96}" type="datetimeFigureOut">
              <a:rPr lang="sv-SE" smtClean="0"/>
              <a:pPr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DE2B-0D12-4E68-946D-2B8DCEF8D6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5785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ktangel 138"/>
          <p:cNvSpPr/>
          <p:nvPr/>
        </p:nvSpPr>
        <p:spPr>
          <a:xfrm>
            <a:off x="-11004" y="0"/>
            <a:ext cx="6858000" cy="2542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oup 435"/>
          <p:cNvGrpSpPr/>
          <p:nvPr/>
        </p:nvGrpSpPr>
        <p:grpSpPr>
          <a:xfrm>
            <a:off x="2677651" y="10477300"/>
            <a:ext cx="1517042" cy="1394460"/>
            <a:chOff x="0" y="0"/>
            <a:chExt cx="3232150" cy="2871232"/>
          </a:xfrm>
        </p:grpSpPr>
        <p:sp>
          <p:nvSpPr>
            <p:cNvPr id="6" name="Shape 6"/>
            <p:cNvSpPr/>
            <p:nvPr/>
          </p:nvSpPr>
          <p:spPr>
            <a:xfrm>
              <a:off x="837098" y="2691844"/>
              <a:ext cx="383769" cy="70155"/>
            </a:xfrm>
            <a:custGeom>
              <a:avLst/>
              <a:gdLst/>
              <a:ahLst/>
              <a:cxnLst/>
              <a:rect l="0" t="0" r="0" b="0"/>
              <a:pathLst>
                <a:path w="383769" h="70155">
                  <a:moveTo>
                    <a:pt x="203" y="0"/>
                  </a:moveTo>
                  <a:lnTo>
                    <a:pt x="383769" y="0"/>
                  </a:lnTo>
                  <a:cubicBezTo>
                    <a:pt x="383642" y="89"/>
                    <a:pt x="383502" y="190"/>
                    <a:pt x="383375" y="305"/>
                  </a:cubicBezTo>
                  <a:lnTo>
                    <a:pt x="383375" y="2870"/>
                  </a:lnTo>
                  <a:cubicBezTo>
                    <a:pt x="383375" y="2870"/>
                    <a:pt x="380848" y="1588"/>
                    <a:pt x="380848" y="2870"/>
                  </a:cubicBezTo>
                  <a:lnTo>
                    <a:pt x="380848" y="5398"/>
                  </a:lnTo>
                  <a:cubicBezTo>
                    <a:pt x="378295" y="5398"/>
                    <a:pt x="375755" y="5398"/>
                    <a:pt x="374498" y="6655"/>
                  </a:cubicBezTo>
                  <a:lnTo>
                    <a:pt x="374498" y="9220"/>
                  </a:lnTo>
                  <a:cubicBezTo>
                    <a:pt x="373215" y="9220"/>
                    <a:pt x="371945" y="7938"/>
                    <a:pt x="371945" y="9220"/>
                  </a:cubicBezTo>
                  <a:lnTo>
                    <a:pt x="371945" y="11748"/>
                  </a:lnTo>
                  <a:cubicBezTo>
                    <a:pt x="369405" y="11748"/>
                    <a:pt x="366865" y="11748"/>
                    <a:pt x="365595" y="13005"/>
                  </a:cubicBezTo>
                  <a:lnTo>
                    <a:pt x="365595" y="14288"/>
                  </a:lnTo>
                  <a:cubicBezTo>
                    <a:pt x="363055" y="15570"/>
                    <a:pt x="359245" y="14288"/>
                    <a:pt x="356705" y="15570"/>
                  </a:cubicBezTo>
                  <a:lnTo>
                    <a:pt x="356705" y="18098"/>
                  </a:lnTo>
                  <a:cubicBezTo>
                    <a:pt x="355448" y="18098"/>
                    <a:pt x="354165" y="16827"/>
                    <a:pt x="352895" y="18098"/>
                  </a:cubicBezTo>
                  <a:lnTo>
                    <a:pt x="352895" y="20638"/>
                  </a:lnTo>
                  <a:cubicBezTo>
                    <a:pt x="351625" y="20638"/>
                    <a:pt x="349098" y="20638"/>
                    <a:pt x="347815" y="21920"/>
                  </a:cubicBezTo>
                  <a:lnTo>
                    <a:pt x="347815" y="24448"/>
                  </a:lnTo>
                  <a:cubicBezTo>
                    <a:pt x="344005" y="25705"/>
                    <a:pt x="336398" y="20638"/>
                    <a:pt x="337655" y="28270"/>
                  </a:cubicBezTo>
                  <a:lnTo>
                    <a:pt x="337655" y="29527"/>
                  </a:lnTo>
                  <a:cubicBezTo>
                    <a:pt x="335115" y="30798"/>
                    <a:pt x="331305" y="29527"/>
                    <a:pt x="328765" y="30798"/>
                  </a:cubicBezTo>
                  <a:lnTo>
                    <a:pt x="328765" y="33338"/>
                  </a:lnTo>
                  <a:cubicBezTo>
                    <a:pt x="327495" y="33338"/>
                    <a:pt x="324955" y="32055"/>
                    <a:pt x="322415" y="33338"/>
                  </a:cubicBezTo>
                  <a:lnTo>
                    <a:pt x="322415" y="35877"/>
                  </a:lnTo>
                  <a:cubicBezTo>
                    <a:pt x="319875" y="35877"/>
                    <a:pt x="316065" y="35877"/>
                    <a:pt x="313525" y="37148"/>
                  </a:cubicBezTo>
                  <a:lnTo>
                    <a:pt x="313525" y="39688"/>
                  </a:lnTo>
                  <a:cubicBezTo>
                    <a:pt x="312255" y="39688"/>
                    <a:pt x="309715" y="38405"/>
                    <a:pt x="307175" y="39688"/>
                  </a:cubicBezTo>
                  <a:lnTo>
                    <a:pt x="307175" y="42227"/>
                  </a:lnTo>
                  <a:cubicBezTo>
                    <a:pt x="305905" y="42227"/>
                    <a:pt x="303365" y="42227"/>
                    <a:pt x="302095" y="43498"/>
                  </a:cubicBezTo>
                  <a:lnTo>
                    <a:pt x="302095" y="44755"/>
                  </a:lnTo>
                  <a:cubicBezTo>
                    <a:pt x="299555" y="46038"/>
                    <a:pt x="297015" y="44755"/>
                    <a:pt x="295745" y="46038"/>
                  </a:cubicBezTo>
                  <a:lnTo>
                    <a:pt x="295745" y="48577"/>
                  </a:lnTo>
                  <a:cubicBezTo>
                    <a:pt x="293205" y="48577"/>
                    <a:pt x="290665" y="47320"/>
                    <a:pt x="289395" y="48577"/>
                  </a:cubicBezTo>
                  <a:lnTo>
                    <a:pt x="289395" y="51105"/>
                  </a:lnTo>
                  <a:cubicBezTo>
                    <a:pt x="286855" y="51105"/>
                    <a:pt x="284315" y="51105"/>
                    <a:pt x="283045" y="52388"/>
                  </a:cubicBezTo>
                  <a:lnTo>
                    <a:pt x="283045" y="54927"/>
                  </a:lnTo>
                  <a:cubicBezTo>
                    <a:pt x="280505" y="54927"/>
                    <a:pt x="276695" y="53670"/>
                    <a:pt x="274155" y="54927"/>
                  </a:cubicBezTo>
                  <a:lnTo>
                    <a:pt x="274155" y="57455"/>
                  </a:lnTo>
                  <a:cubicBezTo>
                    <a:pt x="271615" y="57455"/>
                    <a:pt x="267805" y="57455"/>
                    <a:pt x="265265" y="58738"/>
                  </a:cubicBezTo>
                  <a:lnTo>
                    <a:pt x="265265" y="60020"/>
                  </a:lnTo>
                  <a:cubicBezTo>
                    <a:pt x="261455" y="61277"/>
                    <a:pt x="258915" y="60020"/>
                    <a:pt x="256375" y="61277"/>
                  </a:cubicBezTo>
                  <a:lnTo>
                    <a:pt x="256375" y="63805"/>
                  </a:lnTo>
                  <a:cubicBezTo>
                    <a:pt x="253848" y="63805"/>
                    <a:pt x="251295" y="62548"/>
                    <a:pt x="250025" y="63805"/>
                  </a:cubicBezTo>
                  <a:lnTo>
                    <a:pt x="250025" y="66370"/>
                  </a:lnTo>
                  <a:cubicBezTo>
                    <a:pt x="246215" y="66370"/>
                    <a:pt x="241148" y="66370"/>
                    <a:pt x="237325" y="67627"/>
                  </a:cubicBezTo>
                  <a:lnTo>
                    <a:pt x="237325" y="70155"/>
                  </a:lnTo>
                  <a:lnTo>
                    <a:pt x="214465" y="70155"/>
                  </a:lnTo>
                  <a:cubicBezTo>
                    <a:pt x="213195" y="68898"/>
                    <a:pt x="214465" y="67627"/>
                    <a:pt x="213195" y="66370"/>
                  </a:cubicBezTo>
                  <a:lnTo>
                    <a:pt x="210655" y="66370"/>
                  </a:lnTo>
                  <a:cubicBezTo>
                    <a:pt x="211925" y="63805"/>
                    <a:pt x="209398" y="63805"/>
                    <a:pt x="206845" y="63805"/>
                  </a:cubicBezTo>
                  <a:lnTo>
                    <a:pt x="204305" y="63805"/>
                  </a:lnTo>
                  <a:cubicBezTo>
                    <a:pt x="204305" y="62548"/>
                    <a:pt x="205575" y="61277"/>
                    <a:pt x="204305" y="60020"/>
                  </a:cubicBezTo>
                  <a:lnTo>
                    <a:pt x="201765" y="60020"/>
                  </a:lnTo>
                  <a:cubicBezTo>
                    <a:pt x="201765" y="57455"/>
                    <a:pt x="201765" y="53670"/>
                    <a:pt x="200495" y="51105"/>
                  </a:cubicBezTo>
                  <a:lnTo>
                    <a:pt x="199225" y="51105"/>
                  </a:lnTo>
                  <a:cubicBezTo>
                    <a:pt x="197955" y="49848"/>
                    <a:pt x="199225" y="48577"/>
                    <a:pt x="197955" y="48577"/>
                  </a:cubicBezTo>
                  <a:lnTo>
                    <a:pt x="195415" y="48577"/>
                  </a:lnTo>
                  <a:cubicBezTo>
                    <a:pt x="195415" y="47320"/>
                    <a:pt x="196698" y="46038"/>
                    <a:pt x="195415" y="44755"/>
                  </a:cubicBezTo>
                  <a:lnTo>
                    <a:pt x="192875" y="44755"/>
                  </a:lnTo>
                  <a:lnTo>
                    <a:pt x="192875" y="43498"/>
                  </a:lnTo>
                  <a:cubicBezTo>
                    <a:pt x="185255" y="42227"/>
                    <a:pt x="177648" y="42227"/>
                    <a:pt x="170015" y="43498"/>
                  </a:cubicBezTo>
                  <a:lnTo>
                    <a:pt x="170015" y="44755"/>
                  </a:lnTo>
                  <a:cubicBezTo>
                    <a:pt x="162395" y="46038"/>
                    <a:pt x="153505" y="44755"/>
                    <a:pt x="145898" y="46038"/>
                  </a:cubicBezTo>
                  <a:lnTo>
                    <a:pt x="145898" y="48577"/>
                  </a:lnTo>
                  <a:cubicBezTo>
                    <a:pt x="140805" y="49848"/>
                    <a:pt x="131915" y="46038"/>
                    <a:pt x="130645" y="51105"/>
                  </a:cubicBezTo>
                  <a:lnTo>
                    <a:pt x="119215" y="51105"/>
                  </a:lnTo>
                  <a:lnTo>
                    <a:pt x="119215" y="48577"/>
                  </a:lnTo>
                  <a:cubicBezTo>
                    <a:pt x="116675" y="47320"/>
                    <a:pt x="112865" y="48577"/>
                    <a:pt x="110325" y="48577"/>
                  </a:cubicBezTo>
                  <a:cubicBezTo>
                    <a:pt x="110325" y="44755"/>
                    <a:pt x="110325" y="42227"/>
                    <a:pt x="109055" y="39688"/>
                  </a:cubicBezTo>
                  <a:lnTo>
                    <a:pt x="107798" y="39688"/>
                  </a:lnTo>
                  <a:lnTo>
                    <a:pt x="107798" y="33338"/>
                  </a:lnTo>
                  <a:lnTo>
                    <a:pt x="109055" y="33338"/>
                  </a:lnTo>
                  <a:cubicBezTo>
                    <a:pt x="110325" y="30798"/>
                    <a:pt x="110325" y="25705"/>
                    <a:pt x="110325" y="21920"/>
                  </a:cubicBezTo>
                  <a:lnTo>
                    <a:pt x="112865" y="21920"/>
                  </a:lnTo>
                  <a:cubicBezTo>
                    <a:pt x="114148" y="19355"/>
                    <a:pt x="114148" y="14288"/>
                    <a:pt x="112865" y="11748"/>
                  </a:cubicBezTo>
                  <a:lnTo>
                    <a:pt x="110325" y="11748"/>
                  </a:lnTo>
                  <a:lnTo>
                    <a:pt x="110325" y="9220"/>
                  </a:lnTo>
                  <a:cubicBezTo>
                    <a:pt x="101448" y="7938"/>
                    <a:pt x="91275" y="7938"/>
                    <a:pt x="82398" y="9220"/>
                  </a:cubicBezTo>
                  <a:lnTo>
                    <a:pt x="82398" y="11748"/>
                  </a:lnTo>
                  <a:lnTo>
                    <a:pt x="9995" y="11748"/>
                  </a:lnTo>
                  <a:cubicBezTo>
                    <a:pt x="9995" y="10477"/>
                    <a:pt x="9995" y="9220"/>
                    <a:pt x="8725" y="9220"/>
                  </a:cubicBezTo>
                  <a:lnTo>
                    <a:pt x="6198" y="9220"/>
                  </a:lnTo>
                  <a:cubicBezTo>
                    <a:pt x="7455" y="5398"/>
                    <a:pt x="4915" y="5398"/>
                    <a:pt x="2375" y="5398"/>
                  </a:cubicBezTo>
                  <a:lnTo>
                    <a:pt x="1105" y="5398"/>
                  </a:lnTo>
                  <a:cubicBezTo>
                    <a:pt x="0" y="4280"/>
                    <a:pt x="838" y="2210"/>
                    <a:pt x="2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" name="Shape 7"/>
            <p:cNvSpPr/>
            <p:nvPr/>
          </p:nvSpPr>
          <p:spPr>
            <a:xfrm>
              <a:off x="1173493" y="2691844"/>
              <a:ext cx="922007" cy="179388"/>
            </a:xfrm>
            <a:custGeom>
              <a:avLst/>
              <a:gdLst/>
              <a:ahLst/>
              <a:cxnLst/>
              <a:rect l="0" t="0" r="0" b="0"/>
              <a:pathLst>
                <a:path w="922007" h="179388">
                  <a:moveTo>
                    <a:pt x="240424" y="0"/>
                  </a:moveTo>
                  <a:lnTo>
                    <a:pt x="678777" y="0"/>
                  </a:lnTo>
                  <a:cubicBezTo>
                    <a:pt x="678942" y="190"/>
                    <a:pt x="679158" y="305"/>
                    <a:pt x="679450" y="305"/>
                  </a:cubicBezTo>
                  <a:lnTo>
                    <a:pt x="681990" y="305"/>
                  </a:lnTo>
                  <a:cubicBezTo>
                    <a:pt x="679450" y="2870"/>
                    <a:pt x="683260" y="4127"/>
                    <a:pt x="685800" y="2870"/>
                  </a:cubicBezTo>
                  <a:lnTo>
                    <a:pt x="687057" y="2870"/>
                  </a:lnTo>
                  <a:cubicBezTo>
                    <a:pt x="687057" y="4127"/>
                    <a:pt x="687057" y="5398"/>
                    <a:pt x="688340" y="6655"/>
                  </a:cubicBezTo>
                  <a:lnTo>
                    <a:pt x="690867" y="6655"/>
                  </a:lnTo>
                  <a:cubicBezTo>
                    <a:pt x="689610" y="9220"/>
                    <a:pt x="692150" y="10477"/>
                    <a:pt x="694690" y="9220"/>
                  </a:cubicBezTo>
                  <a:lnTo>
                    <a:pt x="697217" y="9220"/>
                  </a:lnTo>
                  <a:cubicBezTo>
                    <a:pt x="697217" y="10477"/>
                    <a:pt x="695960" y="11748"/>
                    <a:pt x="697217" y="13005"/>
                  </a:cubicBezTo>
                  <a:lnTo>
                    <a:pt x="699757" y="13005"/>
                  </a:lnTo>
                  <a:cubicBezTo>
                    <a:pt x="698500" y="15570"/>
                    <a:pt x="701040" y="15570"/>
                    <a:pt x="703567" y="15570"/>
                  </a:cubicBezTo>
                  <a:lnTo>
                    <a:pt x="706107" y="15570"/>
                  </a:lnTo>
                  <a:cubicBezTo>
                    <a:pt x="706107" y="18098"/>
                    <a:pt x="704850" y="23177"/>
                    <a:pt x="709917" y="21920"/>
                  </a:cubicBezTo>
                  <a:lnTo>
                    <a:pt x="712457" y="21920"/>
                  </a:lnTo>
                  <a:cubicBezTo>
                    <a:pt x="712457" y="23177"/>
                    <a:pt x="711200" y="24448"/>
                    <a:pt x="712457" y="24448"/>
                  </a:cubicBezTo>
                  <a:lnTo>
                    <a:pt x="715010" y="24448"/>
                  </a:lnTo>
                  <a:cubicBezTo>
                    <a:pt x="715010" y="25705"/>
                    <a:pt x="713740" y="26988"/>
                    <a:pt x="716267" y="28270"/>
                  </a:cubicBezTo>
                  <a:lnTo>
                    <a:pt x="717550" y="28270"/>
                  </a:lnTo>
                  <a:cubicBezTo>
                    <a:pt x="717550" y="28270"/>
                    <a:pt x="717550" y="30798"/>
                    <a:pt x="718807" y="30798"/>
                  </a:cubicBezTo>
                  <a:lnTo>
                    <a:pt x="721360" y="30798"/>
                  </a:lnTo>
                  <a:cubicBezTo>
                    <a:pt x="721360" y="32055"/>
                    <a:pt x="720090" y="33338"/>
                    <a:pt x="721360" y="33338"/>
                  </a:cubicBezTo>
                  <a:lnTo>
                    <a:pt x="723900" y="33338"/>
                  </a:lnTo>
                  <a:cubicBezTo>
                    <a:pt x="722617" y="37148"/>
                    <a:pt x="726440" y="37148"/>
                    <a:pt x="727710" y="37148"/>
                  </a:cubicBezTo>
                  <a:lnTo>
                    <a:pt x="730250" y="37148"/>
                  </a:lnTo>
                  <a:cubicBezTo>
                    <a:pt x="730250" y="38405"/>
                    <a:pt x="728967" y="39688"/>
                    <a:pt x="731507" y="39688"/>
                  </a:cubicBezTo>
                  <a:lnTo>
                    <a:pt x="732790" y="39688"/>
                  </a:lnTo>
                  <a:cubicBezTo>
                    <a:pt x="732790" y="40970"/>
                    <a:pt x="732790" y="42227"/>
                    <a:pt x="734060" y="43498"/>
                  </a:cubicBezTo>
                  <a:lnTo>
                    <a:pt x="736600" y="43498"/>
                  </a:lnTo>
                  <a:cubicBezTo>
                    <a:pt x="736600" y="43498"/>
                    <a:pt x="735317" y="46038"/>
                    <a:pt x="736600" y="46038"/>
                  </a:cubicBezTo>
                  <a:lnTo>
                    <a:pt x="739140" y="46038"/>
                  </a:lnTo>
                  <a:cubicBezTo>
                    <a:pt x="737857" y="48577"/>
                    <a:pt x="741667" y="49848"/>
                    <a:pt x="742950" y="48577"/>
                  </a:cubicBezTo>
                  <a:lnTo>
                    <a:pt x="745490" y="48577"/>
                  </a:lnTo>
                  <a:cubicBezTo>
                    <a:pt x="745490" y="49848"/>
                    <a:pt x="744207" y="51105"/>
                    <a:pt x="746760" y="52388"/>
                  </a:cubicBezTo>
                  <a:lnTo>
                    <a:pt x="748017" y="52388"/>
                  </a:lnTo>
                  <a:cubicBezTo>
                    <a:pt x="748017" y="53670"/>
                    <a:pt x="748017" y="54927"/>
                    <a:pt x="749300" y="54927"/>
                  </a:cubicBezTo>
                  <a:lnTo>
                    <a:pt x="751840" y="54927"/>
                  </a:lnTo>
                  <a:cubicBezTo>
                    <a:pt x="751840" y="56198"/>
                    <a:pt x="750557" y="57455"/>
                    <a:pt x="751840" y="58738"/>
                  </a:cubicBezTo>
                  <a:lnTo>
                    <a:pt x="754367" y="58738"/>
                  </a:lnTo>
                  <a:cubicBezTo>
                    <a:pt x="753110" y="61277"/>
                    <a:pt x="756907" y="61277"/>
                    <a:pt x="758190" y="61277"/>
                  </a:cubicBezTo>
                  <a:lnTo>
                    <a:pt x="760717" y="61277"/>
                  </a:lnTo>
                  <a:cubicBezTo>
                    <a:pt x="760717" y="63805"/>
                    <a:pt x="759460" y="68898"/>
                    <a:pt x="764540" y="67627"/>
                  </a:cubicBezTo>
                  <a:lnTo>
                    <a:pt x="767067" y="67627"/>
                  </a:lnTo>
                  <a:cubicBezTo>
                    <a:pt x="767067" y="68898"/>
                    <a:pt x="765810" y="70155"/>
                    <a:pt x="767067" y="70155"/>
                  </a:cubicBezTo>
                  <a:lnTo>
                    <a:pt x="769607" y="70155"/>
                  </a:lnTo>
                  <a:cubicBezTo>
                    <a:pt x="768350" y="72720"/>
                    <a:pt x="772160" y="73977"/>
                    <a:pt x="773417" y="73977"/>
                  </a:cubicBezTo>
                  <a:lnTo>
                    <a:pt x="775957" y="73977"/>
                  </a:lnTo>
                  <a:cubicBezTo>
                    <a:pt x="775957" y="73977"/>
                    <a:pt x="774700" y="76505"/>
                    <a:pt x="777240" y="76505"/>
                  </a:cubicBezTo>
                  <a:lnTo>
                    <a:pt x="778510" y="76505"/>
                  </a:lnTo>
                  <a:cubicBezTo>
                    <a:pt x="777240" y="79070"/>
                    <a:pt x="781050" y="80327"/>
                    <a:pt x="782307" y="79070"/>
                  </a:cubicBezTo>
                  <a:lnTo>
                    <a:pt x="784860" y="79070"/>
                  </a:lnTo>
                  <a:cubicBezTo>
                    <a:pt x="784860" y="80327"/>
                    <a:pt x="784860" y="81598"/>
                    <a:pt x="786117" y="82855"/>
                  </a:cubicBezTo>
                  <a:lnTo>
                    <a:pt x="788657" y="82855"/>
                  </a:lnTo>
                  <a:cubicBezTo>
                    <a:pt x="786117" y="85420"/>
                    <a:pt x="789940" y="86677"/>
                    <a:pt x="792467" y="85420"/>
                  </a:cubicBezTo>
                  <a:lnTo>
                    <a:pt x="793750" y="85420"/>
                  </a:lnTo>
                  <a:cubicBezTo>
                    <a:pt x="793750" y="86677"/>
                    <a:pt x="793750" y="87948"/>
                    <a:pt x="795007" y="89205"/>
                  </a:cubicBezTo>
                  <a:lnTo>
                    <a:pt x="797560" y="89205"/>
                  </a:lnTo>
                  <a:cubicBezTo>
                    <a:pt x="796290" y="91770"/>
                    <a:pt x="798817" y="91770"/>
                    <a:pt x="801357" y="91770"/>
                  </a:cubicBezTo>
                  <a:lnTo>
                    <a:pt x="803910" y="91770"/>
                  </a:lnTo>
                  <a:cubicBezTo>
                    <a:pt x="803910" y="93027"/>
                    <a:pt x="802640" y="94298"/>
                    <a:pt x="803910" y="94298"/>
                  </a:cubicBezTo>
                  <a:lnTo>
                    <a:pt x="806450" y="94298"/>
                  </a:lnTo>
                  <a:cubicBezTo>
                    <a:pt x="805167" y="98120"/>
                    <a:pt x="807707" y="98120"/>
                    <a:pt x="810260" y="98120"/>
                  </a:cubicBezTo>
                  <a:lnTo>
                    <a:pt x="812800" y="98120"/>
                  </a:lnTo>
                  <a:cubicBezTo>
                    <a:pt x="812800" y="99377"/>
                    <a:pt x="811517" y="100648"/>
                    <a:pt x="812800" y="100648"/>
                  </a:cubicBezTo>
                  <a:lnTo>
                    <a:pt x="815340" y="100648"/>
                  </a:lnTo>
                  <a:cubicBezTo>
                    <a:pt x="814057" y="103188"/>
                    <a:pt x="817867" y="104470"/>
                    <a:pt x="819150" y="104470"/>
                  </a:cubicBezTo>
                  <a:lnTo>
                    <a:pt x="821690" y="104470"/>
                  </a:lnTo>
                  <a:cubicBezTo>
                    <a:pt x="820407" y="106998"/>
                    <a:pt x="822960" y="106998"/>
                    <a:pt x="825500" y="106998"/>
                  </a:cubicBezTo>
                  <a:lnTo>
                    <a:pt x="828040" y="106998"/>
                  </a:lnTo>
                  <a:lnTo>
                    <a:pt x="828040" y="109538"/>
                  </a:lnTo>
                  <a:cubicBezTo>
                    <a:pt x="830567" y="110820"/>
                    <a:pt x="834390" y="109538"/>
                    <a:pt x="836917" y="109538"/>
                  </a:cubicBezTo>
                  <a:cubicBezTo>
                    <a:pt x="835660" y="113348"/>
                    <a:pt x="838200" y="113348"/>
                    <a:pt x="840740" y="113348"/>
                  </a:cubicBezTo>
                  <a:lnTo>
                    <a:pt x="843267" y="113348"/>
                  </a:lnTo>
                  <a:lnTo>
                    <a:pt x="843267" y="115888"/>
                  </a:lnTo>
                  <a:cubicBezTo>
                    <a:pt x="845807" y="117170"/>
                    <a:pt x="849617" y="115888"/>
                    <a:pt x="852157" y="115888"/>
                  </a:cubicBezTo>
                  <a:lnTo>
                    <a:pt x="852157" y="118427"/>
                  </a:lnTo>
                  <a:cubicBezTo>
                    <a:pt x="854710" y="119698"/>
                    <a:pt x="858507" y="118427"/>
                    <a:pt x="861060" y="119698"/>
                  </a:cubicBezTo>
                  <a:lnTo>
                    <a:pt x="861060" y="120955"/>
                  </a:lnTo>
                  <a:cubicBezTo>
                    <a:pt x="866140" y="122238"/>
                    <a:pt x="872490" y="122238"/>
                    <a:pt x="877557" y="120955"/>
                  </a:cubicBezTo>
                  <a:lnTo>
                    <a:pt x="877557" y="119698"/>
                  </a:lnTo>
                  <a:cubicBezTo>
                    <a:pt x="881367" y="118427"/>
                    <a:pt x="885190" y="119698"/>
                    <a:pt x="889000" y="118427"/>
                  </a:cubicBezTo>
                  <a:lnTo>
                    <a:pt x="889000" y="115888"/>
                  </a:lnTo>
                  <a:cubicBezTo>
                    <a:pt x="895350" y="114605"/>
                    <a:pt x="905510" y="118427"/>
                    <a:pt x="908050" y="113348"/>
                  </a:cubicBezTo>
                  <a:lnTo>
                    <a:pt x="910590" y="113348"/>
                  </a:lnTo>
                  <a:lnTo>
                    <a:pt x="910590" y="115888"/>
                  </a:lnTo>
                  <a:cubicBezTo>
                    <a:pt x="913117" y="117170"/>
                    <a:pt x="918210" y="115888"/>
                    <a:pt x="922007" y="115888"/>
                  </a:cubicBezTo>
                  <a:lnTo>
                    <a:pt x="922007" y="127305"/>
                  </a:lnTo>
                  <a:cubicBezTo>
                    <a:pt x="919467" y="127305"/>
                    <a:pt x="918210" y="127305"/>
                    <a:pt x="915657" y="128588"/>
                  </a:cubicBezTo>
                  <a:lnTo>
                    <a:pt x="915657" y="131127"/>
                  </a:lnTo>
                  <a:cubicBezTo>
                    <a:pt x="914400" y="131127"/>
                    <a:pt x="911860" y="129870"/>
                    <a:pt x="910590" y="131127"/>
                  </a:cubicBezTo>
                  <a:lnTo>
                    <a:pt x="910590" y="133655"/>
                  </a:lnTo>
                  <a:cubicBezTo>
                    <a:pt x="909307" y="133655"/>
                    <a:pt x="908050" y="133655"/>
                    <a:pt x="906767" y="134938"/>
                  </a:cubicBezTo>
                  <a:lnTo>
                    <a:pt x="906767" y="136220"/>
                  </a:lnTo>
                  <a:cubicBezTo>
                    <a:pt x="904240" y="137477"/>
                    <a:pt x="900417" y="136220"/>
                    <a:pt x="897890" y="137477"/>
                  </a:cubicBezTo>
                  <a:lnTo>
                    <a:pt x="897890" y="140005"/>
                  </a:lnTo>
                  <a:cubicBezTo>
                    <a:pt x="896607" y="140005"/>
                    <a:pt x="895350" y="138748"/>
                    <a:pt x="895350" y="140005"/>
                  </a:cubicBezTo>
                  <a:lnTo>
                    <a:pt x="895350" y="142570"/>
                  </a:lnTo>
                  <a:cubicBezTo>
                    <a:pt x="892810" y="142570"/>
                    <a:pt x="890257" y="142570"/>
                    <a:pt x="889000" y="143827"/>
                  </a:cubicBezTo>
                  <a:lnTo>
                    <a:pt x="889000" y="146355"/>
                  </a:lnTo>
                  <a:cubicBezTo>
                    <a:pt x="885190" y="146355"/>
                    <a:pt x="882650" y="145098"/>
                    <a:pt x="880110" y="146355"/>
                  </a:cubicBezTo>
                  <a:lnTo>
                    <a:pt x="880110" y="148920"/>
                  </a:lnTo>
                  <a:cubicBezTo>
                    <a:pt x="877557" y="148920"/>
                    <a:pt x="875017" y="148920"/>
                    <a:pt x="873760" y="150177"/>
                  </a:cubicBezTo>
                  <a:lnTo>
                    <a:pt x="873760" y="151448"/>
                  </a:lnTo>
                  <a:cubicBezTo>
                    <a:pt x="871207" y="152705"/>
                    <a:pt x="868667" y="151448"/>
                    <a:pt x="867410" y="152705"/>
                  </a:cubicBezTo>
                  <a:lnTo>
                    <a:pt x="867410" y="155270"/>
                  </a:lnTo>
                  <a:cubicBezTo>
                    <a:pt x="864857" y="155270"/>
                    <a:pt x="861060" y="153988"/>
                    <a:pt x="858507" y="155270"/>
                  </a:cubicBezTo>
                  <a:lnTo>
                    <a:pt x="858507" y="157798"/>
                  </a:lnTo>
                  <a:cubicBezTo>
                    <a:pt x="854710" y="157798"/>
                    <a:pt x="852157" y="157798"/>
                    <a:pt x="849617" y="159055"/>
                  </a:cubicBezTo>
                  <a:lnTo>
                    <a:pt x="849617" y="161620"/>
                  </a:lnTo>
                  <a:cubicBezTo>
                    <a:pt x="847090" y="161620"/>
                    <a:pt x="844550" y="160338"/>
                    <a:pt x="843267" y="161620"/>
                  </a:cubicBezTo>
                  <a:lnTo>
                    <a:pt x="843267" y="164148"/>
                  </a:lnTo>
                  <a:cubicBezTo>
                    <a:pt x="839457" y="164148"/>
                    <a:pt x="836917" y="164148"/>
                    <a:pt x="834390" y="165405"/>
                  </a:cubicBezTo>
                  <a:lnTo>
                    <a:pt x="834390" y="166688"/>
                  </a:lnTo>
                  <a:cubicBezTo>
                    <a:pt x="830567" y="167970"/>
                    <a:pt x="826757" y="166688"/>
                    <a:pt x="824217" y="167970"/>
                  </a:cubicBezTo>
                  <a:lnTo>
                    <a:pt x="824217" y="170498"/>
                  </a:lnTo>
                  <a:cubicBezTo>
                    <a:pt x="821690" y="170498"/>
                    <a:pt x="817867" y="169227"/>
                    <a:pt x="815340" y="170498"/>
                  </a:cubicBezTo>
                  <a:lnTo>
                    <a:pt x="815340" y="173038"/>
                  </a:lnTo>
                  <a:lnTo>
                    <a:pt x="767067" y="173038"/>
                  </a:lnTo>
                  <a:lnTo>
                    <a:pt x="767067" y="170498"/>
                  </a:lnTo>
                  <a:lnTo>
                    <a:pt x="749300" y="170498"/>
                  </a:lnTo>
                  <a:cubicBezTo>
                    <a:pt x="750557" y="167970"/>
                    <a:pt x="746760" y="166688"/>
                    <a:pt x="745490" y="166688"/>
                  </a:cubicBezTo>
                  <a:lnTo>
                    <a:pt x="742950" y="166688"/>
                  </a:lnTo>
                  <a:cubicBezTo>
                    <a:pt x="744207" y="164148"/>
                    <a:pt x="741667" y="164148"/>
                    <a:pt x="739140" y="164148"/>
                  </a:cubicBezTo>
                  <a:lnTo>
                    <a:pt x="736600" y="164148"/>
                  </a:lnTo>
                  <a:cubicBezTo>
                    <a:pt x="736600" y="162877"/>
                    <a:pt x="737857" y="161620"/>
                    <a:pt x="736600" y="161620"/>
                  </a:cubicBezTo>
                  <a:lnTo>
                    <a:pt x="734060" y="161620"/>
                  </a:lnTo>
                  <a:lnTo>
                    <a:pt x="734060" y="159055"/>
                  </a:lnTo>
                  <a:cubicBezTo>
                    <a:pt x="731507" y="157798"/>
                    <a:pt x="727710" y="157798"/>
                    <a:pt x="725157" y="157798"/>
                  </a:cubicBezTo>
                  <a:cubicBezTo>
                    <a:pt x="725157" y="156527"/>
                    <a:pt x="725157" y="155270"/>
                    <a:pt x="723900" y="155270"/>
                  </a:cubicBezTo>
                  <a:lnTo>
                    <a:pt x="721360" y="155270"/>
                  </a:lnTo>
                  <a:cubicBezTo>
                    <a:pt x="722617" y="152705"/>
                    <a:pt x="720090" y="151448"/>
                    <a:pt x="717550" y="151448"/>
                  </a:cubicBezTo>
                  <a:lnTo>
                    <a:pt x="716267" y="151448"/>
                  </a:lnTo>
                  <a:cubicBezTo>
                    <a:pt x="715010" y="151448"/>
                    <a:pt x="716267" y="148920"/>
                    <a:pt x="715010" y="148920"/>
                  </a:cubicBezTo>
                  <a:lnTo>
                    <a:pt x="712457" y="148920"/>
                  </a:lnTo>
                  <a:cubicBezTo>
                    <a:pt x="713740" y="146355"/>
                    <a:pt x="711200" y="145098"/>
                    <a:pt x="708660" y="146355"/>
                  </a:cubicBezTo>
                  <a:lnTo>
                    <a:pt x="706107" y="146355"/>
                  </a:lnTo>
                  <a:cubicBezTo>
                    <a:pt x="706107" y="143827"/>
                    <a:pt x="707390" y="137477"/>
                    <a:pt x="702310" y="140005"/>
                  </a:cubicBezTo>
                  <a:lnTo>
                    <a:pt x="701040" y="140005"/>
                  </a:lnTo>
                  <a:cubicBezTo>
                    <a:pt x="699757" y="138748"/>
                    <a:pt x="701040" y="137477"/>
                    <a:pt x="699757" y="136220"/>
                  </a:cubicBezTo>
                  <a:lnTo>
                    <a:pt x="697217" y="136220"/>
                  </a:lnTo>
                  <a:cubicBezTo>
                    <a:pt x="698500" y="133655"/>
                    <a:pt x="695960" y="133655"/>
                    <a:pt x="693407" y="133655"/>
                  </a:cubicBezTo>
                  <a:lnTo>
                    <a:pt x="690867" y="133655"/>
                  </a:lnTo>
                  <a:cubicBezTo>
                    <a:pt x="690867" y="132398"/>
                    <a:pt x="692150" y="131127"/>
                    <a:pt x="690867" y="131127"/>
                  </a:cubicBezTo>
                  <a:lnTo>
                    <a:pt x="688340" y="131127"/>
                  </a:lnTo>
                  <a:cubicBezTo>
                    <a:pt x="688340" y="129870"/>
                    <a:pt x="688340" y="128588"/>
                    <a:pt x="687057" y="127305"/>
                  </a:cubicBezTo>
                  <a:lnTo>
                    <a:pt x="685800" y="127305"/>
                  </a:lnTo>
                  <a:cubicBezTo>
                    <a:pt x="687057" y="124777"/>
                    <a:pt x="683260" y="124777"/>
                    <a:pt x="681990" y="124777"/>
                  </a:cubicBezTo>
                  <a:lnTo>
                    <a:pt x="679450" y="124777"/>
                  </a:lnTo>
                  <a:cubicBezTo>
                    <a:pt x="679450" y="123520"/>
                    <a:pt x="679450" y="122238"/>
                    <a:pt x="678167" y="120955"/>
                  </a:cubicBezTo>
                  <a:lnTo>
                    <a:pt x="675640" y="120955"/>
                  </a:lnTo>
                  <a:cubicBezTo>
                    <a:pt x="675640" y="120955"/>
                    <a:pt x="676910" y="118427"/>
                    <a:pt x="675640" y="118427"/>
                  </a:cubicBezTo>
                  <a:lnTo>
                    <a:pt x="673100" y="118427"/>
                  </a:lnTo>
                  <a:cubicBezTo>
                    <a:pt x="673100" y="117170"/>
                    <a:pt x="673100" y="115888"/>
                    <a:pt x="671817" y="115888"/>
                  </a:cubicBezTo>
                  <a:lnTo>
                    <a:pt x="670560" y="115888"/>
                  </a:lnTo>
                  <a:cubicBezTo>
                    <a:pt x="671817" y="112077"/>
                    <a:pt x="668007" y="112077"/>
                    <a:pt x="666750" y="112077"/>
                  </a:cubicBezTo>
                  <a:lnTo>
                    <a:pt x="664210" y="112077"/>
                  </a:lnTo>
                  <a:cubicBezTo>
                    <a:pt x="664210" y="110820"/>
                    <a:pt x="664210" y="109538"/>
                    <a:pt x="662940" y="109538"/>
                  </a:cubicBezTo>
                  <a:lnTo>
                    <a:pt x="660400" y="109538"/>
                  </a:lnTo>
                  <a:cubicBezTo>
                    <a:pt x="660400" y="108255"/>
                    <a:pt x="661657" y="106998"/>
                    <a:pt x="660400" y="105727"/>
                  </a:cubicBezTo>
                  <a:lnTo>
                    <a:pt x="657860" y="105727"/>
                  </a:lnTo>
                  <a:cubicBezTo>
                    <a:pt x="659117" y="103188"/>
                    <a:pt x="655307" y="103188"/>
                    <a:pt x="654050" y="103188"/>
                  </a:cubicBezTo>
                  <a:lnTo>
                    <a:pt x="651510" y="103188"/>
                  </a:lnTo>
                  <a:cubicBezTo>
                    <a:pt x="651510" y="101905"/>
                    <a:pt x="652767" y="100648"/>
                    <a:pt x="651510" y="100648"/>
                  </a:cubicBezTo>
                  <a:lnTo>
                    <a:pt x="648957" y="100648"/>
                  </a:lnTo>
                  <a:cubicBezTo>
                    <a:pt x="650240" y="96838"/>
                    <a:pt x="646417" y="96838"/>
                    <a:pt x="645160" y="96838"/>
                  </a:cubicBezTo>
                  <a:lnTo>
                    <a:pt x="642607" y="96838"/>
                  </a:lnTo>
                  <a:cubicBezTo>
                    <a:pt x="642607" y="95555"/>
                    <a:pt x="642607" y="94298"/>
                    <a:pt x="641350" y="94298"/>
                  </a:cubicBezTo>
                  <a:lnTo>
                    <a:pt x="640067" y="94298"/>
                  </a:lnTo>
                  <a:cubicBezTo>
                    <a:pt x="641350" y="91770"/>
                    <a:pt x="637540" y="90488"/>
                    <a:pt x="636257" y="90488"/>
                  </a:cubicBezTo>
                  <a:lnTo>
                    <a:pt x="633717" y="90488"/>
                  </a:lnTo>
                  <a:cubicBezTo>
                    <a:pt x="633717" y="90488"/>
                    <a:pt x="633717" y="87948"/>
                    <a:pt x="632460" y="87948"/>
                  </a:cubicBezTo>
                  <a:lnTo>
                    <a:pt x="629907" y="87948"/>
                  </a:lnTo>
                  <a:cubicBezTo>
                    <a:pt x="629907" y="86677"/>
                    <a:pt x="631190" y="85420"/>
                    <a:pt x="629907" y="85420"/>
                  </a:cubicBezTo>
                  <a:lnTo>
                    <a:pt x="627367" y="85420"/>
                  </a:lnTo>
                  <a:cubicBezTo>
                    <a:pt x="627367" y="84138"/>
                    <a:pt x="627367" y="82855"/>
                    <a:pt x="626110" y="81598"/>
                  </a:cubicBezTo>
                  <a:lnTo>
                    <a:pt x="624840" y="81598"/>
                  </a:lnTo>
                  <a:cubicBezTo>
                    <a:pt x="626110" y="79070"/>
                    <a:pt x="622300" y="79070"/>
                    <a:pt x="621017" y="79070"/>
                  </a:cubicBezTo>
                  <a:lnTo>
                    <a:pt x="618490" y="79070"/>
                  </a:lnTo>
                  <a:cubicBezTo>
                    <a:pt x="618490" y="77788"/>
                    <a:pt x="618490" y="76505"/>
                    <a:pt x="617207" y="75248"/>
                  </a:cubicBezTo>
                  <a:lnTo>
                    <a:pt x="614667" y="75248"/>
                  </a:lnTo>
                  <a:cubicBezTo>
                    <a:pt x="615950" y="72720"/>
                    <a:pt x="613410" y="72720"/>
                    <a:pt x="610857" y="72720"/>
                  </a:cubicBezTo>
                  <a:lnTo>
                    <a:pt x="609600" y="72720"/>
                  </a:lnTo>
                  <a:cubicBezTo>
                    <a:pt x="610857" y="70155"/>
                    <a:pt x="607060" y="68898"/>
                    <a:pt x="605790" y="70155"/>
                  </a:cubicBezTo>
                  <a:lnTo>
                    <a:pt x="603250" y="70155"/>
                  </a:lnTo>
                  <a:cubicBezTo>
                    <a:pt x="604507" y="66370"/>
                    <a:pt x="600710" y="66370"/>
                    <a:pt x="599440" y="66370"/>
                  </a:cubicBezTo>
                  <a:lnTo>
                    <a:pt x="596900" y="66370"/>
                  </a:lnTo>
                  <a:cubicBezTo>
                    <a:pt x="596900" y="65088"/>
                    <a:pt x="596900" y="63805"/>
                    <a:pt x="595617" y="63805"/>
                  </a:cubicBezTo>
                  <a:lnTo>
                    <a:pt x="594360" y="63805"/>
                  </a:lnTo>
                  <a:cubicBezTo>
                    <a:pt x="595617" y="61277"/>
                    <a:pt x="591807" y="60020"/>
                    <a:pt x="590550" y="60020"/>
                  </a:cubicBezTo>
                  <a:lnTo>
                    <a:pt x="588010" y="60020"/>
                  </a:lnTo>
                  <a:cubicBezTo>
                    <a:pt x="588010" y="60020"/>
                    <a:pt x="588010" y="57455"/>
                    <a:pt x="586740" y="57455"/>
                  </a:cubicBezTo>
                  <a:lnTo>
                    <a:pt x="584200" y="57455"/>
                  </a:lnTo>
                  <a:cubicBezTo>
                    <a:pt x="585457" y="54927"/>
                    <a:pt x="582917" y="53670"/>
                    <a:pt x="580390" y="54927"/>
                  </a:cubicBezTo>
                  <a:lnTo>
                    <a:pt x="579107" y="54927"/>
                  </a:lnTo>
                  <a:lnTo>
                    <a:pt x="579107" y="52388"/>
                  </a:lnTo>
                  <a:cubicBezTo>
                    <a:pt x="575310" y="51105"/>
                    <a:pt x="572757" y="51105"/>
                    <a:pt x="568960" y="51105"/>
                  </a:cubicBezTo>
                  <a:cubicBezTo>
                    <a:pt x="570217" y="48577"/>
                    <a:pt x="567690" y="48577"/>
                    <a:pt x="565150" y="48577"/>
                  </a:cubicBezTo>
                  <a:lnTo>
                    <a:pt x="563867" y="48577"/>
                  </a:lnTo>
                  <a:cubicBezTo>
                    <a:pt x="562610" y="47320"/>
                    <a:pt x="563867" y="46038"/>
                    <a:pt x="562610" y="44755"/>
                  </a:cubicBezTo>
                  <a:lnTo>
                    <a:pt x="560057" y="44755"/>
                  </a:lnTo>
                  <a:cubicBezTo>
                    <a:pt x="561340" y="42227"/>
                    <a:pt x="558800" y="42227"/>
                    <a:pt x="556260" y="42227"/>
                  </a:cubicBezTo>
                  <a:lnTo>
                    <a:pt x="553707" y="42227"/>
                  </a:lnTo>
                  <a:lnTo>
                    <a:pt x="553707" y="39688"/>
                  </a:lnTo>
                  <a:cubicBezTo>
                    <a:pt x="551167" y="38405"/>
                    <a:pt x="548640" y="39688"/>
                    <a:pt x="544817" y="39688"/>
                  </a:cubicBezTo>
                  <a:lnTo>
                    <a:pt x="544817" y="37148"/>
                  </a:lnTo>
                  <a:cubicBezTo>
                    <a:pt x="542290" y="35877"/>
                    <a:pt x="538467" y="35877"/>
                    <a:pt x="534657" y="37148"/>
                  </a:cubicBezTo>
                  <a:lnTo>
                    <a:pt x="534657" y="39688"/>
                  </a:lnTo>
                  <a:lnTo>
                    <a:pt x="533400" y="39688"/>
                  </a:lnTo>
                  <a:cubicBezTo>
                    <a:pt x="530860" y="42227"/>
                    <a:pt x="532117" y="44755"/>
                    <a:pt x="532117" y="48577"/>
                  </a:cubicBezTo>
                  <a:cubicBezTo>
                    <a:pt x="529590" y="47320"/>
                    <a:pt x="528307" y="49848"/>
                    <a:pt x="529590" y="52388"/>
                  </a:cubicBezTo>
                  <a:lnTo>
                    <a:pt x="529590" y="54927"/>
                  </a:lnTo>
                  <a:cubicBezTo>
                    <a:pt x="525767" y="53670"/>
                    <a:pt x="525767" y="56198"/>
                    <a:pt x="525767" y="58738"/>
                  </a:cubicBezTo>
                  <a:lnTo>
                    <a:pt x="525767" y="60020"/>
                  </a:lnTo>
                  <a:cubicBezTo>
                    <a:pt x="524510" y="61277"/>
                    <a:pt x="523240" y="60020"/>
                    <a:pt x="523240" y="61277"/>
                  </a:cubicBezTo>
                  <a:lnTo>
                    <a:pt x="523240" y="63805"/>
                  </a:lnTo>
                  <a:cubicBezTo>
                    <a:pt x="519417" y="63805"/>
                    <a:pt x="516890" y="62548"/>
                    <a:pt x="514350" y="63805"/>
                  </a:cubicBezTo>
                  <a:lnTo>
                    <a:pt x="514350" y="66370"/>
                  </a:lnTo>
                  <a:lnTo>
                    <a:pt x="411480" y="66370"/>
                  </a:lnTo>
                  <a:lnTo>
                    <a:pt x="411480" y="63805"/>
                  </a:lnTo>
                  <a:lnTo>
                    <a:pt x="396227" y="63805"/>
                  </a:lnTo>
                  <a:cubicBezTo>
                    <a:pt x="394957" y="62548"/>
                    <a:pt x="396227" y="61277"/>
                    <a:pt x="394957" y="60020"/>
                  </a:cubicBezTo>
                  <a:lnTo>
                    <a:pt x="392430" y="60020"/>
                  </a:lnTo>
                  <a:cubicBezTo>
                    <a:pt x="392430" y="58738"/>
                    <a:pt x="393700" y="56198"/>
                    <a:pt x="392430" y="54927"/>
                  </a:cubicBezTo>
                  <a:lnTo>
                    <a:pt x="389877" y="54927"/>
                  </a:lnTo>
                  <a:cubicBezTo>
                    <a:pt x="389877" y="52388"/>
                    <a:pt x="389877" y="49848"/>
                    <a:pt x="388607" y="48577"/>
                  </a:cubicBezTo>
                  <a:lnTo>
                    <a:pt x="386080" y="48577"/>
                  </a:lnTo>
                  <a:lnTo>
                    <a:pt x="386080" y="37148"/>
                  </a:lnTo>
                  <a:cubicBezTo>
                    <a:pt x="382257" y="35877"/>
                    <a:pt x="377177" y="35877"/>
                    <a:pt x="373380" y="37148"/>
                  </a:cubicBezTo>
                  <a:lnTo>
                    <a:pt x="373380" y="39688"/>
                  </a:lnTo>
                  <a:cubicBezTo>
                    <a:pt x="370827" y="39688"/>
                    <a:pt x="367030" y="38405"/>
                    <a:pt x="364477" y="39688"/>
                  </a:cubicBezTo>
                  <a:lnTo>
                    <a:pt x="364477" y="42227"/>
                  </a:lnTo>
                  <a:cubicBezTo>
                    <a:pt x="361950" y="42227"/>
                    <a:pt x="359410" y="42227"/>
                    <a:pt x="358127" y="43498"/>
                  </a:cubicBezTo>
                  <a:lnTo>
                    <a:pt x="358127" y="44755"/>
                  </a:lnTo>
                  <a:cubicBezTo>
                    <a:pt x="356857" y="46038"/>
                    <a:pt x="355600" y="44755"/>
                    <a:pt x="355600" y="46038"/>
                  </a:cubicBezTo>
                  <a:lnTo>
                    <a:pt x="355600" y="48577"/>
                  </a:lnTo>
                  <a:cubicBezTo>
                    <a:pt x="353060" y="48577"/>
                    <a:pt x="350507" y="47320"/>
                    <a:pt x="349250" y="48577"/>
                  </a:cubicBezTo>
                  <a:lnTo>
                    <a:pt x="349250" y="51105"/>
                  </a:lnTo>
                  <a:cubicBezTo>
                    <a:pt x="346710" y="51105"/>
                    <a:pt x="342900" y="51105"/>
                    <a:pt x="340360" y="52388"/>
                  </a:cubicBezTo>
                  <a:lnTo>
                    <a:pt x="340360" y="54927"/>
                  </a:lnTo>
                  <a:cubicBezTo>
                    <a:pt x="337807" y="54927"/>
                    <a:pt x="335280" y="53670"/>
                    <a:pt x="334010" y="54927"/>
                  </a:cubicBezTo>
                  <a:lnTo>
                    <a:pt x="334010" y="57455"/>
                  </a:lnTo>
                  <a:cubicBezTo>
                    <a:pt x="331457" y="57455"/>
                    <a:pt x="328930" y="57455"/>
                    <a:pt x="327660" y="58738"/>
                  </a:cubicBezTo>
                  <a:lnTo>
                    <a:pt x="327660" y="60020"/>
                  </a:lnTo>
                  <a:cubicBezTo>
                    <a:pt x="325107" y="61277"/>
                    <a:pt x="320027" y="60020"/>
                    <a:pt x="321310" y="63805"/>
                  </a:cubicBezTo>
                  <a:lnTo>
                    <a:pt x="321310" y="66370"/>
                  </a:lnTo>
                  <a:cubicBezTo>
                    <a:pt x="318757" y="66370"/>
                    <a:pt x="314960" y="66370"/>
                    <a:pt x="312407" y="67627"/>
                  </a:cubicBezTo>
                  <a:lnTo>
                    <a:pt x="312407" y="70155"/>
                  </a:lnTo>
                  <a:cubicBezTo>
                    <a:pt x="311150" y="70155"/>
                    <a:pt x="309880" y="68898"/>
                    <a:pt x="309880" y="70155"/>
                  </a:cubicBezTo>
                  <a:lnTo>
                    <a:pt x="309880" y="72720"/>
                  </a:lnTo>
                  <a:cubicBezTo>
                    <a:pt x="307327" y="72720"/>
                    <a:pt x="300977" y="71438"/>
                    <a:pt x="303530" y="76505"/>
                  </a:cubicBezTo>
                  <a:lnTo>
                    <a:pt x="303530" y="79070"/>
                  </a:lnTo>
                  <a:cubicBezTo>
                    <a:pt x="300977" y="79070"/>
                    <a:pt x="298450" y="77788"/>
                    <a:pt x="297180" y="79070"/>
                  </a:cubicBezTo>
                  <a:lnTo>
                    <a:pt x="297180" y="81598"/>
                  </a:lnTo>
                  <a:cubicBezTo>
                    <a:pt x="295910" y="81598"/>
                    <a:pt x="294627" y="81598"/>
                    <a:pt x="294627" y="82855"/>
                  </a:cubicBezTo>
                  <a:lnTo>
                    <a:pt x="294627" y="85420"/>
                  </a:lnTo>
                  <a:cubicBezTo>
                    <a:pt x="293357" y="85420"/>
                    <a:pt x="292100" y="84138"/>
                    <a:pt x="290830" y="85420"/>
                  </a:cubicBezTo>
                  <a:lnTo>
                    <a:pt x="290830" y="87948"/>
                  </a:lnTo>
                  <a:cubicBezTo>
                    <a:pt x="289560" y="87948"/>
                    <a:pt x="287007" y="87948"/>
                    <a:pt x="285750" y="89205"/>
                  </a:cubicBezTo>
                  <a:lnTo>
                    <a:pt x="285750" y="90488"/>
                  </a:lnTo>
                  <a:cubicBezTo>
                    <a:pt x="284480" y="91770"/>
                    <a:pt x="283210" y="90488"/>
                    <a:pt x="281927" y="91770"/>
                  </a:cubicBezTo>
                  <a:lnTo>
                    <a:pt x="281927" y="94298"/>
                  </a:lnTo>
                  <a:cubicBezTo>
                    <a:pt x="280657" y="94298"/>
                    <a:pt x="279400" y="93027"/>
                    <a:pt x="279400" y="94298"/>
                  </a:cubicBezTo>
                  <a:lnTo>
                    <a:pt x="279400" y="96838"/>
                  </a:lnTo>
                  <a:cubicBezTo>
                    <a:pt x="278130" y="96838"/>
                    <a:pt x="276860" y="96838"/>
                    <a:pt x="275577" y="98120"/>
                  </a:cubicBezTo>
                  <a:lnTo>
                    <a:pt x="275577" y="100648"/>
                  </a:lnTo>
                  <a:cubicBezTo>
                    <a:pt x="274307" y="100648"/>
                    <a:pt x="271780" y="99377"/>
                    <a:pt x="270510" y="100648"/>
                  </a:cubicBezTo>
                  <a:lnTo>
                    <a:pt x="270510" y="103188"/>
                  </a:lnTo>
                  <a:cubicBezTo>
                    <a:pt x="269227" y="103188"/>
                    <a:pt x="267957" y="103188"/>
                    <a:pt x="266700" y="104470"/>
                  </a:cubicBezTo>
                  <a:lnTo>
                    <a:pt x="266700" y="105727"/>
                  </a:lnTo>
                  <a:cubicBezTo>
                    <a:pt x="265430" y="106998"/>
                    <a:pt x="264160" y="105727"/>
                    <a:pt x="264160" y="106998"/>
                  </a:cubicBezTo>
                  <a:lnTo>
                    <a:pt x="264160" y="109538"/>
                  </a:lnTo>
                  <a:cubicBezTo>
                    <a:pt x="261607" y="109538"/>
                    <a:pt x="259080" y="108255"/>
                    <a:pt x="257810" y="109538"/>
                  </a:cubicBezTo>
                  <a:lnTo>
                    <a:pt x="257810" y="112077"/>
                  </a:lnTo>
                  <a:cubicBezTo>
                    <a:pt x="256527" y="112077"/>
                    <a:pt x="255257" y="112077"/>
                    <a:pt x="255257" y="113348"/>
                  </a:cubicBezTo>
                  <a:lnTo>
                    <a:pt x="255257" y="115888"/>
                  </a:lnTo>
                  <a:cubicBezTo>
                    <a:pt x="254000" y="115888"/>
                    <a:pt x="252730" y="114605"/>
                    <a:pt x="251460" y="115888"/>
                  </a:cubicBezTo>
                  <a:lnTo>
                    <a:pt x="251460" y="118427"/>
                  </a:lnTo>
                  <a:cubicBezTo>
                    <a:pt x="250177" y="118427"/>
                    <a:pt x="248907" y="118427"/>
                    <a:pt x="248907" y="119698"/>
                  </a:cubicBezTo>
                  <a:lnTo>
                    <a:pt x="248907" y="120955"/>
                  </a:lnTo>
                  <a:cubicBezTo>
                    <a:pt x="246380" y="122238"/>
                    <a:pt x="243827" y="120955"/>
                    <a:pt x="242557" y="122238"/>
                  </a:cubicBezTo>
                  <a:lnTo>
                    <a:pt x="242557" y="124777"/>
                  </a:lnTo>
                  <a:cubicBezTo>
                    <a:pt x="241300" y="124777"/>
                    <a:pt x="240030" y="123520"/>
                    <a:pt x="240030" y="124777"/>
                  </a:cubicBezTo>
                  <a:lnTo>
                    <a:pt x="240030" y="127305"/>
                  </a:lnTo>
                  <a:cubicBezTo>
                    <a:pt x="238760" y="127305"/>
                    <a:pt x="237477" y="127305"/>
                    <a:pt x="236207" y="128588"/>
                  </a:cubicBezTo>
                  <a:lnTo>
                    <a:pt x="236207" y="131127"/>
                  </a:lnTo>
                  <a:cubicBezTo>
                    <a:pt x="234950" y="131127"/>
                    <a:pt x="232410" y="129870"/>
                    <a:pt x="229857" y="131127"/>
                  </a:cubicBezTo>
                  <a:lnTo>
                    <a:pt x="229857" y="133655"/>
                  </a:lnTo>
                  <a:cubicBezTo>
                    <a:pt x="229857" y="133655"/>
                    <a:pt x="227330" y="133655"/>
                    <a:pt x="227330" y="134938"/>
                  </a:cubicBezTo>
                  <a:lnTo>
                    <a:pt x="227330" y="136220"/>
                  </a:lnTo>
                  <a:cubicBezTo>
                    <a:pt x="226060" y="137477"/>
                    <a:pt x="224777" y="136220"/>
                    <a:pt x="224777" y="137477"/>
                  </a:cubicBezTo>
                  <a:lnTo>
                    <a:pt x="224777" y="140005"/>
                  </a:lnTo>
                  <a:cubicBezTo>
                    <a:pt x="223507" y="140005"/>
                    <a:pt x="222250" y="138748"/>
                    <a:pt x="220980" y="140005"/>
                  </a:cubicBezTo>
                  <a:lnTo>
                    <a:pt x="220980" y="142570"/>
                  </a:lnTo>
                  <a:cubicBezTo>
                    <a:pt x="219710" y="142570"/>
                    <a:pt x="217157" y="142570"/>
                    <a:pt x="214630" y="143827"/>
                  </a:cubicBezTo>
                  <a:lnTo>
                    <a:pt x="214630" y="146355"/>
                  </a:lnTo>
                  <a:cubicBezTo>
                    <a:pt x="214630" y="146355"/>
                    <a:pt x="212077" y="145098"/>
                    <a:pt x="212077" y="146355"/>
                  </a:cubicBezTo>
                  <a:lnTo>
                    <a:pt x="212077" y="148920"/>
                  </a:lnTo>
                  <a:cubicBezTo>
                    <a:pt x="210807" y="148920"/>
                    <a:pt x="209550" y="148920"/>
                    <a:pt x="209550" y="150177"/>
                  </a:cubicBezTo>
                  <a:lnTo>
                    <a:pt x="209550" y="151448"/>
                  </a:lnTo>
                  <a:cubicBezTo>
                    <a:pt x="207010" y="152705"/>
                    <a:pt x="204457" y="151448"/>
                    <a:pt x="203200" y="152705"/>
                  </a:cubicBezTo>
                  <a:lnTo>
                    <a:pt x="203200" y="155270"/>
                  </a:lnTo>
                  <a:cubicBezTo>
                    <a:pt x="201930" y="155270"/>
                    <a:pt x="200660" y="153988"/>
                    <a:pt x="199377" y="155270"/>
                  </a:cubicBezTo>
                  <a:lnTo>
                    <a:pt x="199377" y="157798"/>
                  </a:lnTo>
                  <a:cubicBezTo>
                    <a:pt x="198107" y="157798"/>
                    <a:pt x="195580" y="157798"/>
                    <a:pt x="194310" y="159055"/>
                  </a:cubicBezTo>
                  <a:lnTo>
                    <a:pt x="194310" y="161620"/>
                  </a:lnTo>
                  <a:cubicBezTo>
                    <a:pt x="191757" y="161620"/>
                    <a:pt x="189230" y="160338"/>
                    <a:pt x="187960" y="161620"/>
                  </a:cubicBezTo>
                  <a:lnTo>
                    <a:pt x="187960" y="164148"/>
                  </a:lnTo>
                  <a:cubicBezTo>
                    <a:pt x="186677" y="164148"/>
                    <a:pt x="185407" y="164148"/>
                    <a:pt x="184150" y="165405"/>
                  </a:cubicBezTo>
                  <a:lnTo>
                    <a:pt x="184150" y="166688"/>
                  </a:lnTo>
                  <a:cubicBezTo>
                    <a:pt x="182880" y="167970"/>
                    <a:pt x="180327" y="166688"/>
                    <a:pt x="179057" y="167970"/>
                  </a:cubicBezTo>
                  <a:lnTo>
                    <a:pt x="179057" y="170498"/>
                  </a:lnTo>
                  <a:cubicBezTo>
                    <a:pt x="176530" y="170498"/>
                    <a:pt x="173977" y="169227"/>
                    <a:pt x="172707" y="170498"/>
                  </a:cubicBezTo>
                  <a:lnTo>
                    <a:pt x="172707" y="173038"/>
                  </a:lnTo>
                  <a:cubicBezTo>
                    <a:pt x="168910" y="173038"/>
                    <a:pt x="163830" y="173038"/>
                    <a:pt x="160007" y="174320"/>
                  </a:cubicBezTo>
                  <a:lnTo>
                    <a:pt x="160007" y="176848"/>
                  </a:lnTo>
                  <a:cubicBezTo>
                    <a:pt x="156210" y="176848"/>
                    <a:pt x="151130" y="175577"/>
                    <a:pt x="148577" y="176848"/>
                  </a:cubicBezTo>
                  <a:lnTo>
                    <a:pt x="148577" y="179388"/>
                  </a:lnTo>
                  <a:lnTo>
                    <a:pt x="115557" y="179388"/>
                  </a:lnTo>
                  <a:lnTo>
                    <a:pt x="115557" y="176848"/>
                  </a:lnTo>
                  <a:cubicBezTo>
                    <a:pt x="111760" y="175577"/>
                    <a:pt x="106680" y="176848"/>
                    <a:pt x="102857" y="176848"/>
                  </a:cubicBezTo>
                  <a:lnTo>
                    <a:pt x="102857" y="174320"/>
                  </a:lnTo>
                  <a:cubicBezTo>
                    <a:pt x="100330" y="173038"/>
                    <a:pt x="96507" y="173038"/>
                    <a:pt x="93980" y="173038"/>
                  </a:cubicBezTo>
                  <a:lnTo>
                    <a:pt x="93980" y="170498"/>
                  </a:lnTo>
                  <a:cubicBezTo>
                    <a:pt x="91427" y="169227"/>
                    <a:pt x="87630" y="170498"/>
                    <a:pt x="85077" y="170498"/>
                  </a:cubicBezTo>
                  <a:lnTo>
                    <a:pt x="85077" y="167970"/>
                  </a:lnTo>
                  <a:cubicBezTo>
                    <a:pt x="82550" y="166688"/>
                    <a:pt x="78727" y="167970"/>
                    <a:pt x="76200" y="166688"/>
                  </a:cubicBezTo>
                  <a:lnTo>
                    <a:pt x="76200" y="165405"/>
                  </a:lnTo>
                  <a:cubicBezTo>
                    <a:pt x="72377" y="164148"/>
                    <a:pt x="69850" y="164148"/>
                    <a:pt x="66027" y="164148"/>
                  </a:cubicBezTo>
                  <a:lnTo>
                    <a:pt x="66027" y="161620"/>
                  </a:lnTo>
                  <a:cubicBezTo>
                    <a:pt x="63500" y="160338"/>
                    <a:pt x="60960" y="161620"/>
                    <a:pt x="57150" y="161620"/>
                  </a:cubicBezTo>
                  <a:lnTo>
                    <a:pt x="57150" y="159055"/>
                  </a:lnTo>
                  <a:cubicBezTo>
                    <a:pt x="54610" y="157798"/>
                    <a:pt x="50800" y="157798"/>
                    <a:pt x="48260" y="157798"/>
                  </a:cubicBezTo>
                  <a:cubicBezTo>
                    <a:pt x="49530" y="155270"/>
                    <a:pt x="45707" y="155270"/>
                    <a:pt x="44450" y="155270"/>
                  </a:cubicBezTo>
                  <a:lnTo>
                    <a:pt x="41910" y="155270"/>
                  </a:lnTo>
                  <a:cubicBezTo>
                    <a:pt x="43180" y="152705"/>
                    <a:pt x="40627" y="151448"/>
                    <a:pt x="38100" y="151448"/>
                  </a:cubicBezTo>
                  <a:lnTo>
                    <a:pt x="35560" y="151448"/>
                  </a:lnTo>
                  <a:cubicBezTo>
                    <a:pt x="36830" y="148920"/>
                    <a:pt x="34277" y="148920"/>
                    <a:pt x="31750" y="148920"/>
                  </a:cubicBezTo>
                  <a:lnTo>
                    <a:pt x="30480" y="148920"/>
                  </a:lnTo>
                  <a:lnTo>
                    <a:pt x="30480" y="146355"/>
                  </a:lnTo>
                  <a:cubicBezTo>
                    <a:pt x="26657" y="145098"/>
                    <a:pt x="24130" y="146355"/>
                    <a:pt x="20307" y="146355"/>
                  </a:cubicBezTo>
                  <a:cubicBezTo>
                    <a:pt x="21577" y="142570"/>
                    <a:pt x="19050" y="142570"/>
                    <a:pt x="16510" y="142570"/>
                  </a:cubicBezTo>
                  <a:lnTo>
                    <a:pt x="15227" y="142570"/>
                  </a:lnTo>
                  <a:cubicBezTo>
                    <a:pt x="16510" y="140005"/>
                    <a:pt x="12700" y="140005"/>
                    <a:pt x="11430" y="140005"/>
                  </a:cubicBezTo>
                  <a:lnTo>
                    <a:pt x="8877" y="140005"/>
                  </a:lnTo>
                  <a:cubicBezTo>
                    <a:pt x="10160" y="137477"/>
                    <a:pt x="6350" y="136220"/>
                    <a:pt x="5080" y="136220"/>
                  </a:cubicBezTo>
                  <a:lnTo>
                    <a:pt x="2527" y="136220"/>
                  </a:lnTo>
                  <a:cubicBezTo>
                    <a:pt x="2527" y="136220"/>
                    <a:pt x="2527" y="133655"/>
                    <a:pt x="1257" y="133655"/>
                  </a:cubicBezTo>
                  <a:lnTo>
                    <a:pt x="0" y="133655"/>
                  </a:lnTo>
                  <a:lnTo>
                    <a:pt x="0" y="124777"/>
                  </a:lnTo>
                  <a:cubicBezTo>
                    <a:pt x="0" y="124777"/>
                    <a:pt x="2527" y="126048"/>
                    <a:pt x="2527" y="124777"/>
                  </a:cubicBezTo>
                  <a:lnTo>
                    <a:pt x="2527" y="122238"/>
                  </a:lnTo>
                  <a:lnTo>
                    <a:pt x="31750" y="122238"/>
                  </a:lnTo>
                  <a:lnTo>
                    <a:pt x="31750" y="124777"/>
                  </a:lnTo>
                  <a:lnTo>
                    <a:pt x="46977" y="124777"/>
                  </a:lnTo>
                  <a:lnTo>
                    <a:pt x="46977" y="127305"/>
                  </a:lnTo>
                  <a:cubicBezTo>
                    <a:pt x="50800" y="128588"/>
                    <a:pt x="54610" y="128588"/>
                    <a:pt x="57150" y="127305"/>
                  </a:cubicBezTo>
                  <a:lnTo>
                    <a:pt x="57150" y="124777"/>
                  </a:lnTo>
                  <a:cubicBezTo>
                    <a:pt x="60960" y="124777"/>
                    <a:pt x="63500" y="126048"/>
                    <a:pt x="66027" y="124777"/>
                  </a:cubicBezTo>
                  <a:lnTo>
                    <a:pt x="66027" y="122238"/>
                  </a:lnTo>
                  <a:cubicBezTo>
                    <a:pt x="69850" y="122238"/>
                    <a:pt x="72377" y="122238"/>
                    <a:pt x="76200" y="120955"/>
                  </a:cubicBezTo>
                  <a:lnTo>
                    <a:pt x="76200" y="119698"/>
                  </a:lnTo>
                  <a:cubicBezTo>
                    <a:pt x="77457" y="118427"/>
                    <a:pt x="80010" y="119698"/>
                    <a:pt x="81280" y="118427"/>
                  </a:cubicBezTo>
                  <a:lnTo>
                    <a:pt x="81280" y="115888"/>
                  </a:lnTo>
                  <a:cubicBezTo>
                    <a:pt x="83807" y="115888"/>
                    <a:pt x="86360" y="117170"/>
                    <a:pt x="87630" y="115888"/>
                  </a:cubicBezTo>
                  <a:lnTo>
                    <a:pt x="87630" y="113348"/>
                  </a:lnTo>
                  <a:cubicBezTo>
                    <a:pt x="90157" y="113348"/>
                    <a:pt x="92710" y="113348"/>
                    <a:pt x="93980" y="112077"/>
                  </a:cubicBezTo>
                  <a:lnTo>
                    <a:pt x="93980" y="109538"/>
                  </a:lnTo>
                  <a:cubicBezTo>
                    <a:pt x="96507" y="109538"/>
                    <a:pt x="99060" y="110820"/>
                    <a:pt x="100330" y="109538"/>
                  </a:cubicBezTo>
                  <a:lnTo>
                    <a:pt x="100330" y="106998"/>
                  </a:lnTo>
                  <a:cubicBezTo>
                    <a:pt x="101600" y="106998"/>
                    <a:pt x="102857" y="106998"/>
                    <a:pt x="102857" y="105727"/>
                  </a:cubicBezTo>
                  <a:lnTo>
                    <a:pt x="102857" y="104470"/>
                  </a:lnTo>
                  <a:cubicBezTo>
                    <a:pt x="105410" y="103188"/>
                    <a:pt x="107950" y="104470"/>
                    <a:pt x="109207" y="103188"/>
                  </a:cubicBezTo>
                  <a:lnTo>
                    <a:pt x="109207" y="100648"/>
                  </a:lnTo>
                  <a:cubicBezTo>
                    <a:pt x="110477" y="100648"/>
                    <a:pt x="111760" y="101905"/>
                    <a:pt x="111760" y="100648"/>
                  </a:cubicBezTo>
                  <a:lnTo>
                    <a:pt x="111760" y="98120"/>
                  </a:lnTo>
                  <a:cubicBezTo>
                    <a:pt x="115557" y="98120"/>
                    <a:pt x="118110" y="98120"/>
                    <a:pt x="121907" y="96838"/>
                  </a:cubicBezTo>
                  <a:lnTo>
                    <a:pt x="121907" y="94298"/>
                  </a:lnTo>
                  <a:cubicBezTo>
                    <a:pt x="121907" y="94298"/>
                    <a:pt x="124460" y="95555"/>
                    <a:pt x="124460" y="94298"/>
                  </a:cubicBezTo>
                  <a:lnTo>
                    <a:pt x="124460" y="91770"/>
                  </a:lnTo>
                  <a:cubicBezTo>
                    <a:pt x="125730" y="91770"/>
                    <a:pt x="127000" y="91770"/>
                    <a:pt x="127000" y="90488"/>
                  </a:cubicBezTo>
                  <a:lnTo>
                    <a:pt x="127000" y="89205"/>
                  </a:lnTo>
                  <a:cubicBezTo>
                    <a:pt x="128257" y="87948"/>
                    <a:pt x="129527" y="89205"/>
                    <a:pt x="130810" y="87948"/>
                  </a:cubicBezTo>
                  <a:lnTo>
                    <a:pt x="130810" y="85420"/>
                  </a:lnTo>
                  <a:cubicBezTo>
                    <a:pt x="132080" y="85420"/>
                    <a:pt x="134607" y="86677"/>
                    <a:pt x="137160" y="85420"/>
                  </a:cubicBezTo>
                  <a:lnTo>
                    <a:pt x="137160" y="82855"/>
                  </a:lnTo>
                  <a:cubicBezTo>
                    <a:pt x="137160" y="82855"/>
                    <a:pt x="139700" y="82855"/>
                    <a:pt x="139700" y="81598"/>
                  </a:cubicBezTo>
                  <a:lnTo>
                    <a:pt x="139700" y="79070"/>
                  </a:lnTo>
                  <a:cubicBezTo>
                    <a:pt x="142227" y="79070"/>
                    <a:pt x="144780" y="80327"/>
                    <a:pt x="146050" y="79070"/>
                  </a:cubicBezTo>
                  <a:lnTo>
                    <a:pt x="146050" y="76505"/>
                  </a:lnTo>
                  <a:cubicBezTo>
                    <a:pt x="147307" y="76505"/>
                    <a:pt x="148577" y="76505"/>
                    <a:pt x="148577" y="75248"/>
                  </a:cubicBezTo>
                  <a:lnTo>
                    <a:pt x="148577" y="73977"/>
                  </a:lnTo>
                  <a:cubicBezTo>
                    <a:pt x="149860" y="72720"/>
                    <a:pt x="151130" y="73977"/>
                    <a:pt x="152400" y="72720"/>
                  </a:cubicBezTo>
                  <a:lnTo>
                    <a:pt x="152400" y="70155"/>
                  </a:lnTo>
                  <a:cubicBezTo>
                    <a:pt x="153657" y="70155"/>
                    <a:pt x="156210" y="71438"/>
                    <a:pt x="157480" y="70155"/>
                  </a:cubicBezTo>
                  <a:lnTo>
                    <a:pt x="157480" y="67627"/>
                  </a:lnTo>
                  <a:cubicBezTo>
                    <a:pt x="158750" y="67627"/>
                    <a:pt x="160007" y="67627"/>
                    <a:pt x="161277" y="66370"/>
                  </a:cubicBezTo>
                  <a:lnTo>
                    <a:pt x="161277" y="63805"/>
                  </a:lnTo>
                  <a:cubicBezTo>
                    <a:pt x="162560" y="63805"/>
                    <a:pt x="163830" y="65088"/>
                    <a:pt x="163830" y="63805"/>
                  </a:cubicBezTo>
                  <a:lnTo>
                    <a:pt x="163830" y="61277"/>
                  </a:lnTo>
                  <a:cubicBezTo>
                    <a:pt x="165100" y="61277"/>
                    <a:pt x="166357" y="61277"/>
                    <a:pt x="167627" y="60020"/>
                  </a:cubicBezTo>
                  <a:lnTo>
                    <a:pt x="167627" y="58738"/>
                  </a:lnTo>
                  <a:cubicBezTo>
                    <a:pt x="167627" y="57455"/>
                    <a:pt x="170180" y="58738"/>
                    <a:pt x="170180" y="57455"/>
                  </a:cubicBezTo>
                  <a:lnTo>
                    <a:pt x="170180" y="54927"/>
                  </a:lnTo>
                  <a:cubicBezTo>
                    <a:pt x="172707" y="54927"/>
                    <a:pt x="177800" y="56198"/>
                    <a:pt x="176530" y="51105"/>
                  </a:cubicBezTo>
                  <a:lnTo>
                    <a:pt x="176530" y="48577"/>
                  </a:lnTo>
                  <a:cubicBezTo>
                    <a:pt x="177800" y="48577"/>
                    <a:pt x="180327" y="49848"/>
                    <a:pt x="182880" y="48577"/>
                  </a:cubicBezTo>
                  <a:lnTo>
                    <a:pt x="182880" y="46038"/>
                  </a:lnTo>
                  <a:cubicBezTo>
                    <a:pt x="182880" y="46038"/>
                    <a:pt x="185407" y="46038"/>
                    <a:pt x="185407" y="44755"/>
                  </a:cubicBezTo>
                  <a:lnTo>
                    <a:pt x="185407" y="43498"/>
                  </a:lnTo>
                  <a:cubicBezTo>
                    <a:pt x="186677" y="42227"/>
                    <a:pt x="187960" y="43498"/>
                    <a:pt x="187960" y="42227"/>
                  </a:cubicBezTo>
                  <a:lnTo>
                    <a:pt x="187960" y="39688"/>
                  </a:lnTo>
                  <a:cubicBezTo>
                    <a:pt x="190500" y="39688"/>
                    <a:pt x="196850" y="40970"/>
                    <a:pt x="194310" y="35877"/>
                  </a:cubicBezTo>
                  <a:lnTo>
                    <a:pt x="194310" y="33338"/>
                  </a:lnTo>
                  <a:cubicBezTo>
                    <a:pt x="196850" y="33338"/>
                    <a:pt x="199377" y="34620"/>
                    <a:pt x="200660" y="33338"/>
                  </a:cubicBezTo>
                  <a:lnTo>
                    <a:pt x="200660" y="30798"/>
                  </a:lnTo>
                  <a:cubicBezTo>
                    <a:pt x="201930" y="30798"/>
                    <a:pt x="203200" y="30798"/>
                    <a:pt x="203200" y="29527"/>
                  </a:cubicBezTo>
                  <a:lnTo>
                    <a:pt x="203200" y="28270"/>
                  </a:lnTo>
                  <a:cubicBezTo>
                    <a:pt x="204457" y="26988"/>
                    <a:pt x="205727" y="28270"/>
                    <a:pt x="207010" y="26988"/>
                  </a:cubicBezTo>
                  <a:lnTo>
                    <a:pt x="207010" y="24448"/>
                  </a:lnTo>
                  <a:cubicBezTo>
                    <a:pt x="208280" y="24448"/>
                    <a:pt x="209550" y="25705"/>
                    <a:pt x="209550" y="24448"/>
                  </a:cubicBezTo>
                  <a:lnTo>
                    <a:pt x="209550" y="21920"/>
                  </a:lnTo>
                  <a:cubicBezTo>
                    <a:pt x="210807" y="21920"/>
                    <a:pt x="212077" y="21920"/>
                    <a:pt x="213360" y="20638"/>
                  </a:cubicBezTo>
                  <a:lnTo>
                    <a:pt x="213360" y="18098"/>
                  </a:lnTo>
                  <a:cubicBezTo>
                    <a:pt x="214630" y="18098"/>
                    <a:pt x="217157" y="19355"/>
                    <a:pt x="218427" y="18098"/>
                  </a:cubicBezTo>
                  <a:lnTo>
                    <a:pt x="218427" y="15570"/>
                  </a:lnTo>
                  <a:cubicBezTo>
                    <a:pt x="219710" y="15570"/>
                    <a:pt x="220980" y="15570"/>
                    <a:pt x="222250" y="14288"/>
                  </a:cubicBezTo>
                  <a:lnTo>
                    <a:pt x="222250" y="13005"/>
                  </a:lnTo>
                  <a:cubicBezTo>
                    <a:pt x="223507" y="11748"/>
                    <a:pt x="224777" y="13005"/>
                    <a:pt x="224777" y="11748"/>
                  </a:cubicBezTo>
                  <a:lnTo>
                    <a:pt x="224777" y="9220"/>
                  </a:lnTo>
                  <a:cubicBezTo>
                    <a:pt x="227330" y="9220"/>
                    <a:pt x="229857" y="10477"/>
                    <a:pt x="231127" y="9220"/>
                  </a:cubicBezTo>
                  <a:lnTo>
                    <a:pt x="231127" y="6655"/>
                  </a:lnTo>
                  <a:cubicBezTo>
                    <a:pt x="232410" y="6655"/>
                    <a:pt x="233680" y="6655"/>
                    <a:pt x="233680" y="5398"/>
                  </a:cubicBezTo>
                  <a:lnTo>
                    <a:pt x="233680" y="2870"/>
                  </a:lnTo>
                  <a:cubicBezTo>
                    <a:pt x="236042" y="2870"/>
                    <a:pt x="241719" y="3962"/>
                    <a:pt x="240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Shape 8"/>
            <p:cNvSpPr/>
            <p:nvPr/>
          </p:nvSpPr>
          <p:spPr>
            <a:xfrm>
              <a:off x="2053128" y="2691844"/>
              <a:ext cx="265024" cy="63805"/>
            </a:xfrm>
            <a:custGeom>
              <a:avLst/>
              <a:gdLst/>
              <a:ahLst/>
              <a:cxnLst/>
              <a:rect l="0" t="0" r="0" b="0"/>
              <a:pathLst>
                <a:path w="265024" h="63805">
                  <a:moveTo>
                    <a:pt x="0" y="0"/>
                  </a:moveTo>
                  <a:lnTo>
                    <a:pt x="265024" y="0"/>
                  </a:lnTo>
                  <a:cubicBezTo>
                    <a:pt x="264884" y="89"/>
                    <a:pt x="264757" y="190"/>
                    <a:pt x="264630" y="305"/>
                  </a:cubicBezTo>
                  <a:lnTo>
                    <a:pt x="264630" y="2870"/>
                  </a:lnTo>
                  <a:lnTo>
                    <a:pt x="263360" y="2870"/>
                  </a:lnTo>
                  <a:cubicBezTo>
                    <a:pt x="262090" y="6655"/>
                    <a:pt x="262090" y="11748"/>
                    <a:pt x="263360" y="15570"/>
                  </a:cubicBezTo>
                  <a:lnTo>
                    <a:pt x="264630" y="15570"/>
                  </a:lnTo>
                  <a:lnTo>
                    <a:pt x="264630" y="33338"/>
                  </a:lnTo>
                  <a:cubicBezTo>
                    <a:pt x="264630" y="33338"/>
                    <a:pt x="262090" y="32055"/>
                    <a:pt x="262090" y="33338"/>
                  </a:cubicBezTo>
                  <a:lnTo>
                    <a:pt x="262090" y="35877"/>
                  </a:lnTo>
                  <a:cubicBezTo>
                    <a:pt x="259550" y="35877"/>
                    <a:pt x="257010" y="35877"/>
                    <a:pt x="255740" y="37148"/>
                  </a:cubicBezTo>
                  <a:lnTo>
                    <a:pt x="255740" y="39688"/>
                  </a:lnTo>
                  <a:lnTo>
                    <a:pt x="232880" y="39688"/>
                  </a:lnTo>
                  <a:lnTo>
                    <a:pt x="232880" y="37148"/>
                  </a:lnTo>
                  <a:cubicBezTo>
                    <a:pt x="225260" y="35877"/>
                    <a:pt x="216370" y="35877"/>
                    <a:pt x="207480" y="35877"/>
                  </a:cubicBezTo>
                  <a:lnTo>
                    <a:pt x="207480" y="33338"/>
                  </a:lnTo>
                  <a:lnTo>
                    <a:pt x="183350" y="33338"/>
                  </a:lnTo>
                  <a:lnTo>
                    <a:pt x="183350" y="35877"/>
                  </a:lnTo>
                  <a:cubicBezTo>
                    <a:pt x="182080" y="35877"/>
                    <a:pt x="180810" y="35877"/>
                    <a:pt x="179540" y="37148"/>
                  </a:cubicBezTo>
                  <a:lnTo>
                    <a:pt x="179540" y="39688"/>
                  </a:lnTo>
                  <a:cubicBezTo>
                    <a:pt x="178270" y="39688"/>
                    <a:pt x="177000" y="38405"/>
                    <a:pt x="177000" y="39688"/>
                  </a:cubicBezTo>
                  <a:lnTo>
                    <a:pt x="177000" y="42227"/>
                  </a:lnTo>
                  <a:lnTo>
                    <a:pt x="174460" y="42227"/>
                  </a:lnTo>
                  <a:cubicBezTo>
                    <a:pt x="173190" y="44755"/>
                    <a:pt x="173190" y="48577"/>
                    <a:pt x="173190" y="51105"/>
                  </a:cubicBezTo>
                  <a:cubicBezTo>
                    <a:pt x="171920" y="51105"/>
                    <a:pt x="169380" y="51105"/>
                    <a:pt x="168110" y="52388"/>
                  </a:cubicBezTo>
                  <a:lnTo>
                    <a:pt x="168110" y="54927"/>
                  </a:lnTo>
                  <a:cubicBezTo>
                    <a:pt x="166840" y="54927"/>
                    <a:pt x="165570" y="53670"/>
                    <a:pt x="164300" y="54927"/>
                  </a:cubicBezTo>
                  <a:lnTo>
                    <a:pt x="164300" y="57455"/>
                  </a:lnTo>
                  <a:cubicBezTo>
                    <a:pt x="163030" y="57455"/>
                    <a:pt x="161760" y="57455"/>
                    <a:pt x="161760" y="58738"/>
                  </a:cubicBezTo>
                  <a:lnTo>
                    <a:pt x="161760" y="60020"/>
                  </a:lnTo>
                  <a:cubicBezTo>
                    <a:pt x="157950" y="61277"/>
                    <a:pt x="155410" y="60020"/>
                    <a:pt x="152870" y="61277"/>
                  </a:cubicBezTo>
                  <a:lnTo>
                    <a:pt x="152870" y="63805"/>
                  </a:lnTo>
                  <a:lnTo>
                    <a:pt x="143980" y="63805"/>
                  </a:lnTo>
                  <a:lnTo>
                    <a:pt x="143980" y="61277"/>
                  </a:lnTo>
                  <a:cubicBezTo>
                    <a:pt x="141440" y="60020"/>
                    <a:pt x="137630" y="61277"/>
                    <a:pt x="135090" y="60020"/>
                  </a:cubicBezTo>
                  <a:lnTo>
                    <a:pt x="135090" y="58738"/>
                  </a:lnTo>
                  <a:cubicBezTo>
                    <a:pt x="131280" y="57455"/>
                    <a:pt x="126200" y="57455"/>
                    <a:pt x="122390" y="57455"/>
                  </a:cubicBezTo>
                  <a:cubicBezTo>
                    <a:pt x="123660" y="54927"/>
                    <a:pt x="121120" y="53670"/>
                    <a:pt x="118580" y="54927"/>
                  </a:cubicBezTo>
                  <a:lnTo>
                    <a:pt x="116040" y="54927"/>
                  </a:lnTo>
                  <a:lnTo>
                    <a:pt x="116040" y="52388"/>
                  </a:lnTo>
                  <a:cubicBezTo>
                    <a:pt x="113500" y="51105"/>
                    <a:pt x="110960" y="51105"/>
                    <a:pt x="107150" y="51105"/>
                  </a:cubicBezTo>
                  <a:lnTo>
                    <a:pt x="107150" y="48577"/>
                  </a:lnTo>
                  <a:cubicBezTo>
                    <a:pt x="104610" y="47320"/>
                    <a:pt x="100800" y="48577"/>
                    <a:pt x="98260" y="48577"/>
                  </a:cubicBezTo>
                  <a:cubicBezTo>
                    <a:pt x="99530" y="46038"/>
                    <a:pt x="95720" y="44755"/>
                    <a:pt x="94450" y="44755"/>
                  </a:cubicBezTo>
                  <a:lnTo>
                    <a:pt x="91910" y="44755"/>
                  </a:lnTo>
                  <a:lnTo>
                    <a:pt x="91910" y="43498"/>
                  </a:lnTo>
                  <a:cubicBezTo>
                    <a:pt x="89370" y="42227"/>
                    <a:pt x="85560" y="42227"/>
                    <a:pt x="83020" y="42227"/>
                  </a:cubicBezTo>
                  <a:cubicBezTo>
                    <a:pt x="84290" y="39688"/>
                    <a:pt x="80480" y="38405"/>
                    <a:pt x="79210" y="39688"/>
                  </a:cubicBezTo>
                  <a:lnTo>
                    <a:pt x="76670" y="39688"/>
                  </a:lnTo>
                  <a:cubicBezTo>
                    <a:pt x="77940" y="35877"/>
                    <a:pt x="75400" y="35877"/>
                    <a:pt x="72860" y="35877"/>
                  </a:cubicBezTo>
                  <a:lnTo>
                    <a:pt x="70320" y="35877"/>
                  </a:lnTo>
                  <a:cubicBezTo>
                    <a:pt x="71590" y="33338"/>
                    <a:pt x="69050" y="33338"/>
                    <a:pt x="66510" y="33338"/>
                  </a:cubicBezTo>
                  <a:lnTo>
                    <a:pt x="65240" y="33338"/>
                  </a:lnTo>
                  <a:lnTo>
                    <a:pt x="65240" y="30798"/>
                  </a:lnTo>
                  <a:cubicBezTo>
                    <a:pt x="61430" y="29527"/>
                    <a:pt x="56350" y="30798"/>
                    <a:pt x="52540" y="29527"/>
                  </a:cubicBezTo>
                  <a:cubicBezTo>
                    <a:pt x="53810" y="26988"/>
                    <a:pt x="50000" y="26988"/>
                    <a:pt x="48730" y="26988"/>
                  </a:cubicBezTo>
                  <a:lnTo>
                    <a:pt x="46190" y="26988"/>
                  </a:lnTo>
                  <a:cubicBezTo>
                    <a:pt x="47460" y="24448"/>
                    <a:pt x="44920" y="23177"/>
                    <a:pt x="42380" y="24448"/>
                  </a:cubicBezTo>
                  <a:lnTo>
                    <a:pt x="39840" y="24448"/>
                  </a:lnTo>
                  <a:cubicBezTo>
                    <a:pt x="39840" y="23177"/>
                    <a:pt x="41110" y="21920"/>
                    <a:pt x="39840" y="20638"/>
                  </a:cubicBezTo>
                  <a:lnTo>
                    <a:pt x="37300" y="20638"/>
                  </a:lnTo>
                  <a:lnTo>
                    <a:pt x="37300" y="18098"/>
                  </a:lnTo>
                  <a:cubicBezTo>
                    <a:pt x="34760" y="16827"/>
                    <a:pt x="30950" y="18098"/>
                    <a:pt x="28410" y="18098"/>
                  </a:cubicBezTo>
                  <a:cubicBezTo>
                    <a:pt x="29680" y="15570"/>
                    <a:pt x="25870" y="14288"/>
                    <a:pt x="24600" y="14288"/>
                  </a:cubicBezTo>
                  <a:lnTo>
                    <a:pt x="22060" y="14288"/>
                  </a:lnTo>
                  <a:cubicBezTo>
                    <a:pt x="23330" y="11748"/>
                    <a:pt x="19520" y="11748"/>
                    <a:pt x="18250" y="11748"/>
                  </a:cubicBezTo>
                  <a:lnTo>
                    <a:pt x="15710" y="11748"/>
                  </a:lnTo>
                  <a:cubicBezTo>
                    <a:pt x="16980" y="9220"/>
                    <a:pt x="14440" y="7938"/>
                    <a:pt x="11900" y="9220"/>
                  </a:cubicBezTo>
                  <a:lnTo>
                    <a:pt x="9360" y="9220"/>
                  </a:lnTo>
                  <a:cubicBezTo>
                    <a:pt x="10630" y="5398"/>
                    <a:pt x="8090" y="5398"/>
                    <a:pt x="5550" y="5398"/>
                  </a:cubicBezTo>
                  <a:lnTo>
                    <a:pt x="4280" y="5398"/>
                  </a:lnTo>
                  <a:cubicBezTo>
                    <a:pt x="3010" y="4127"/>
                    <a:pt x="4280" y="2870"/>
                    <a:pt x="3010" y="2870"/>
                  </a:cubicBezTo>
                  <a:lnTo>
                    <a:pt x="470" y="2870"/>
                  </a:lnTo>
                  <a:cubicBezTo>
                    <a:pt x="1105" y="1588"/>
                    <a:pt x="787" y="648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" name="Shape 9"/>
            <p:cNvSpPr/>
            <p:nvPr/>
          </p:nvSpPr>
          <p:spPr>
            <a:xfrm>
              <a:off x="624848" y="2512457"/>
              <a:ext cx="1921510" cy="179578"/>
            </a:xfrm>
            <a:custGeom>
              <a:avLst/>
              <a:gdLst/>
              <a:ahLst/>
              <a:cxnLst/>
              <a:rect l="0" t="0" r="0" b="0"/>
              <a:pathLst>
                <a:path w="1921510" h="179578">
                  <a:moveTo>
                    <a:pt x="0" y="0"/>
                  </a:moveTo>
                  <a:lnTo>
                    <a:pt x="1894840" y="0"/>
                  </a:lnTo>
                  <a:lnTo>
                    <a:pt x="1894840" y="1905"/>
                  </a:lnTo>
                  <a:cubicBezTo>
                    <a:pt x="1885950" y="1905"/>
                    <a:pt x="1878330" y="1905"/>
                    <a:pt x="1870710" y="3175"/>
                  </a:cubicBezTo>
                  <a:lnTo>
                    <a:pt x="1870710" y="5715"/>
                  </a:lnTo>
                  <a:cubicBezTo>
                    <a:pt x="1866900" y="5715"/>
                    <a:pt x="1863090" y="4458"/>
                    <a:pt x="1860550" y="5715"/>
                  </a:cubicBezTo>
                  <a:lnTo>
                    <a:pt x="1860550" y="8255"/>
                  </a:lnTo>
                  <a:cubicBezTo>
                    <a:pt x="1856740" y="8255"/>
                    <a:pt x="1852930" y="8255"/>
                    <a:pt x="1849120" y="9525"/>
                  </a:cubicBezTo>
                  <a:lnTo>
                    <a:pt x="1849120" y="10808"/>
                  </a:lnTo>
                  <a:lnTo>
                    <a:pt x="1846580" y="10808"/>
                  </a:lnTo>
                  <a:cubicBezTo>
                    <a:pt x="1845310" y="14605"/>
                    <a:pt x="1845310" y="20955"/>
                    <a:pt x="1846580" y="24765"/>
                  </a:cubicBezTo>
                  <a:lnTo>
                    <a:pt x="1849120" y="24765"/>
                  </a:lnTo>
                  <a:lnTo>
                    <a:pt x="1849120" y="26035"/>
                  </a:lnTo>
                  <a:cubicBezTo>
                    <a:pt x="1851660" y="27305"/>
                    <a:pt x="1855470" y="27305"/>
                    <a:pt x="1859280" y="26035"/>
                  </a:cubicBezTo>
                  <a:lnTo>
                    <a:pt x="1859280" y="24765"/>
                  </a:lnTo>
                  <a:lnTo>
                    <a:pt x="1910067" y="24765"/>
                  </a:lnTo>
                  <a:cubicBezTo>
                    <a:pt x="1908810" y="27305"/>
                    <a:pt x="1911350" y="27305"/>
                    <a:pt x="1913890" y="27305"/>
                  </a:cubicBezTo>
                  <a:lnTo>
                    <a:pt x="1916417" y="27305"/>
                  </a:lnTo>
                  <a:cubicBezTo>
                    <a:pt x="1913890" y="29858"/>
                    <a:pt x="1917700" y="31115"/>
                    <a:pt x="1920240" y="29858"/>
                  </a:cubicBezTo>
                  <a:lnTo>
                    <a:pt x="1921510" y="29858"/>
                  </a:lnTo>
                  <a:lnTo>
                    <a:pt x="1921510" y="51435"/>
                  </a:lnTo>
                  <a:cubicBezTo>
                    <a:pt x="1921510" y="51435"/>
                    <a:pt x="1918970" y="50165"/>
                    <a:pt x="1918970" y="51435"/>
                  </a:cubicBezTo>
                  <a:lnTo>
                    <a:pt x="1918970" y="53975"/>
                  </a:lnTo>
                  <a:cubicBezTo>
                    <a:pt x="1916417" y="53975"/>
                    <a:pt x="1913890" y="53975"/>
                    <a:pt x="1912620" y="55258"/>
                  </a:cubicBezTo>
                  <a:lnTo>
                    <a:pt x="1912620" y="56515"/>
                  </a:lnTo>
                  <a:cubicBezTo>
                    <a:pt x="1910067" y="57785"/>
                    <a:pt x="1908810" y="56515"/>
                    <a:pt x="1906270" y="57785"/>
                  </a:cubicBezTo>
                  <a:lnTo>
                    <a:pt x="1906270" y="60325"/>
                  </a:lnTo>
                  <a:cubicBezTo>
                    <a:pt x="1903717" y="60325"/>
                    <a:pt x="1899920" y="59055"/>
                    <a:pt x="1897367" y="60325"/>
                  </a:cubicBezTo>
                  <a:lnTo>
                    <a:pt x="1897367" y="62865"/>
                  </a:lnTo>
                  <a:cubicBezTo>
                    <a:pt x="1896110" y="62865"/>
                    <a:pt x="1894840" y="62865"/>
                    <a:pt x="1894840" y="64135"/>
                  </a:cubicBezTo>
                  <a:lnTo>
                    <a:pt x="1894840" y="66675"/>
                  </a:lnTo>
                  <a:cubicBezTo>
                    <a:pt x="1892300" y="66675"/>
                    <a:pt x="1889760" y="65405"/>
                    <a:pt x="1888490" y="66675"/>
                  </a:cubicBezTo>
                  <a:lnTo>
                    <a:pt x="1888490" y="69215"/>
                  </a:lnTo>
                  <a:cubicBezTo>
                    <a:pt x="1887220" y="69215"/>
                    <a:pt x="1885950" y="69215"/>
                    <a:pt x="1885950" y="70485"/>
                  </a:cubicBezTo>
                  <a:lnTo>
                    <a:pt x="1885950" y="71755"/>
                  </a:lnTo>
                  <a:cubicBezTo>
                    <a:pt x="1882140" y="73025"/>
                    <a:pt x="1878330" y="71755"/>
                    <a:pt x="1875790" y="73025"/>
                  </a:cubicBezTo>
                  <a:lnTo>
                    <a:pt x="1875790" y="75565"/>
                  </a:lnTo>
                  <a:cubicBezTo>
                    <a:pt x="1875790" y="75565"/>
                    <a:pt x="1873250" y="74308"/>
                    <a:pt x="1873250" y="75565"/>
                  </a:cubicBezTo>
                  <a:lnTo>
                    <a:pt x="1873250" y="78105"/>
                  </a:lnTo>
                  <a:cubicBezTo>
                    <a:pt x="1870710" y="78105"/>
                    <a:pt x="1868170" y="78105"/>
                    <a:pt x="1866900" y="79375"/>
                  </a:cubicBezTo>
                  <a:lnTo>
                    <a:pt x="1866900" y="81915"/>
                  </a:lnTo>
                  <a:cubicBezTo>
                    <a:pt x="1864360" y="80658"/>
                    <a:pt x="1863090" y="83185"/>
                    <a:pt x="1864360" y="85725"/>
                  </a:cubicBezTo>
                  <a:cubicBezTo>
                    <a:pt x="1864360" y="85725"/>
                    <a:pt x="1863090" y="88265"/>
                    <a:pt x="1864360" y="88265"/>
                  </a:cubicBezTo>
                  <a:lnTo>
                    <a:pt x="1866900" y="88265"/>
                  </a:lnTo>
                  <a:cubicBezTo>
                    <a:pt x="1868170" y="93358"/>
                    <a:pt x="1864360" y="102235"/>
                    <a:pt x="1870710" y="103505"/>
                  </a:cubicBezTo>
                  <a:lnTo>
                    <a:pt x="1870710" y="112408"/>
                  </a:lnTo>
                  <a:cubicBezTo>
                    <a:pt x="1869440" y="112408"/>
                    <a:pt x="1868170" y="111125"/>
                    <a:pt x="1866900" y="112408"/>
                  </a:cubicBezTo>
                  <a:lnTo>
                    <a:pt x="1866900" y="114935"/>
                  </a:lnTo>
                  <a:cubicBezTo>
                    <a:pt x="1865630" y="114935"/>
                    <a:pt x="1864360" y="114935"/>
                    <a:pt x="1864360" y="116205"/>
                  </a:cubicBezTo>
                  <a:lnTo>
                    <a:pt x="1864360" y="117475"/>
                  </a:lnTo>
                  <a:cubicBezTo>
                    <a:pt x="1863090" y="118758"/>
                    <a:pt x="1861820" y="117475"/>
                    <a:pt x="1860550" y="118758"/>
                  </a:cubicBezTo>
                  <a:lnTo>
                    <a:pt x="1860550" y="121285"/>
                  </a:lnTo>
                  <a:cubicBezTo>
                    <a:pt x="1860550" y="121285"/>
                    <a:pt x="1858010" y="120015"/>
                    <a:pt x="1858010" y="121285"/>
                  </a:cubicBezTo>
                  <a:lnTo>
                    <a:pt x="1858010" y="123825"/>
                  </a:lnTo>
                  <a:cubicBezTo>
                    <a:pt x="1856740" y="123825"/>
                    <a:pt x="1855470" y="123825"/>
                    <a:pt x="1855470" y="125108"/>
                  </a:cubicBezTo>
                  <a:lnTo>
                    <a:pt x="1855470" y="127635"/>
                  </a:lnTo>
                  <a:cubicBezTo>
                    <a:pt x="1851660" y="127635"/>
                    <a:pt x="1847850" y="126365"/>
                    <a:pt x="1845310" y="127635"/>
                  </a:cubicBezTo>
                  <a:lnTo>
                    <a:pt x="1845310" y="130175"/>
                  </a:lnTo>
                  <a:cubicBezTo>
                    <a:pt x="1838960" y="130175"/>
                    <a:pt x="1831340" y="130175"/>
                    <a:pt x="1824990" y="131458"/>
                  </a:cubicBezTo>
                  <a:lnTo>
                    <a:pt x="1824990" y="132715"/>
                  </a:lnTo>
                  <a:cubicBezTo>
                    <a:pt x="1818640" y="133985"/>
                    <a:pt x="1808480" y="130175"/>
                    <a:pt x="1805940" y="136525"/>
                  </a:cubicBezTo>
                  <a:cubicBezTo>
                    <a:pt x="1803400" y="135242"/>
                    <a:pt x="1802130" y="137808"/>
                    <a:pt x="1803400" y="140335"/>
                  </a:cubicBezTo>
                  <a:cubicBezTo>
                    <a:pt x="1803400" y="141592"/>
                    <a:pt x="1802130" y="142875"/>
                    <a:pt x="1803400" y="142875"/>
                  </a:cubicBezTo>
                  <a:lnTo>
                    <a:pt x="1805940" y="142875"/>
                  </a:lnTo>
                  <a:cubicBezTo>
                    <a:pt x="1805940" y="145415"/>
                    <a:pt x="1805940" y="147942"/>
                    <a:pt x="1807210" y="149225"/>
                  </a:cubicBezTo>
                  <a:lnTo>
                    <a:pt x="1809750" y="149225"/>
                  </a:lnTo>
                  <a:lnTo>
                    <a:pt x="1809750" y="158115"/>
                  </a:lnTo>
                  <a:cubicBezTo>
                    <a:pt x="1808480" y="158115"/>
                    <a:pt x="1807210" y="156858"/>
                    <a:pt x="1805940" y="158115"/>
                  </a:cubicBezTo>
                  <a:lnTo>
                    <a:pt x="1805940" y="160642"/>
                  </a:lnTo>
                  <a:cubicBezTo>
                    <a:pt x="1803400" y="159385"/>
                    <a:pt x="1802130" y="163208"/>
                    <a:pt x="1803400" y="164465"/>
                  </a:cubicBezTo>
                  <a:lnTo>
                    <a:pt x="1803400" y="166992"/>
                  </a:lnTo>
                  <a:cubicBezTo>
                    <a:pt x="1802130" y="166992"/>
                    <a:pt x="1800860" y="165735"/>
                    <a:pt x="1799590" y="166992"/>
                  </a:cubicBezTo>
                  <a:lnTo>
                    <a:pt x="1799590" y="169558"/>
                  </a:lnTo>
                  <a:cubicBezTo>
                    <a:pt x="1799590" y="169558"/>
                    <a:pt x="1797050" y="169558"/>
                    <a:pt x="1797050" y="170815"/>
                  </a:cubicBezTo>
                  <a:lnTo>
                    <a:pt x="1797050" y="173342"/>
                  </a:lnTo>
                  <a:cubicBezTo>
                    <a:pt x="1795780" y="173342"/>
                    <a:pt x="1794510" y="172085"/>
                    <a:pt x="1794510" y="173342"/>
                  </a:cubicBezTo>
                  <a:lnTo>
                    <a:pt x="1794510" y="175908"/>
                  </a:lnTo>
                  <a:cubicBezTo>
                    <a:pt x="1793240" y="175908"/>
                    <a:pt x="1791970" y="175908"/>
                    <a:pt x="1790700" y="177165"/>
                  </a:cubicBezTo>
                  <a:lnTo>
                    <a:pt x="1790700" y="178435"/>
                  </a:lnTo>
                  <a:lnTo>
                    <a:pt x="1709420" y="178435"/>
                  </a:lnTo>
                  <a:lnTo>
                    <a:pt x="1709420" y="177165"/>
                  </a:lnTo>
                  <a:cubicBezTo>
                    <a:pt x="1705610" y="175908"/>
                    <a:pt x="1700530" y="175908"/>
                    <a:pt x="1696720" y="177165"/>
                  </a:cubicBezTo>
                  <a:lnTo>
                    <a:pt x="1696720" y="178435"/>
                  </a:lnTo>
                  <a:cubicBezTo>
                    <a:pt x="1695590" y="179578"/>
                    <a:pt x="1694434" y="178664"/>
                    <a:pt x="1693304" y="179388"/>
                  </a:cubicBezTo>
                  <a:lnTo>
                    <a:pt x="1428280" y="179388"/>
                  </a:lnTo>
                  <a:cubicBezTo>
                    <a:pt x="1427480" y="178752"/>
                    <a:pt x="1426210" y="178435"/>
                    <a:pt x="1424940" y="178435"/>
                  </a:cubicBezTo>
                  <a:lnTo>
                    <a:pt x="1422400" y="178435"/>
                  </a:lnTo>
                  <a:cubicBezTo>
                    <a:pt x="1422400" y="178435"/>
                    <a:pt x="1423670" y="175908"/>
                    <a:pt x="1422400" y="175908"/>
                  </a:cubicBezTo>
                  <a:lnTo>
                    <a:pt x="1419860" y="175908"/>
                  </a:lnTo>
                  <a:cubicBezTo>
                    <a:pt x="1421130" y="173342"/>
                    <a:pt x="1417320" y="172085"/>
                    <a:pt x="1416050" y="173342"/>
                  </a:cubicBezTo>
                  <a:lnTo>
                    <a:pt x="1413510" y="173342"/>
                  </a:lnTo>
                  <a:cubicBezTo>
                    <a:pt x="1413510" y="172085"/>
                    <a:pt x="1414780" y="170815"/>
                    <a:pt x="1413510" y="169558"/>
                  </a:cubicBezTo>
                  <a:lnTo>
                    <a:pt x="1410970" y="169558"/>
                  </a:lnTo>
                  <a:cubicBezTo>
                    <a:pt x="1412240" y="166992"/>
                    <a:pt x="1408430" y="166992"/>
                    <a:pt x="1407160" y="166992"/>
                  </a:cubicBezTo>
                  <a:lnTo>
                    <a:pt x="1404620" y="166992"/>
                  </a:lnTo>
                  <a:cubicBezTo>
                    <a:pt x="1404620" y="165735"/>
                    <a:pt x="1404620" y="164465"/>
                    <a:pt x="1403350" y="163208"/>
                  </a:cubicBezTo>
                  <a:lnTo>
                    <a:pt x="1402080" y="163208"/>
                  </a:lnTo>
                  <a:cubicBezTo>
                    <a:pt x="1400810" y="163208"/>
                    <a:pt x="1402080" y="160642"/>
                    <a:pt x="1400810" y="160642"/>
                  </a:cubicBezTo>
                  <a:lnTo>
                    <a:pt x="1398270" y="160642"/>
                  </a:lnTo>
                  <a:cubicBezTo>
                    <a:pt x="1399540" y="158115"/>
                    <a:pt x="1397000" y="156858"/>
                    <a:pt x="1394460" y="158115"/>
                  </a:cubicBezTo>
                  <a:lnTo>
                    <a:pt x="1391920" y="158115"/>
                  </a:lnTo>
                  <a:cubicBezTo>
                    <a:pt x="1391920" y="155575"/>
                    <a:pt x="1393190" y="153035"/>
                    <a:pt x="1391920" y="151765"/>
                  </a:cubicBezTo>
                  <a:lnTo>
                    <a:pt x="1389380" y="151765"/>
                  </a:lnTo>
                  <a:cubicBezTo>
                    <a:pt x="1390650" y="149225"/>
                    <a:pt x="1386840" y="147942"/>
                    <a:pt x="1385570" y="147942"/>
                  </a:cubicBezTo>
                  <a:lnTo>
                    <a:pt x="1383030" y="147942"/>
                  </a:lnTo>
                  <a:cubicBezTo>
                    <a:pt x="1383030" y="145415"/>
                    <a:pt x="1384300" y="141592"/>
                    <a:pt x="1383030" y="139065"/>
                  </a:cubicBezTo>
                  <a:lnTo>
                    <a:pt x="1380490" y="139065"/>
                  </a:lnTo>
                  <a:cubicBezTo>
                    <a:pt x="1380490" y="135242"/>
                    <a:pt x="1380490" y="130175"/>
                    <a:pt x="1379220" y="127635"/>
                  </a:cubicBezTo>
                  <a:lnTo>
                    <a:pt x="1376680" y="127635"/>
                  </a:lnTo>
                  <a:cubicBezTo>
                    <a:pt x="1376680" y="126365"/>
                    <a:pt x="1377950" y="125108"/>
                    <a:pt x="1376680" y="123825"/>
                  </a:cubicBezTo>
                  <a:lnTo>
                    <a:pt x="1374140" y="123825"/>
                  </a:lnTo>
                  <a:cubicBezTo>
                    <a:pt x="1375410" y="121285"/>
                    <a:pt x="1371600" y="121285"/>
                    <a:pt x="1370330" y="121285"/>
                  </a:cubicBezTo>
                  <a:lnTo>
                    <a:pt x="1367790" y="121285"/>
                  </a:lnTo>
                  <a:lnTo>
                    <a:pt x="1367790" y="118758"/>
                  </a:lnTo>
                  <a:cubicBezTo>
                    <a:pt x="1365250" y="117475"/>
                    <a:pt x="1361440" y="118758"/>
                    <a:pt x="1358900" y="117475"/>
                  </a:cubicBezTo>
                  <a:lnTo>
                    <a:pt x="1358900" y="116205"/>
                  </a:lnTo>
                  <a:lnTo>
                    <a:pt x="1341120" y="114935"/>
                  </a:lnTo>
                  <a:lnTo>
                    <a:pt x="1341120" y="112408"/>
                  </a:lnTo>
                  <a:cubicBezTo>
                    <a:pt x="1333500" y="111125"/>
                    <a:pt x="1325880" y="112408"/>
                    <a:pt x="1319530" y="112408"/>
                  </a:cubicBezTo>
                  <a:cubicBezTo>
                    <a:pt x="1318260" y="114935"/>
                    <a:pt x="1318260" y="117475"/>
                    <a:pt x="1318260" y="121285"/>
                  </a:cubicBezTo>
                  <a:cubicBezTo>
                    <a:pt x="1316990" y="121285"/>
                    <a:pt x="1315720" y="120015"/>
                    <a:pt x="1315720" y="121285"/>
                  </a:cubicBezTo>
                  <a:lnTo>
                    <a:pt x="1315720" y="123825"/>
                  </a:lnTo>
                  <a:cubicBezTo>
                    <a:pt x="1314450" y="123825"/>
                    <a:pt x="1313180" y="123825"/>
                    <a:pt x="1311910" y="125108"/>
                  </a:cubicBezTo>
                  <a:lnTo>
                    <a:pt x="1311910" y="127635"/>
                  </a:lnTo>
                  <a:cubicBezTo>
                    <a:pt x="1311910" y="127635"/>
                    <a:pt x="1309370" y="126365"/>
                    <a:pt x="1309370" y="127635"/>
                  </a:cubicBezTo>
                  <a:lnTo>
                    <a:pt x="1309370" y="130175"/>
                  </a:lnTo>
                  <a:cubicBezTo>
                    <a:pt x="1306830" y="130175"/>
                    <a:pt x="1303020" y="130175"/>
                    <a:pt x="1300480" y="131458"/>
                  </a:cubicBezTo>
                  <a:lnTo>
                    <a:pt x="1300480" y="132715"/>
                  </a:lnTo>
                  <a:cubicBezTo>
                    <a:pt x="1296670" y="133985"/>
                    <a:pt x="1294130" y="132715"/>
                    <a:pt x="1291590" y="133985"/>
                  </a:cubicBezTo>
                  <a:lnTo>
                    <a:pt x="1291590" y="136525"/>
                  </a:lnTo>
                  <a:lnTo>
                    <a:pt x="1261110" y="136525"/>
                  </a:lnTo>
                  <a:lnTo>
                    <a:pt x="1261110" y="133985"/>
                  </a:lnTo>
                  <a:cubicBezTo>
                    <a:pt x="1254760" y="132715"/>
                    <a:pt x="1247140" y="133985"/>
                    <a:pt x="1239520" y="132715"/>
                  </a:cubicBezTo>
                  <a:lnTo>
                    <a:pt x="1239520" y="131458"/>
                  </a:lnTo>
                  <a:lnTo>
                    <a:pt x="1224280" y="130175"/>
                  </a:lnTo>
                  <a:lnTo>
                    <a:pt x="1224280" y="127635"/>
                  </a:lnTo>
                  <a:lnTo>
                    <a:pt x="1209040" y="127635"/>
                  </a:lnTo>
                  <a:lnTo>
                    <a:pt x="1209040" y="125108"/>
                  </a:lnTo>
                  <a:cubicBezTo>
                    <a:pt x="1205230" y="123825"/>
                    <a:pt x="1201420" y="123825"/>
                    <a:pt x="1197610" y="123825"/>
                  </a:cubicBezTo>
                  <a:lnTo>
                    <a:pt x="1197610" y="121285"/>
                  </a:lnTo>
                  <a:lnTo>
                    <a:pt x="1178560" y="121285"/>
                  </a:lnTo>
                  <a:lnTo>
                    <a:pt x="1178560" y="118758"/>
                  </a:lnTo>
                  <a:cubicBezTo>
                    <a:pt x="1176020" y="117475"/>
                    <a:pt x="1173480" y="118758"/>
                    <a:pt x="1169670" y="117475"/>
                  </a:cubicBezTo>
                  <a:cubicBezTo>
                    <a:pt x="1170940" y="114935"/>
                    <a:pt x="1168400" y="114935"/>
                    <a:pt x="1165860" y="114935"/>
                  </a:cubicBezTo>
                  <a:lnTo>
                    <a:pt x="1163320" y="114935"/>
                  </a:lnTo>
                  <a:lnTo>
                    <a:pt x="1163320" y="112408"/>
                  </a:lnTo>
                  <a:cubicBezTo>
                    <a:pt x="1160780" y="111125"/>
                    <a:pt x="1158240" y="112408"/>
                    <a:pt x="1154430" y="112408"/>
                  </a:cubicBezTo>
                  <a:cubicBezTo>
                    <a:pt x="1155700" y="108585"/>
                    <a:pt x="1153160" y="108585"/>
                    <a:pt x="1150620" y="108585"/>
                  </a:cubicBezTo>
                  <a:lnTo>
                    <a:pt x="1148080" y="108585"/>
                  </a:lnTo>
                  <a:lnTo>
                    <a:pt x="1148080" y="106058"/>
                  </a:lnTo>
                  <a:cubicBezTo>
                    <a:pt x="1145540" y="104775"/>
                    <a:pt x="1143000" y="106058"/>
                    <a:pt x="1139190" y="106058"/>
                  </a:cubicBezTo>
                  <a:cubicBezTo>
                    <a:pt x="1140460" y="103505"/>
                    <a:pt x="1137920" y="102235"/>
                    <a:pt x="1135380" y="102235"/>
                  </a:cubicBezTo>
                  <a:lnTo>
                    <a:pt x="1132840" y="102235"/>
                  </a:lnTo>
                  <a:lnTo>
                    <a:pt x="1132840" y="100965"/>
                  </a:lnTo>
                  <a:cubicBezTo>
                    <a:pt x="1130300" y="99708"/>
                    <a:pt x="1127760" y="99708"/>
                    <a:pt x="1123950" y="99708"/>
                  </a:cubicBezTo>
                  <a:lnTo>
                    <a:pt x="1123950" y="97155"/>
                  </a:lnTo>
                  <a:cubicBezTo>
                    <a:pt x="1121410" y="95885"/>
                    <a:pt x="1117600" y="97155"/>
                    <a:pt x="1115060" y="97155"/>
                  </a:cubicBezTo>
                  <a:lnTo>
                    <a:pt x="1115060" y="94615"/>
                  </a:lnTo>
                  <a:cubicBezTo>
                    <a:pt x="1112520" y="93358"/>
                    <a:pt x="1108710" y="93358"/>
                    <a:pt x="1106170" y="93358"/>
                  </a:cubicBezTo>
                  <a:lnTo>
                    <a:pt x="1106170" y="90805"/>
                  </a:lnTo>
                  <a:cubicBezTo>
                    <a:pt x="1103630" y="89535"/>
                    <a:pt x="1099820" y="90805"/>
                    <a:pt x="1097280" y="90805"/>
                  </a:cubicBezTo>
                  <a:lnTo>
                    <a:pt x="1097280" y="88265"/>
                  </a:lnTo>
                  <a:cubicBezTo>
                    <a:pt x="1093470" y="87008"/>
                    <a:pt x="1089660" y="87008"/>
                    <a:pt x="1087120" y="88265"/>
                  </a:cubicBezTo>
                  <a:lnTo>
                    <a:pt x="1087120" y="90805"/>
                  </a:lnTo>
                  <a:cubicBezTo>
                    <a:pt x="1083310" y="92075"/>
                    <a:pt x="1075690" y="87008"/>
                    <a:pt x="1078230" y="94615"/>
                  </a:cubicBezTo>
                  <a:lnTo>
                    <a:pt x="1078230" y="97155"/>
                  </a:lnTo>
                  <a:lnTo>
                    <a:pt x="1075690" y="97155"/>
                  </a:lnTo>
                  <a:cubicBezTo>
                    <a:pt x="1074420" y="99708"/>
                    <a:pt x="1074420" y="103505"/>
                    <a:pt x="1075690" y="106058"/>
                  </a:cubicBezTo>
                  <a:lnTo>
                    <a:pt x="1078230" y="106058"/>
                  </a:lnTo>
                  <a:cubicBezTo>
                    <a:pt x="1078230" y="107315"/>
                    <a:pt x="1076960" y="108585"/>
                    <a:pt x="1078230" y="109855"/>
                  </a:cubicBezTo>
                  <a:lnTo>
                    <a:pt x="1080770" y="109855"/>
                  </a:lnTo>
                  <a:lnTo>
                    <a:pt x="1080770" y="112408"/>
                  </a:lnTo>
                  <a:cubicBezTo>
                    <a:pt x="1083310" y="113665"/>
                    <a:pt x="1087120" y="112408"/>
                    <a:pt x="1089660" y="112408"/>
                  </a:cubicBezTo>
                  <a:lnTo>
                    <a:pt x="1089660" y="114935"/>
                  </a:lnTo>
                  <a:lnTo>
                    <a:pt x="1104900" y="116205"/>
                  </a:lnTo>
                  <a:lnTo>
                    <a:pt x="1104900" y="117475"/>
                  </a:lnTo>
                  <a:cubicBezTo>
                    <a:pt x="1108710" y="118758"/>
                    <a:pt x="1113790" y="118758"/>
                    <a:pt x="1117600" y="118758"/>
                  </a:cubicBezTo>
                  <a:lnTo>
                    <a:pt x="1117600" y="121285"/>
                  </a:lnTo>
                  <a:cubicBezTo>
                    <a:pt x="1120140" y="122555"/>
                    <a:pt x="1123950" y="121285"/>
                    <a:pt x="1126490" y="121285"/>
                  </a:cubicBezTo>
                  <a:lnTo>
                    <a:pt x="1126490" y="123825"/>
                  </a:lnTo>
                  <a:cubicBezTo>
                    <a:pt x="1129030" y="125108"/>
                    <a:pt x="1132840" y="125108"/>
                    <a:pt x="1135380" y="125108"/>
                  </a:cubicBezTo>
                  <a:lnTo>
                    <a:pt x="1135380" y="127635"/>
                  </a:lnTo>
                  <a:cubicBezTo>
                    <a:pt x="1137920" y="128892"/>
                    <a:pt x="1141730" y="127635"/>
                    <a:pt x="1144270" y="127635"/>
                  </a:cubicBezTo>
                  <a:cubicBezTo>
                    <a:pt x="1143000" y="130175"/>
                    <a:pt x="1146810" y="131458"/>
                    <a:pt x="1148080" y="131458"/>
                  </a:cubicBezTo>
                  <a:lnTo>
                    <a:pt x="1150620" y="131458"/>
                  </a:lnTo>
                  <a:cubicBezTo>
                    <a:pt x="1149350" y="133985"/>
                    <a:pt x="1153160" y="133985"/>
                    <a:pt x="1154430" y="133985"/>
                  </a:cubicBezTo>
                  <a:lnTo>
                    <a:pt x="1156970" y="133985"/>
                  </a:lnTo>
                  <a:cubicBezTo>
                    <a:pt x="1155700" y="136525"/>
                    <a:pt x="1158240" y="137808"/>
                    <a:pt x="1160780" y="136525"/>
                  </a:cubicBezTo>
                  <a:lnTo>
                    <a:pt x="1163320" y="136525"/>
                  </a:lnTo>
                  <a:lnTo>
                    <a:pt x="1163320" y="139065"/>
                  </a:lnTo>
                  <a:cubicBezTo>
                    <a:pt x="1165860" y="140335"/>
                    <a:pt x="1169670" y="140335"/>
                    <a:pt x="1172210" y="140335"/>
                  </a:cubicBezTo>
                  <a:cubicBezTo>
                    <a:pt x="1172210" y="141592"/>
                    <a:pt x="1170940" y="142875"/>
                    <a:pt x="1173480" y="142875"/>
                  </a:cubicBezTo>
                  <a:lnTo>
                    <a:pt x="1174750" y="142875"/>
                  </a:lnTo>
                  <a:cubicBezTo>
                    <a:pt x="1173480" y="145415"/>
                    <a:pt x="1177290" y="146685"/>
                    <a:pt x="1178560" y="146685"/>
                  </a:cubicBezTo>
                  <a:lnTo>
                    <a:pt x="1181100" y="146685"/>
                  </a:lnTo>
                  <a:cubicBezTo>
                    <a:pt x="1179830" y="149225"/>
                    <a:pt x="1183640" y="149225"/>
                    <a:pt x="1184910" y="149225"/>
                  </a:cubicBezTo>
                  <a:lnTo>
                    <a:pt x="1187450" y="149225"/>
                  </a:lnTo>
                  <a:cubicBezTo>
                    <a:pt x="1187450" y="150508"/>
                    <a:pt x="1186180" y="151765"/>
                    <a:pt x="1188720" y="151765"/>
                  </a:cubicBezTo>
                  <a:lnTo>
                    <a:pt x="1189990" y="151765"/>
                  </a:lnTo>
                  <a:cubicBezTo>
                    <a:pt x="1188720" y="155575"/>
                    <a:pt x="1192530" y="155575"/>
                    <a:pt x="1193800" y="155575"/>
                  </a:cubicBezTo>
                  <a:lnTo>
                    <a:pt x="1196340" y="155575"/>
                  </a:lnTo>
                  <a:cubicBezTo>
                    <a:pt x="1196340" y="156858"/>
                    <a:pt x="1196340" y="158115"/>
                    <a:pt x="1197610" y="158115"/>
                  </a:cubicBezTo>
                  <a:lnTo>
                    <a:pt x="1200150" y="158115"/>
                  </a:lnTo>
                  <a:cubicBezTo>
                    <a:pt x="1197610" y="160642"/>
                    <a:pt x="1201420" y="161925"/>
                    <a:pt x="1203960" y="161925"/>
                  </a:cubicBezTo>
                  <a:lnTo>
                    <a:pt x="1205230" y="161925"/>
                  </a:lnTo>
                  <a:cubicBezTo>
                    <a:pt x="1205230" y="161925"/>
                    <a:pt x="1205230" y="164465"/>
                    <a:pt x="1206500" y="164465"/>
                  </a:cubicBezTo>
                  <a:lnTo>
                    <a:pt x="1209040" y="164465"/>
                  </a:lnTo>
                  <a:cubicBezTo>
                    <a:pt x="1209040" y="165735"/>
                    <a:pt x="1207770" y="166992"/>
                    <a:pt x="1209040" y="166992"/>
                  </a:cubicBezTo>
                  <a:lnTo>
                    <a:pt x="1211580" y="166992"/>
                  </a:lnTo>
                  <a:cubicBezTo>
                    <a:pt x="1210310" y="170815"/>
                    <a:pt x="1214120" y="170815"/>
                    <a:pt x="1215390" y="170815"/>
                  </a:cubicBezTo>
                  <a:lnTo>
                    <a:pt x="1217930" y="170815"/>
                  </a:lnTo>
                  <a:cubicBezTo>
                    <a:pt x="1216660" y="173342"/>
                    <a:pt x="1219200" y="174625"/>
                    <a:pt x="1221740" y="173342"/>
                  </a:cubicBezTo>
                  <a:lnTo>
                    <a:pt x="1224280" y="173342"/>
                  </a:lnTo>
                  <a:cubicBezTo>
                    <a:pt x="1224280" y="174625"/>
                    <a:pt x="1223010" y="175908"/>
                    <a:pt x="1224280" y="177165"/>
                  </a:cubicBezTo>
                  <a:lnTo>
                    <a:pt x="1226820" y="177165"/>
                  </a:lnTo>
                  <a:cubicBezTo>
                    <a:pt x="1226820" y="177165"/>
                    <a:pt x="1226820" y="178702"/>
                    <a:pt x="1227417" y="179388"/>
                  </a:cubicBezTo>
                  <a:lnTo>
                    <a:pt x="789064" y="179388"/>
                  </a:lnTo>
                  <a:cubicBezTo>
                    <a:pt x="788975" y="179108"/>
                    <a:pt x="788848" y="178778"/>
                    <a:pt x="788670" y="178435"/>
                  </a:cubicBezTo>
                  <a:lnTo>
                    <a:pt x="788670" y="177165"/>
                  </a:lnTo>
                  <a:cubicBezTo>
                    <a:pt x="791210" y="175908"/>
                    <a:pt x="793750" y="177165"/>
                    <a:pt x="795020" y="175908"/>
                  </a:cubicBezTo>
                  <a:lnTo>
                    <a:pt x="795020" y="173342"/>
                  </a:lnTo>
                  <a:cubicBezTo>
                    <a:pt x="797560" y="173342"/>
                    <a:pt x="800100" y="174625"/>
                    <a:pt x="801370" y="173342"/>
                  </a:cubicBezTo>
                  <a:lnTo>
                    <a:pt x="801370" y="170815"/>
                  </a:lnTo>
                  <a:cubicBezTo>
                    <a:pt x="801370" y="170815"/>
                    <a:pt x="803910" y="170815"/>
                    <a:pt x="803910" y="169558"/>
                  </a:cubicBezTo>
                  <a:lnTo>
                    <a:pt x="803910" y="166992"/>
                  </a:lnTo>
                  <a:cubicBezTo>
                    <a:pt x="805180" y="166992"/>
                    <a:pt x="806450" y="168275"/>
                    <a:pt x="807720" y="166992"/>
                  </a:cubicBezTo>
                  <a:lnTo>
                    <a:pt x="807720" y="164465"/>
                  </a:lnTo>
                  <a:cubicBezTo>
                    <a:pt x="808990" y="164465"/>
                    <a:pt x="811530" y="164465"/>
                    <a:pt x="812800" y="163208"/>
                  </a:cubicBezTo>
                  <a:lnTo>
                    <a:pt x="812800" y="161925"/>
                  </a:lnTo>
                  <a:cubicBezTo>
                    <a:pt x="814070" y="160642"/>
                    <a:pt x="815340" y="161925"/>
                    <a:pt x="816610" y="160642"/>
                  </a:cubicBezTo>
                  <a:lnTo>
                    <a:pt x="816610" y="158115"/>
                  </a:lnTo>
                  <a:cubicBezTo>
                    <a:pt x="817880" y="158115"/>
                    <a:pt x="820420" y="159385"/>
                    <a:pt x="822960" y="158115"/>
                  </a:cubicBezTo>
                  <a:lnTo>
                    <a:pt x="822960" y="155575"/>
                  </a:lnTo>
                  <a:cubicBezTo>
                    <a:pt x="822960" y="155575"/>
                    <a:pt x="824230" y="155575"/>
                    <a:pt x="825500" y="154292"/>
                  </a:cubicBezTo>
                  <a:lnTo>
                    <a:pt x="825500" y="151765"/>
                  </a:lnTo>
                  <a:cubicBezTo>
                    <a:pt x="826770" y="151765"/>
                    <a:pt x="828040" y="153035"/>
                    <a:pt x="828040" y="151765"/>
                  </a:cubicBezTo>
                  <a:lnTo>
                    <a:pt x="828040" y="149225"/>
                  </a:lnTo>
                  <a:cubicBezTo>
                    <a:pt x="830580" y="149225"/>
                    <a:pt x="833120" y="149225"/>
                    <a:pt x="834390" y="147942"/>
                  </a:cubicBezTo>
                  <a:lnTo>
                    <a:pt x="834390" y="146685"/>
                  </a:lnTo>
                  <a:cubicBezTo>
                    <a:pt x="836930" y="145415"/>
                    <a:pt x="839470" y="146685"/>
                    <a:pt x="840740" y="145415"/>
                  </a:cubicBezTo>
                  <a:lnTo>
                    <a:pt x="840740" y="142875"/>
                  </a:lnTo>
                  <a:cubicBezTo>
                    <a:pt x="842010" y="142875"/>
                    <a:pt x="843280" y="144158"/>
                    <a:pt x="843280" y="142875"/>
                  </a:cubicBezTo>
                  <a:lnTo>
                    <a:pt x="843280" y="140335"/>
                  </a:lnTo>
                  <a:cubicBezTo>
                    <a:pt x="847090" y="140335"/>
                    <a:pt x="849630" y="140335"/>
                    <a:pt x="853440" y="139065"/>
                  </a:cubicBezTo>
                  <a:lnTo>
                    <a:pt x="853440" y="136525"/>
                  </a:lnTo>
                  <a:cubicBezTo>
                    <a:pt x="854710" y="136525"/>
                    <a:pt x="857250" y="137808"/>
                    <a:pt x="858520" y="136525"/>
                  </a:cubicBezTo>
                  <a:lnTo>
                    <a:pt x="858520" y="133985"/>
                  </a:lnTo>
                  <a:cubicBezTo>
                    <a:pt x="861060" y="133985"/>
                    <a:pt x="863600" y="133985"/>
                    <a:pt x="864870" y="132715"/>
                  </a:cubicBezTo>
                  <a:lnTo>
                    <a:pt x="864870" y="131458"/>
                  </a:lnTo>
                  <a:cubicBezTo>
                    <a:pt x="867410" y="130175"/>
                    <a:pt x="869950" y="131458"/>
                    <a:pt x="871220" y="130175"/>
                  </a:cubicBezTo>
                  <a:lnTo>
                    <a:pt x="871220" y="127635"/>
                  </a:lnTo>
                  <a:cubicBezTo>
                    <a:pt x="873760" y="127635"/>
                    <a:pt x="877570" y="128892"/>
                    <a:pt x="880110" y="127635"/>
                  </a:cubicBezTo>
                  <a:lnTo>
                    <a:pt x="880110" y="125108"/>
                  </a:lnTo>
                  <a:cubicBezTo>
                    <a:pt x="882650" y="125108"/>
                    <a:pt x="885190" y="125108"/>
                    <a:pt x="886460" y="123825"/>
                  </a:cubicBezTo>
                  <a:lnTo>
                    <a:pt x="886460" y="121285"/>
                  </a:lnTo>
                  <a:cubicBezTo>
                    <a:pt x="889000" y="121285"/>
                    <a:pt x="891540" y="122555"/>
                    <a:pt x="892810" y="121285"/>
                  </a:cubicBezTo>
                  <a:lnTo>
                    <a:pt x="892810" y="118758"/>
                  </a:lnTo>
                  <a:cubicBezTo>
                    <a:pt x="895350" y="118758"/>
                    <a:pt x="899160" y="118758"/>
                    <a:pt x="901700" y="117475"/>
                  </a:cubicBezTo>
                  <a:lnTo>
                    <a:pt x="901700" y="116205"/>
                  </a:lnTo>
                  <a:cubicBezTo>
                    <a:pt x="905510" y="114935"/>
                    <a:pt x="910590" y="116205"/>
                    <a:pt x="914400" y="114935"/>
                  </a:cubicBezTo>
                  <a:lnTo>
                    <a:pt x="914400" y="112408"/>
                  </a:lnTo>
                  <a:cubicBezTo>
                    <a:pt x="919480" y="111125"/>
                    <a:pt x="929640" y="114935"/>
                    <a:pt x="932180" y="109855"/>
                  </a:cubicBezTo>
                  <a:cubicBezTo>
                    <a:pt x="933450" y="109855"/>
                    <a:pt x="934720" y="109855"/>
                    <a:pt x="934720" y="108585"/>
                  </a:cubicBezTo>
                  <a:lnTo>
                    <a:pt x="934720" y="106058"/>
                  </a:lnTo>
                  <a:lnTo>
                    <a:pt x="937260" y="106058"/>
                  </a:lnTo>
                  <a:cubicBezTo>
                    <a:pt x="938530" y="102235"/>
                    <a:pt x="938530" y="97155"/>
                    <a:pt x="937260" y="93358"/>
                  </a:cubicBezTo>
                  <a:lnTo>
                    <a:pt x="934720" y="93358"/>
                  </a:lnTo>
                  <a:cubicBezTo>
                    <a:pt x="934720" y="92075"/>
                    <a:pt x="935990" y="90805"/>
                    <a:pt x="934720" y="90805"/>
                  </a:cubicBezTo>
                  <a:lnTo>
                    <a:pt x="932180" y="90805"/>
                  </a:lnTo>
                  <a:lnTo>
                    <a:pt x="932180" y="88265"/>
                  </a:lnTo>
                  <a:cubicBezTo>
                    <a:pt x="927100" y="87008"/>
                    <a:pt x="920750" y="87008"/>
                    <a:pt x="915670" y="88265"/>
                  </a:cubicBezTo>
                  <a:lnTo>
                    <a:pt x="915670" y="90805"/>
                  </a:lnTo>
                  <a:cubicBezTo>
                    <a:pt x="913130" y="90805"/>
                    <a:pt x="909320" y="89535"/>
                    <a:pt x="906780" y="90805"/>
                  </a:cubicBezTo>
                  <a:lnTo>
                    <a:pt x="906780" y="93358"/>
                  </a:lnTo>
                  <a:cubicBezTo>
                    <a:pt x="904240" y="93358"/>
                    <a:pt x="900430" y="93358"/>
                    <a:pt x="897890" y="94615"/>
                  </a:cubicBezTo>
                  <a:lnTo>
                    <a:pt x="897890" y="97155"/>
                  </a:lnTo>
                  <a:cubicBezTo>
                    <a:pt x="895350" y="97155"/>
                    <a:pt x="892810" y="95885"/>
                    <a:pt x="891540" y="97155"/>
                  </a:cubicBezTo>
                  <a:lnTo>
                    <a:pt x="891540" y="99708"/>
                  </a:lnTo>
                  <a:cubicBezTo>
                    <a:pt x="887730" y="99708"/>
                    <a:pt x="882650" y="99708"/>
                    <a:pt x="880110" y="100965"/>
                  </a:cubicBezTo>
                  <a:lnTo>
                    <a:pt x="880110" y="102235"/>
                  </a:lnTo>
                  <a:cubicBezTo>
                    <a:pt x="877570" y="103505"/>
                    <a:pt x="875030" y="102235"/>
                    <a:pt x="873760" y="103505"/>
                  </a:cubicBezTo>
                  <a:lnTo>
                    <a:pt x="873760" y="106058"/>
                  </a:lnTo>
                  <a:cubicBezTo>
                    <a:pt x="871220" y="106058"/>
                    <a:pt x="868680" y="104775"/>
                    <a:pt x="867410" y="106058"/>
                  </a:cubicBezTo>
                  <a:lnTo>
                    <a:pt x="867410" y="108585"/>
                  </a:lnTo>
                  <a:cubicBezTo>
                    <a:pt x="864870" y="108585"/>
                    <a:pt x="862330" y="108585"/>
                    <a:pt x="861060" y="109855"/>
                  </a:cubicBezTo>
                  <a:lnTo>
                    <a:pt x="861060" y="112408"/>
                  </a:lnTo>
                  <a:cubicBezTo>
                    <a:pt x="858520" y="112408"/>
                    <a:pt x="854710" y="111125"/>
                    <a:pt x="852170" y="112408"/>
                  </a:cubicBezTo>
                  <a:lnTo>
                    <a:pt x="852170" y="114935"/>
                  </a:lnTo>
                  <a:cubicBezTo>
                    <a:pt x="849630" y="114935"/>
                    <a:pt x="847090" y="114935"/>
                    <a:pt x="845820" y="116205"/>
                  </a:cubicBezTo>
                  <a:lnTo>
                    <a:pt x="845820" y="117475"/>
                  </a:lnTo>
                  <a:cubicBezTo>
                    <a:pt x="843280" y="118758"/>
                    <a:pt x="842010" y="117475"/>
                    <a:pt x="839470" y="118758"/>
                  </a:cubicBezTo>
                  <a:lnTo>
                    <a:pt x="839470" y="121285"/>
                  </a:lnTo>
                  <a:cubicBezTo>
                    <a:pt x="834390" y="122555"/>
                    <a:pt x="825500" y="118758"/>
                    <a:pt x="824230" y="123825"/>
                  </a:cubicBezTo>
                  <a:cubicBezTo>
                    <a:pt x="820420" y="123825"/>
                    <a:pt x="816610" y="123825"/>
                    <a:pt x="812800" y="125108"/>
                  </a:cubicBezTo>
                  <a:lnTo>
                    <a:pt x="812800" y="127635"/>
                  </a:lnTo>
                  <a:cubicBezTo>
                    <a:pt x="807720" y="127635"/>
                    <a:pt x="798830" y="125108"/>
                    <a:pt x="797560" y="130175"/>
                  </a:cubicBezTo>
                  <a:cubicBezTo>
                    <a:pt x="792480" y="131458"/>
                    <a:pt x="783590" y="127635"/>
                    <a:pt x="782320" y="132715"/>
                  </a:cubicBezTo>
                  <a:cubicBezTo>
                    <a:pt x="778510" y="133985"/>
                    <a:pt x="773430" y="132715"/>
                    <a:pt x="769620" y="133985"/>
                  </a:cubicBezTo>
                  <a:lnTo>
                    <a:pt x="769620" y="136525"/>
                  </a:lnTo>
                  <a:cubicBezTo>
                    <a:pt x="763270" y="137808"/>
                    <a:pt x="754380" y="133985"/>
                    <a:pt x="751840" y="139065"/>
                  </a:cubicBezTo>
                  <a:lnTo>
                    <a:pt x="727710" y="139065"/>
                  </a:lnTo>
                  <a:lnTo>
                    <a:pt x="727710" y="136525"/>
                  </a:lnTo>
                  <a:cubicBezTo>
                    <a:pt x="723900" y="135242"/>
                    <a:pt x="720090" y="136525"/>
                    <a:pt x="716280" y="136525"/>
                  </a:cubicBezTo>
                  <a:lnTo>
                    <a:pt x="716280" y="133985"/>
                  </a:lnTo>
                  <a:cubicBezTo>
                    <a:pt x="712470" y="132715"/>
                    <a:pt x="707390" y="133985"/>
                    <a:pt x="703580" y="132715"/>
                  </a:cubicBezTo>
                  <a:cubicBezTo>
                    <a:pt x="703580" y="132715"/>
                    <a:pt x="703580" y="130175"/>
                    <a:pt x="702310" y="130175"/>
                  </a:cubicBezTo>
                  <a:lnTo>
                    <a:pt x="701040" y="130175"/>
                  </a:lnTo>
                  <a:cubicBezTo>
                    <a:pt x="699770" y="128892"/>
                    <a:pt x="701040" y="127635"/>
                    <a:pt x="699770" y="127635"/>
                  </a:cubicBezTo>
                  <a:lnTo>
                    <a:pt x="697230" y="127635"/>
                  </a:lnTo>
                  <a:cubicBezTo>
                    <a:pt x="697230" y="125108"/>
                    <a:pt x="698500" y="122555"/>
                    <a:pt x="697230" y="121285"/>
                  </a:cubicBezTo>
                  <a:lnTo>
                    <a:pt x="694690" y="121285"/>
                  </a:lnTo>
                  <a:lnTo>
                    <a:pt x="694690" y="116205"/>
                  </a:lnTo>
                  <a:cubicBezTo>
                    <a:pt x="689610" y="114935"/>
                    <a:pt x="683260" y="114935"/>
                    <a:pt x="678180" y="116205"/>
                  </a:cubicBezTo>
                  <a:lnTo>
                    <a:pt x="678180" y="117475"/>
                  </a:lnTo>
                  <a:cubicBezTo>
                    <a:pt x="675640" y="118758"/>
                    <a:pt x="671830" y="117475"/>
                    <a:pt x="669290" y="118758"/>
                  </a:cubicBezTo>
                  <a:lnTo>
                    <a:pt x="669290" y="121285"/>
                  </a:lnTo>
                  <a:cubicBezTo>
                    <a:pt x="662940" y="122555"/>
                    <a:pt x="652780" y="118758"/>
                    <a:pt x="651510" y="123825"/>
                  </a:cubicBezTo>
                  <a:cubicBezTo>
                    <a:pt x="647700" y="125108"/>
                    <a:pt x="640080" y="121285"/>
                    <a:pt x="641350" y="127635"/>
                  </a:cubicBezTo>
                  <a:lnTo>
                    <a:pt x="641350" y="130175"/>
                  </a:lnTo>
                  <a:cubicBezTo>
                    <a:pt x="640080" y="130175"/>
                    <a:pt x="637540" y="130175"/>
                    <a:pt x="636270" y="131458"/>
                  </a:cubicBezTo>
                  <a:lnTo>
                    <a:pt x="636270" y="132715"/>
                  </a:lnTo>
                  <a:lnTo>
                    <a:pt x="633730" y="132715"/>
                  </a:lnTo>
                  <a:lnTo>
                    <a:pt x="632460" y="147942"/>
                  </a:lnTo>
                  <a:cubicBezTo>
                    <a:pt x="631190" y="149225"/>
                    <a:pt x="629920" y="147942"/>
                    <a:pt x="629920" y="149225"/>
                  </a:cubicBezTo>
                  <a:lnTo>
                    <a:pt x="629920" y="151765"/>
                  </a:lnTo>
                  <a:cubicBezTo>
                    <a:pt x="628650" y="151765"/>
                    <a:pt x="627380" y="150508"/>
                    <a:pt x="626110" y="151765"/>
                  </a:cubicBezTo>
                  <a:lnTo>
                    <a:pt x="626110" y="154292"/>
                  </a:lnTo>
                  <a:cubicBezTo>
                    <a:pt x="623570" y="153035"/>
                    <a:pt x="623570" y="156858"/>
                    <a:pt x="623570" y="158115"/>
                  </a:cubicBezTo>
                  <a:lnTo>
                    <a:pt x="623570" y="160642"/>
                  </a:lnTo>
                  <a:cubicBezTo>
                    <a:pt x="621030" y="160642"/>
                    <a:pt x="618490" y="160642"/>
                    <a:pt x="617220" y="161925"/>
                  </a:cubicBezTo>
                  <a:lnTo>
                    <a:pt x="617220" y="163208"/>
                  </a:lnTo>
                  <a:cubicBezTo>
                    <a:pt x="614680" y="161925"/>
                    <a:pt x="613410" y="165735"/>
                    <a:pt x="614680" y="166992"/>
                  </a:cubicBezTo>
                  <a:lnTo>
                    <a:pt x="614680" y="169558"/>
                  </a:lnTo>
                  <a:cubicBezTo>
                    <a:pt x="612140" y="169558"/>
                    <a:pt x="609600" y="169558"/>
                    <a:pt x="608330" y="170815"/>
                  </a:cubicBezTo>
                  <a:lnTo>
                    <a:pt x="608330" y="173342"/>
                  </a:lnTo>
                  <a:cubicBezTo>
                    <a:pt x="607060" y="173342"/>
                    <a:pt x="605790" y="172085"/>
                    <a:pt x="605790" y="173342"/>
                  </a:cubicBezTo>
                  <a:lnTo>
                    <a:pt x="605790" y="175908"/>
                  </a:lnTo>
                  <a:cubicBezTo>
                    <a:pt x="603250" y="175908"/>
                    <a:pt x="600710" y="175908"/>
                    <a:pt x="599440" y="177165"/>
                  </a:cubicBezTo>
                  <a:lnTo>
                    <a:pt x="599440" y="178435"/>
                  </a:lnTo>
                  <a:cubicBezTo>
                    <a:pt x="598297" y="179578"/>
                    <a:pt x="597167" y="178664"/>
                    <a:pt x="596024" y="179388"/>
                  </a:cubicBezTo>
                  <a:lnTo>
                    <a:pt x="212458" y="179388"/>
                  </a:lnTo>
                  <a:cubicBezTo>
                    <a:pt x="212369" y="179083"/>
                    <a:pt x="212242" y="178752"/>
                    <a:pt x="212090" y="178435"/>
                  </a:cubicBezTo>
                  <a:lnTo>
                    <a:pt x="209550" y="178435"/>
                  </a:lnTo>
                  <a:cubicBezTo>
                    <a:pt x="209550" y="178435"/>
                    <a:pt x="210820" y="175908"/>
                    <a:pt x="209550" y="175908"/>
                  </a:cubicBezTo>
                  <a:lnTo>
                    <a:pt x="207010" y="175908"/>
                  </a:lnTo>
                  <a:cubicBezTo>
                    <a:pt x="207010" y="174625"/>
                    <a:pt x="207010" y="173342"/>
                    <a:pt x="205740" y="173342"/>
                  </a:cubicBezTo>
                  <a:lnTo>
                    <a:pt x="203200" y="173342"/>
                  </a:lnTo>
                  <a:lnTo>
                    <a:pt x="203200" y="161925"/>
                  </a:lnTo>
                  <a:cubicBezTo>
                    <a:pt x="204470" y="160642"/>
                    <a:pt x="205740" y="161925"/>
                    <a:pt x="207010" y="160642"/>
                  </a:cubicBezTo>
                  <a:lnTo>
                    <a:pt x="207010" y="158115"/>
                  </a:lnTo>
                  <a:lnTo>
                    <a:pt x="209550" y="158115"/>
                  </a:lnTo>
                  <a:cubicBezTo>
                    <a:pt x="210820" y="155575"/>
                    <a:pt x="209550" y="151765"/>
                    <a:pt x="209550" y="149225"/>
                  </a:cubicBezTo>
                  <a:cubicBezTo>
                    <a:pt x="208280" y="147942"/>
                    <a:pt x="205740" y="149225"/>
                    <a:pt x="203200" y="147942"/>
                  </a:cubicBezTo>
                  <a:lnTo>
                    <a:pt x="203200" y="146685"/>
                  </a:lnTo>
                  <a:lnTo>
                    <a:pt x="185420" y="145415"/>
                  </a:lnTo>
                  <a:lnTo>
                    <a:pt x="185420" y="142875"/>
                  </a:lnTo>
                  <a:cubicBezTo>
                    <a:pt x="177800" y="141592"/>
                    <a:pt x="168910" y="142875"/>
                    <a:pt x="161290" y="142875"/>
                  </a:cubicBezTo>
                  <a:cubicBezTo>
                    <a:pt x="162560" y="139065"/>
                    <a:pt x="158750" y="139065"/>
                    <a:pt x="157480" y="139065"/>
                  </a:cubicBezTo>
                  <a:lnTo>
                    <a:pt x="154940" y="139065"/>
                  </a:lnTo>
                  <a:cubicBezTo>
                    <a:pt x="156210" y="136525"/>
                    <a:pt x="152400" y="136525"/>
                    <a:pt x="151130" y="136525"/>
                  </a:cubicBezTo>
                  <a:lnTo>
                    <a:pt x="148590" y="136525"/>
                  </a:lnTo>
                  <a:cubicBezTo>
                    <a:pt x="148590" y="133985"/>
                    <a:pt x="149860" y="131458"/>
                    <a:pt x="148590" y="130175"/>
                  </a:cubicBezTo>
                  <a:lnTo>
                    <a:pt x="146050" y="130175"/>
                  </a:lnTo>
                  <a:cubicBezTo>
                    <a:pt x="146050" y="128892"/>
                    <a:pt x="146050" y="127635"/>
                    <a:pt x="144780" y="127635"/>
                  </a:cubicBezTo>
                  <a:lnTo>
                    <a:pt x="142240" y="127635"/>
                  </a:lnTo>
                  <a:lnTo>
                    <a:pt x="142240" y="116205"/>
                  </a:lnTo>
                  <a:lnTo>
                    <a:pt x="144780" y="116205"/>
                  </a:lnTo>
                  <a:cubicBezTo>
                    <a:pt x="146050" y="113665"/>
                    <a:pt x="146050" y="109855"/>
                    <a:pt x="146050" y="106058"/>
                  </a:cubicBezTo>
                  <a:lnTo>
                    <a:pt x="148590" y="106058"/>
                  </a:lnTo>
                  <a:cubicBezTo>
                    <a:pt x="149860" y="103505"/>
                    <a:pt x="148590" y="98425"/>
                    <a:pt x="148590" y="94615"/>
                  </a:cubicBezTo>
                  <a:cubicBezTo>
                    <a:pt x="147320" y="93358"/>
                    <a:pt x="144780" y="93358"/>
                    <a:pt x="142240" y="93358"/>
                  </a:cubicBezTo>
                  <a:cubicBezTo>
                    <a:pt x="143510" y="90805"/>
                    <a:pt x="140970" y="90805"/>
                    <a:pt x="138430" y="90805"/>
                  </a:cubicBezTo>
                  <a:lnTo>
                    <a:pt x="137160" y="90805"/>
                  </a:lnTo>
                  <a:cubicBezTo>
                    <a:pt x="138430" y="88265"/>
                    <a:pt x="134620" y="87008"/>
                    <a:pt x="133350" y="87008"/>
                  </a:cubicBezTo>
                  <a:lnTo>
                    <a:pt x="130810" y="87008"/>
                  </a:lnTo>
                  <a:cubicBezTo>
                    <a:pt x="132080" y="84455"/>
                    <a:pt x="128270" y="84455"/>
                    <a:pt x="127000" y="84455"/>
                  </a:cubicBezTo>
                  <a:lnTo>
                    <a:pt x="124460" y="84455"/>
                  </a:lnTo>
                  <a:cubicBezTo>
                    <a:pt x="124460" y="83185"/>
                    <a:pt x="124460" y="81915"/>
                    <a:pt x="123190" y="81915"/>
                  </a:cubicBezTo>
                  <a:lnTo>
                    <a:pt x="121920" y="81915"/>
                  </a:lnTo>
                  <a:cubicBezTo>
                    <a:pt x="123190" y="78105"/>
                    <a:pt x="119380" y="78105"/>
                    <a:pt x="118110" y="78105"/>
                  </a:cubicBezTo>
                  <a:lnTo>
                    <a:pt x="115570" y="78105"/>
                  </a:lnTo>
                  <a:lnTo>
                    <a:pt x="115570" y="75565"/>
                  </a:lnTo>
                  <a:cubicBezTo>
                    <a:pt x="111760" y="74308"/>
                    <a:pt x="106680" y="75565"/>
                    <a:pt x="102870" y="75565"/>
                  </a:cubicBezTo>
                  <a:cubicBezTo>
                    <a:pt x="104140" y="73025"/>
                    <a:pt x="101600" y="71755"/>
                    <a:pt x="99060" y="71755"/>
                  </a:cubicBezTo>
                  <a:lnTo>
                    <a:pt x="96520" y="71755"/>
                  </a:lnTo>
                  <a:cubicBezTo>
                    <a:pt x="97790" y="69215"/>
                    <a:pt x="95250" y="69215"/>
                    <a:pt x="92710" y="69215"/>
                  </a:cubicBezTo>
                  <a:lnTo>
                    <a:pt x="91440" y="69215"/>
                  </a:lnTo>
                  <a:cubicBezTo>
                    <a:pt x="90170" y="67958"/>
                    <a:pt x="91440" y="66675"/>
                    <a:pt x="90170" y="66675"/>
                  </a:cubicBezTo>
                  <a:lnTo>
                    <a:pt x="87630" y="66675"/>
                  </a:lnTo>
                  <a:lnTo>
                    <a:pt x="87630" y="57785"/>
                  </a:lnTo>
                  <a:cubicBezTo>
                    <a:pt x="88900" y="57785"/>
                    <a:pt x="90170" y="57785"/>
                    <a:pt x="91440" y="56515"/>
                  </a:cubicBezTo>
                  <a:lnTo>
                    <a:pt x="91440" y="55258"/>
                  </a:lnTo>
                  <a:lnTo>
                    <a:pt x="92710" y="55258"/>
                  </a:lnTo>
                  <a:cubicBezTo>
                    <a:pt x="93980" y="51435"/>
                    <a:pt x="93980" y="46355"/>
                    <a:pt x="93980" y="42558"/>
                  </a:cubicBezTo>
                  <a:cubicBezTo>
                    <a:pt x="96520" y="42558"/>
                    <a:pt x="100330" y="42558"/>
                    <a:pt x="102870" y="41275"/>
                  </a:cubicBezTo>
                  <a:lnTo>
                    <a:pt x="102870" y="40005"/>
                  </a:lnTo>
                  <a:cubicBezTo>
                    <a:pt x="123190" y="38735"/>
                    <a:pt x="144780" y="40005"/>
                    <a:pt x="163830" y="38735"/>
                  </a:cubicBezTo>
                  <a:lnTo>
                    <a:pt x="163830" y="36208"/>
                  </a:lnTo>
                  <a:lnTo>
                    <a:pt x="166370" y="36208"/>
                  </a:lnTo>
                  <a:cubicBezTo>
                    <a:pt x="167640" y="32385"/>
                    <a:pt x="166370" y="28575"/>
                    <a:pt x="167640" y="24765"/>
                  </a:cubicBezTo>
                  <a:cubicBezTo>
                    <a:pt x="163830" y="23508"/>
                    <a:pt x="158750" y="23508"/>
                    <a:pt x="154940" y="23508"/>
                  </a:cubicBezTo>
                  <a:lnTo>
                    <a:pt x="154940" y="20955"/>
                  </a:lnTo>
                  <a:cubicBezTo>
                    <a:pt x="151130" y="19685"/>
                    <a:pt x="147320" y="20955"/>
                    <a:pt x="142240" y="20955"/>
                  </a:cubicBezTo>
                  <a:lnTo>
                    <a:pt x="142240" y="18415"/>
                  </a:lnTo>
                  <a:cubicBezTo>
                    <a:pt x="135890" y="17158"/>
                    <a:pt x="128270" y="17158"/>
                    <a:pt x="121920" y="17158"/>
                  </a:cubicBezTo>
                  <a:lnTo>
                    <a:pt x="121920" y="14605"/>
                  </a:lnTo>
                  <a:lnTo>
                    <a:pt x="85090" y="13335"/>
                  </a:lnTo>
                  <a:lnTo>
                    <a:pt x="85090" y="12065"/>
                  </a:lnTo>
                  <a:lnTo>
                    <a:pt x="57150" y="10808"/>
                  </a:lnTo>
                  <a:lnTo>
                    <a:pt x="57150" y="9525"/>
                  </a:lnTo>
                  <a:lnTo>
                    <a:pt x="26670" y="8255"/>
                  </a:lnTo>
                  <a:lnTo>
                    <a:pt x="26670" y="5715"/>
                  </a:lnTo>
                  <a:lnTo>
                    <a:pt x="8890" y="5715"/>
                  </a:lnTo>
                  <a:lnTo>
                    <a:pt x="8890" y="3175"/>
                  </a:lnTo>
                  <a:cubicBezTo>
                    <a:pt x="6350" y="1905"/>
                    <a:pt x="2540" y="1905"/>
                    <a:pt x="0" y="190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" name="Shape 10"/>
            <p:cNvSpPr/>
            <p:nvPr/>
          </p:nvSpPr>
          <p:spPr>
            <a:xfrm>
              <a:off x="319425" y="2153682"/>
              <a:ext cx="2577440" cy="358775"/>
            </a:xfrm>
            <a:custGeom>
              <a:avLst/>
              <a:gdLst/>
              <a:ahLst/>
              <a:cxnLst/>
              <a:rect l="0" t="0" r="0" b="0"/>
              <a:pathLst>
                <a:path w="2577440" h="358775">
                  <a:moveTo>
                    <a:pt x="0" y="0"/>
                  </a:moveTo>
                  <a:lnTo>
                    <a:pt x="2562213" y="0"/>
                  </a:lnTo>
                  <a:lnTo>
                    <a:pt x="2562213" y="1283"/>
                  </a:lnTo>
                  <a:cubicBezTo>
                    <a:pt x="2558390" y="1283"/>
                    <a:pt x="2554592" y="1283"/>
                    <a:pt x="2550783" y="2540"/>
                  </a:cubicBezTo>
                  <a:lnTo>
                    <a:pt x="2550783" y="3810"/>
                  </a:lnTo>
                  <a:cubicBezTo>
                    <a:pt x="2546972" y="5080"/>
                    <a:pt x="2541892" y="3810"/>
                    <a:pt x="2538083" y="5080"/>
                  </a:cubicBezTo>
                  <a:lnTo>
                    <a:pt x="2538083" y="7633"/>
                  </a:lnTo>
                  <a:cubicBezTo>
                    <a:pt x="2535542" y="7633"/>
                    <a:pt x="2531733" y="6350"/>
                    <a:pt x="2529192" y="7633"/>
                  </a:cubicBezTo>
                  <a:lnTo>
                    <a:pt x="2529192" y="10160"/>
                  </a:lnTo>
                  <a:cubicBezTo>
                    <a:pt x="2526640" y="10160"/>
                    <a:pt x="2522842" y="10160"/>
                    <a:pt x="2520290" y="11430"/>
                  </a:cubicBezTo>
                  <a:lnTo>
                    <a:pt x="2520290" y="13983"/>
                  </a:lnTo>
                  <a:cubicBezTo>
                    <a:pt x="2516492" y="13983"/>
                    <a:pt x="2513940" y="12700"/>
                    <a:pt x="2511413" y="13983"/>
                  </a:cubicBezTo>
                  <a:lnTo>
                    <a:pt x="2511413" y="16510"/>
                  </a:lnTo>
                  <a:cubicBezTo>
                    <a:pt x="2506333" y="16510"/>
                    <a:pt x="2502522" y="16510"/>
                    <a:pt x="2498713" y="17780"/>
                  </a:cubicBezTo>
                  <a:lnTo>
                    <a:pt x="2498713" y="19050"/>
                  </a:lnTo>
                  <a:cubicBezTo>
                    <a:pt x="2491092" y="20333"/>
                    <a:pt x="2483472" y="19050"/>
                    <a:pt x="2477122" y="20333"/>
                  </a:cubicBezTo>
                  <a:lnTo>
                    <a:pt x="2477122" y="22860"/>
                  </a:lnTo>
                  <a:cubicBezTo>
                    <a:pt x="2474583" y="22860"/>
                    <a:pt x="2470772" y="21590"/>
                    <a:pt x="2468233" y="22860"/>
                  </a:cubicBezTo>
                  <a:lnTo>
                    <a:pt x="2468233" y="25400"/>
                  </a:lnTo>
                  <a:cubicBezTo>
                    <a:pt x="2464422" y="25400"/>
                    <a:pt x="2459342" y="25400"/>
                    <a:pt x="2455533" y="26683"/>
                  </a:cubicBezTo>
                  <a:lnTo>
                    <a:pt x="2455533" y="29210"/>
                  </a:lnTo>
                  <a:cubicBezTo>
                    <a:pt x="2452992" y="29210"/>
                    <a:pt x="2449183" y="27940"/>
                    <a:pt x="2446642" y="29210"/>
                  </a:cubicBezTo>
                  <a:lnTo>
                    <a:pt x="2446642" y="31750"/>
                  </a:lnTo>
                  <a:cubicBezTo>
                    <a:pt x="2444090" y="31750"/>
                    <a:pt x="2442833" y="31750"/>
                    <a:pt x="2440292" y="33033"/>
                  </a:cubicBezTo>
                  <a:lnTo>
                    <a:pt x="2440292" y="34290"/>
                  </a:lnTo>
                  <a:cubicBezTo>
                    <a:pt x="2439022" y="35560"/>
                    <a:pt x="2436483" y="34290"/>
                    <a:pt x="2435213" y="35560"/>
                  </a:cubicBezTo>
                  <a:lnTo>
                    <a:pt x="2435213" y="38100"/>
                  </a:lnTo>
                  <a:cubicBezTo>
                    <a:pt x="2432672" y="38100"/>
                    <a:pt x="2430133" y="36830"/>
                    <a:pt x="2428863" y="38100"/>
                  </a:cubicBezTo>
                  <a:lnTo>
                    <a:pt x="2428863" y="40640"/>
                  </a:lnTo>
                  <a:cubicBezTo>
                    <a:pt x="2427592" y="40640"/>
                    <a:pt x="2426322" y="40640"/>
                    <a:pt x="2425040" y="41910"/>
                  </a:cubicBezTo>
                  <a:lnTo>
                    <a:pt x="2425040" y="44450"/>
                  </a:lnTo>
                  <a:cubicBezTo>
                    <a:pt x="2425040" y="44450"/>
                    <a:pt x="2422513" y="43180"/>
                    <a:pt x="2422513" y="44450"/>
                  </a:cubicBezTo>
                  <a:lnTo>
                    <a:pt x="2422513" y="46990"/>
                  </a:lnTo>
                  <a:cubicBezTo>
                    <a:pt x="2421242" y="46990"/>
                    <a:pt x="2419972" y="46990"/>
                    <a:pt x="2419972" y="48260"/>
                  </a:cubicBezTo>
                  <a:cubicBezTo>
                    <a:pt x="2419972" y="48260"/>
                    <a:pt x="2418690" y="50800"/>
                    <a:pt x="2419972" y="50800"/>
                  </a:cubicBezTo>
                  <a:lnTo>
                    <a:pt x="2422513" y="50800"/>
                  </a:lnTo>
                  <a:lnTo>
                    <a:pt x="2422513" y="55880"/>
                  </a:lnTo>
                  <a:cubicBezTo>
                    <a:pt x="2425040" y="57150"/>
                    <a:pt x="2428863" y="57150"/>
                    <a:pt x="2432672" y="55880"/>
                  </a:cubicBezTo>
                  <a:lnTo>
                    <a:pt x="2432672" y="53340"/>
                  </a:lnTo>
                  <a:cubicBezTo>
                    <a:pt x="2435213" y="53340"/>
                    <a:pt x="2439022" y="54610"/>
                    <a:pt x="2441563" y="53340"/>
                  </a:cubicBezTo>
                  <a:lnTo>
                    <a:pt x="2441563" y="50800"/>
                  </a:lnTo>
                  <a:cubicBezTo>
                    <a:pt x="2444090" y="50800"/>
                    <a:pt x="2446642" y="50800"/>
                    <a:pt x="2447913" y="49530"/>
                  </a:cubicBezTo>
                  <a:lnTo>
                    <a:pt x="2447913" y="48260"/>
                  </a:lnTo>
                  <a:cubicBezTo>
                    <a:pt x="2447913" y="46990"/>
                    <a:pt x="2450440" y="48260"/>
                    <a:pt x="2450440" y="46990"/>
                  </a:cubicBezTo>
                  <a:lnTo>
                    <a:pt x="2450440" y="44450"/>
                  </a:lnTo>
                  <a:cubicBezTo>
                    <a:pt x="2452992" y="44450"/>
                    <a:pt x="2455533" y="45733"/>
                    <a:pt x="2456790" y="44450"/>
                  </a:cubicBezTo>
                  <a:lnTo>
                    <a:pt x="2456790" y="41910"/>
                  </a:lnTo>
                  <a:cubicBezTo>
                    <a:pt x="2459342" y="41910"/>
                    <a:pt x="2461883" y="41910"/>
                    <a:pt x="2463140" y="40640"/>
                  </a:cubicBezTo>
                  <a:lnTo>
                    <a:pt x="2463140" y="38100"/>
                  </a:lnTo>
                  <a:cubicBezTo>
                    <a:pt x="2464422" y="38100"/>
                    <a:pt x="2466963" y="39383"/>
                    <a:pt x="2469490" y="38100"/>
                  </a:cubicBezTo>
                  <a:lnTo>
                    <a:pt x="2469490" y="35560"/>
                  </a:lnTo>
                  <a:cubicBezTo>
                    <a:pt x="2472042" y="35560"/>
                    <a:pt x="2475840" y="35560"/>
                    <a:pt x="2478392" y="34290"/>
                  </a:cubicBezTo>
                  <a:lnTo>
                    <a:pt x="2478392" y="33033"/>
                  </a:lnTo>
                  <a:cubicBezTo>
                    <a:pt x="2480933" y="31750"/>
                    <a:pt x="2484742" y="33033"/>
                    <a:pt x="2487283" y="31750"/>
                  </a:cubicBezTo>
                  <a:lnTo>
                    <a:pt x="2487283" y="29210"/>
                  </a:lnTo>
                  <a:cubicBezTo>
                    <a:pt x="2489822" y="29210"/>
                    <a:pt x="2492363" y="30480"/>
                    <a:pt x="2493633" y="29210"/>
                  </a:cubicBezTo>
                  <a:lnTo>
                    <a:pt x="2493633" y="26683"/>
                  </a:lnTo>
                  <a:lnTo>
                    <a:pt x="2501240" y="26683"/>
                  </a:lnTo>
                  <a:cubicBezTo>
                    <a:pt x="2499983" y="29210"/>
                    <a:pt x="2503792" y="30480"/>
                    <a:pt x="2505063" y="29210"/>
                  </a:cubicBezTo>
                  <a:lnTo>
                    <a:pt x="2507590" y="29210"/>
                  </a:lnTo>
                  <a:cubicBezTo>
                    <a:pt x="2507590" y="30480"/>
                    <a:pt x="2507590" y="31750"/>
                    <a:pt x="2508872" y="33033"/>
                  </a:cubicBezTo>
                  <a:lnTo>
                    <a:pt x="2511413" y="33033"/>
                  </a:lnTo>
                  <a:cubicBezTo>
                    <a:pt x="2511413" y="34290"/>
                    <a:pt x="2510142" y="36830"/>
                    <a:pt x="2511413" y="38100"/>
                  </a:cubicBezTo>
                  <a:lnTo>
                    <a:pt x="2513940" y="38100"/>
                  </a:lnTo>
                  <a:cubicBezTo>
                    <a:pt x="2513940" y="39383"/>
                    <a:pt x="2512683" y="40640"/>
                    <a:pt x="2515222" y="41910"/>
                  </a:cubicBezTo>
                  <a:lnTo>
                    <a:pt x="2516492" y="41910"/>
                  </a:lnTo>
                  <a:lnTo>
                    <a:pt x="2516492" y="44450"/>
                  </a:lnTo>
                  <a:cubicBezTo>
                    <a:pt x="2522842" y="44450"/>
                    <a:pt x="2532990" y="46990"/>
                    <a:pt x="2535542" y="41910"/>
                  </a:cubicBezTo>
                  <a:cubicBezTo>
                    <a:pt x="2538083" y="41910"/>
                    <a:pt x="2540622" y="41910"/>
                    <a:pt x="2541892" y="40640"/>
                  </a:cubicBezTo>
                  <a:lnTo>
                    <a:pt x="2541892" y="38100"/>
                  </a:lnTo>
                  <a:cubicBezTo>
                    <a:pt x="2544433" y="38100"/>
                    <a:pt x="2546972" y="39383"/>
                    <a:pt x="2548242" y="38100"/>
                  </a:cubicBezTo>
                  <a:lnTo>
                    <a:pt x="2548242" y="35560"/>
                  </a:lnTo>
                  <a:lnTo>
                    <a:pt x="2562213" y="35560"/>
                  </a:lnTo>
                  <a:cubicBezTo>
                    <a:pt x="2560942" y="38100"/>
                    <a:pt x="2564740" y="39383"/>
                    <a:pt x="2566022" y="38100"/>
                  </a:cubicBezTo>
                  <a:lnTo>
                    <a:pt x="2568563" y="38100"/>
                  </a:lnTo>
                  <a:cubicBezTo>
                    <a:pt x="2567292" y="41910"/>
                    <a:pt x="2571090" y="41910"/>
                    <a:pt x="2572372" y="41910"/>
                  </a:cubicBezTo>
                  <a:lnTo>
                    <a:pt x="2574913" y="41910"/>
                  </a:lnTo>
                  <a:cubicBezTo>
                    <a:pt x="2574913" y="43180"/>
                    <a:pt x="2573642" y="45733"/>
                    <a:pt x="2576183" y="48260"/>
                  </a:cubicBezTo>
                  <a:lnTo>
                    <a:pt x="2577440" y="48260"/>
                  </a:lnTo>
                  <a:lnTo>
                    <a:pt x="2577440" y="53340"/>
                  </a:lnTo>
                  <a:lnTo>
                    <a:pt x="2576183" y="53340"/>
                  </a:lnTo>
                  <a:lnTo>
                    <a:pt x="2574913" y="68580"/>
                  </a:lnTo>
                  <a:cubicBezTo>
                    <a:pt x="2573642" y="68580"/>
                    <a:pt x="2572372" y="67310"/>
                    <a:pt x="2572372" y="68580"/>
                  </a:cubicBezTo>
                  <a:lnTo>
                    <a:pt x="2572372" y="71133"/>
                  </a:lnTo>
                  <a:cubicBezTo>
                    <a:pt x="2571090" y="71133"/>
                    <a:pt x="2569833" y="71133"/>
                    <a:pt x="2568563" y="72390"/>
                  </a:cubicBezTo>
                  <a:lnTo>
                    <a:pt x="2568563" y="74930"/>
                  </a:lnTo>
                  <a:cubicBezTo>
                    <a:pt x="2567292" y="74930"/>
                    <a:pt x="2566022" y="73660"/>
                    <a:pt x="2566022" y="74930"/>
                  </a:cubicBezTo>
                  <a:lnTo>
                    <a:pt x="2566022" y="77483"/>
                  </a:lnTo>
                  <a:cubicBezTo>
                    <a:pt x="2564740" y="77483"/>
                    <a:pt x="2563483" y="77483"/>
                    <a:pt x="2562213" y="78740"/>
                  </a:cubicBezTo>
                  <a:lnTo>
                    <a:pt x="2562213" y="80010"/>
                  </a:lnTo>
                  <a:cubicBezTo>
                    <a:pt x="2559672" y="81280"/>
                    <a:pt x="2554592" y="80010"/>
                    <a:pt x="2557133" y="83833"/>
                  </a:cubicBezTo>
                  <a:lnTo>
                    <a:pt x="2557133" y="86360"/>
                  </a:lnTo>
                  <a:cubicBezTo>
                    <a:pt x="2554592" y="86360"/>
                    <a:pt x="2552040" y="86360"/>
                    <a:pt x="2550783" y="87630"/>
                  </a:cubicBezTo>
                  <a:lnTo>
                    <a:pt x="2550783" y="90183"/>
                  </a:lnTo>
                  <a:cubicBezTo>
                    <a:pt x="2549513" y="90183"/>
                    <a:pt x="2548242" y="88900"/>
                    <a:pt x="2546972" y="90183"/>
                  </a:cubicBezTo>
                  <a:lnTo>
                    <a:pt x="2546972" y="92710"/>
                  </a:lnTo>
                  <a:cubicBezTo>
                    <a:pt x="2545690" y="92710"/>
                    <a:pt x="2543163" y="92710"/>
                    <a:pt x="2541892" y="93980"/>
                  </a:cubicBezTo>
                  <a:lnTo>
                    <a:pt x="2541892" y="95250"/>
                  </a:lnTo>
                  <a:cubicBezTo>
                    <a:pt x="2540622" y="96533"/>
                    <a:pt x="2539340" y="95250"/>
                    <a:pt x="2538083" y="96533"/>
                  </a:cubicBezTo>
                  <a:lnTo>
                    <a:pt x="2538083" y="99060"/>
                  </a:lnTo>
                  <a:cubicBezTo>
                    <a:pt x="2536813" y="99060"/>
                    <a:pt x="2535542" y="97790"/>
                    <a:pt x="2535542" y="99060"/>
                  </a:cubicBezTo>
                  <a:lnTo>
                    <a:pt x="2535542" y="101600"/>
                  </a:lnTo>
                  <a:cubicBezTo>
                    <a:pt x="2534272" y="101600"/>
                    <a:pt x="2532990" y="101600"/>
                    <a:pt x="2531733" y="102883"/>
                  </a:cubicBezTo>
                  <a:lnTo>
                    <a:pt x="2531733" y="105410"/>
                  </a:lnTo>
                  <a:cubicBezTo>
                    <a:pt x="2531733" y="105410"/>
                    <a:pt x="2529192" y="104140"/>
                    <a:pt x="2529192" y="105410"/>
                  </a:cubicBezTo>
                  <a:lnTo>
                    <a:pt x="2529192" y="107950"/>
                  </a:lnTo>
                  <a:cubicBezTo>
                    <a:pt x="2527922" y="107950"/>
                    <a:pt x="2526640" y="107950"/>
                    <a:pt x="2526640" y="109233"/>
                  </a:cubicBezTo>
                  <a:lnTo>
                    <a:pt x="2526640" y="110490"/>
                  </a:lnTo>
                  <a:cubicBezTo>
                    <a:pt x="2524113" y="111760"/>
                    <a:pt x="2517763" y="110490"/>
                    <a:pt x="2520290" y="114300"/>
                  </a:cubicBezTo>
                  <a:lnTo>
                    <a:pt x="2520290" y="116840"/>
                  </a:lnTo>
                  <a:cubicBezTo>
                    <a:pt x="2516492" y="115583"/>
                    <a:pt x="2516492" y="119380"/>
                    <a:pt x="2516492" y="120650"/>
                  </a:cubicBezTo>
                  <a:cubicBezTo>
                    <a:pt x="2516492" y="121933"/>
                    <a:pt x="2516492" y="123190"/>
                    <a:pt x="2517763" y="124460"/>
                  </a:cubicBezTo>
                  <a:lnTo>
                    <a:pt x="2520290" y="124460"/>
                  </a:lnTo>
                  <a:lnTo>
                    <a:pt x="2520290" y="129540"/>
                  </a:lnTo>
                  <a:cubicBezTo>
                    <a:pt x="2522842" y="130810"/>
                    <a:pt x="2526640" y="129540"/>
                    <a:pt x="2529192" y="129540"/>
                  </a:cubicBezTo>
                  <a:cubicBezTo>
                    <a:pt x="2529192" y="130810"/>
                    <a:pt x="2527922" y="132080"/>
                    <a:pt x="2530463" y="133350"/>
                  </a:cubicBezTo>
                  <a:lnTo>
                    <a:pt x="2531733" y="133350"/>
                  </a:lnTo>
                  <a:cubicBezTo>
                    <a:pt x="2530463" y="135890"/>
                    <a:pt x="2534272" y="137160"/>
                    <a:pt x="2535542" y="135890"/>
                  </a:cubicBezTo>
                  <a:lnTo>
                    <a:pt x="2538083" y="135890"/>
                  </a:lnTo>
                  <a:lnTo>
                    <a:pt x="2538083" y="153683"/>
                  </a:lnTo>
                  <a:cubicBezTo>
                    <a:pt x="2536813" y="153683"/>
                    <a:pt x="2535542" y="153683"/>
                    <a:pt x="2535542" y="154940"/>
                  </a:cubicBezTo>
                  <a:lnTo>
                    <a:pt x="2535542" y="156210"/>
                  </a:lnTo>
                  <a:cubicBezTo>
                    <a:pt x="2534272" y="157480"/>
                    <a:pt x="2532990" y="156210"/>
                    <a:pt x="2531733" y="157480"/>
                  </a:cubicBezTo>
                  <a:lnTo>
                    <a:pt x="2531733" y="160033"/>
                  </a:lnTo>
                  <a:cubicBezTo>
                    <a:pt x="2531733" y="160033"/>
                    <a:pt x="2529192" y="158750"/>
                    <a:pt x="2529192" y="160033"/>
                  </a:cubicBezTo>
                  <a:lnTo>
                    <a:pt x="2529192" y="162560"/>
                  </a:lnTo>
                  <a:cubicBezTo>
                    <a:pt x="2526640" y="162560"/>
                    <a:pt x="2524113" y="162560"/>
                    <a:pt x="2522842" y="163830"/>
                  </a:cubicBezTo>
                  <a:lnTo>
                    <a:pt x="2522842" y="166383"/>
                  </a:lnTo>
                  <a:cubicBezTo>
                    <a:pt x="2521572" y="166383"/>
                    <a:pt x="2520290" y="165100"/>
                    <a:pt x="2520290" y="166383"/>
                  </a:cubicBezTo>
                  <a:lnTo>
                    <a:pt x="2520290" y="168910"/>
                  </a:lnTo>
                  <a:cubicBezTo>
                    <a:pt x="2517763" y="168910"/>
                    <a:pt x="2515222" y="168910"/>
                    <a:pt x="2513940" y="170180"/>
                  </a:cubicBezTo>
                  <a:lnTo>
                    <a:pt x="2513940" y="171450"/>
                  </a:lnTo>
                  <a:cubicBezTo>
                    <a:pt x="2512683" y="172733"/>
                    <a:pt x="2511413" y="171450"/>
                    <a:pt x="2511413" y="172733"/>
                  </a:cubicBezTo>
                  <a:lnTo>
                    <a:pt x="2511413" y="175260"/>
                  </a:lnTo>
                  <a:cubicBezTo>
                    <a:pt x="2510142" y="175260"/>
                    <a:pt x="2508872" y="173990"/>
                    <a:pt x="2507590" y="175260"/>
                  </a:cubicBezTo>
                  <a:lnTo>
                    <a:pt x="2507590" y="177800"/>
                  </a:lnTo>
                  <a:cubicBezTo>
                    <a:pt x="2505063" y="177800"/>
                    <a:pt x="2503792" y="177800"/>
                    <a:pt x="2501240" y="179083"/>
                  </a:cubicBezTo>
                  <a:lnTo>
                    <a:pt x="2501240" y="181610"/>
                  </a:lnTo>
                  <a:cubicBezTo>
                    <a:pt x="2501240" y="181610"/>
                    <a:pt x="2498713" y="180340"/>
                    <a:pt x="2498713" y="181610"/>
                  </a:cubicBezTo>
                  <a:lnTo>
                    <a:pt x="2498713" y="184150"/>
                  </a:lnTo>
                  <a:cubicBezTo>
                    <a:pt x="2496172" y="184150"/>
                    <a:pt x="2493633" y="184150"/>
                    <a:pt x="2492363" y="185433"/>
                  </a:cubicBezTo>
                  <a:lnTo>
                    <a:pt x="2492363" y="186690"/>
                  </a:lnTo>
                  <a:cubicBezTo>
                    <a:pt x="2489822" y="187960"/>
                    <a:pt x="2488540" y="186690"/>
                    <a:pt x="2486013" y="187960"/>
                  </a:cubicBezTo>
                  <a:lnTo>
                    <a:pt x="2486013" y="190500"/>
                  </a:lnTo>
                  <a:cubicBezTo>
                    <a:pt x="2486013" y="190500"/>
                    <a:pt x="2483472" y="189230"/>
                    <a:pt x="2483472" y="190500"/>
                  </a:cubicBezTo>
                  <a:lnTo>
                    <a:pt x="2483472" y="193040"/>
                  </a:lnTo>
                  <a:cubicBezTo>
                    <a:pt x="2480933" y="193040"/>
                    <a:pt x="2477122" y="193040"/>
                    <a:pt x="2474583" y="194310"/>
                  </a:cubicBezTo>
                  <a:lnTo>
                    <a:pt x="2474583" y="196850"/>
                  </a:lnTo>
                  <a:cubicBezTo>
                    <a:pt x="2473313" y="196850"/>
                    <a:pt x="2472042" y="195580"/>
                    <a:pt x="2470772" y="196850"/>
                  </a:cubicBezTo>
                  <a:lnTo>
                    <a:pt x="2470772" y="199390"/>
                  </a:lnTo>
                  <a:cubicBezTo>
                    <a:pt x="2470772" y="199390"/>
                    <a:pt x="2468233" y="199390"/>
                    <a:pt x="2468233" y="200660"/>
                  </a:cubicBezTo>
                  <a:cubicBezTo>
                    <a:pt x="2468233" y="200660"/>
                    <a:pt x="2466963" y="203200"/>
                    <a:pt x="2469490" y="203200"/>
                  </a:cubicBezTo>
                  <a:lnTo>
                    <a:pt x="2470772" y="203200"/>
                  </a:lnTo>
                  <a:cubicBezTo>
                    <a:pt x="2470772" y="204483"/>
                    <a:pt x="2470772" y="205740"/>
                    <a:pt x="2472042" y="205740"/>
                  </a:cubicBezTo>
                  <a:lnTo>
                    <a:pt x="2474583" y="205740"/>
                  </a:lnTo>
                  <a:cubicBezTo>
                    <a:pt x="2473313" y="209550"/>
                    <a:pt x="2475840" y="209550"/>
                    <a:pt x="2478392" y="209550"/>
                  </a:cubicBezTo>
                  <a:lnTo>
                    <a:pt x="2480933" y="209550"/>
                  </a:lnTo>
                  <a:cubicBezTo>
                    <a:pt x="2480933" y="210833"/>
                    <a:pt x="2479663" y="212090"/>
                    <a:pt x="2480933" y="212090"/>
                  </a:cubicBezTo>
                  <a:lnTo>
                    <a:pt x="2483472" y="212090"/>
                  </a:lnTo>
                  <a:lnTo>
                    <a:pt x="2483472" y="214630"/>
                  </a:lnTo>
                  <a:cubicBezTo>
                    <a:pt x="2486013" y="215900"/>
                    <a:pt x="2489822" y="214630"/>
                    <a:pt x="2492363" y="215900"/>
                  </a:cubicBezTo>
                  <a:lnTo>
                    <a:pt x="2492363" y="227330"/>
                  </a:lnTo>
                  <a:cubicBezTo>
                    <a:pt x="2489822" y="226060"/>
                    <a:pt x="2488540" y="228600"/>
                    <a:pt x="2489822" y="231140"/>
                  </a:cubicBezTo>
                  <a:lnTo>
                    <a:pt x="2489822" y="232410"/>
                  </a:lnTo>
                  <a:cubicBezTo>
                    <a:pt x="2488540" y="233680"/>
                    <a:pt x="2487283" y="232410"/>
                    <a:pt x="2486013" y="233680"/>
                  </a:cubicBezTo>
                  <a:lnTo>
                    <a:pt x="2486013" y="236233"/>
                  </a:lnTo>
                  <a:cubicBezTo>
                    <a:pt x="2483472" y="234950"/>
                    <a:pt x="2483472" y="237490"/>
                    <a:pt x="2483472" y="240030"/>
                  </a:cubicBezTo>
                  <a:lnTo>
                    <a:pt x="2483472" y="242583"/>
                  </a:lnTo>
                  <a:cubicBezTo>
                    <a:pt x="2480933" y="242583"/>
                    <a:pt x="2478392" y="241300"/>
                    <a:pt x="2477122" y="242583"/>
                  </a:cubicBezTo>
                  <a:lnTo>
                    <a:pt x="2477122" y="245110"/>
                  </a:lnTo>
                  <a:cubicBezTo>
                    <a:pt x="2475840" y="245110"/>
                    <a:pt x="2474583" y="245110"/>
                    <a:pt x="2474583" y="246380"/>
                  </a:cubicBezTo>
                  <a:lnTo>
                    <a:pt x="2474583" y="247650"/>
                  </a:lnTo>
                  <a:cubicBezTo>
                    <a:pt x="2473313" y="248933"/>
                    <a:pt x="2472042" y="247650"/>
                    <a:pt x="2470772" y="248933"/>
                  </a:cubicBezTo>
                  <a:lnTo>
                    <a:pt x="2470772" y="251460"/>
                  </a:lnTo>
                  <a:cubicBezTo>
                    <a:pt x="2470772" y="251460"/>
                    <a:pt x="2468233" y="250190"/>
                    <a:pt x="2468233" y="251460"/>
                  </a:cubicBezTo>
                  <a:lnTo>
                    <a:pt x="2468233" y="254000"/>
                  </a:lnTo>
                  <a:cubicBezTo>
                    <a:pt x="2466963" y="254000"/>
                    <a:pt x="2465692" y="254000"/>
                    <a:pt x="2465692" y="255283"/>
                  </a:cubicBezTo>
                  <a:lnTo>
                    <a:pt x="2465692" y="257810"/>
                  </a:lnTo>
                  <a:cubicBezTo>
                    <a:pt x="2461883" y="257810"/>
                    <a:pt x="2458072" y="256540"/>
                    <a:pt x="2455533" y="257810"/>
                  </a:cubicBezTo>
                  <a:lnTo>
                    <a:pt x="2455533" y="260350"/>
                  </a:lnTo>
                  <a:cubicBezTo>
                    <a:pt x="2455533" y="260350"/>
                    <a:pt x="2452992" y="260350"/>
                    <a:pt x="2452992" y="261633"/>
                  </a:cubicBezTo>
                  <a:lnTo>
                    <a:pt x="2452992" y="262890"/>
                  </a:lnTo>
                  <a:cubicBezTo>
                    <a:pt x="2450440" y="264160"/>
                    <a:pt x="2446642" y="262890"/>
                    <a:pt x="2444090" y="264160"/>
                  </a:cubicBezTo>
                  <a:lnTo>
                    <a:pt x="2444090" y="266700"/>
                  </a:lnTo>
                  <a:cubicBezTo>
                    <a:pt x="2440292" y="266700"/>
                    <a:pt x="2435213" y="265430"/>
                    <a:pt x="2431390" y="266700"/>
                  </a:cubicBezTo>
                  <a:lnTo>
                    <a:pt x="2431390" y="269240"/>
                  </a:lnTo>
                  <a:cubicBezTo>
                    <a:pt x="2425040" y="270510"/>
                    <a:pt x="2416163" y="266700"/>
                    <a:pt x="2413622" y="273050"/>
                  </a:cubicBezTo>
                  <a:cubicBezTo>
                    <a:pt x="2409813" y="273050"/>
                    <a:pt x="2407272" y="271780"/>
                    <a:pt x="2404733" y="273050"/>
                  </a:cubicBezTo>
                  <a:lnTo>
                    <a:pt x="2404733" y="275590"/>
                  </a:lnTo>
                  <a:cubicBezTo>
                    <a:pt x="2402192" y="275590"/>
                    <a:pt x="2399640" y="275590"/>
                    <a:pt x="2398383" y="276860"/>
                  </a:cubicBezTo>
                  <a:lnTo>
                    <a:pt x="2398383" y="278130"/>
                  </a:lnTo>
                  <a:cubicBezTo>
                    <a:pt x="2394572" y="276860"/>
                    <a:pt x="2394572" y="280683"/>
                    <a:pt x="2394572" y="281940"/>
                  </a:cubicBezTo>
                  <a:cubicBezTo>
                    <a:pt x="2394572" y="283210"/>
                    <a:pt x="2394572" y="284480"/>
                    <a:pt x="2395842" y="285750"/>
                  </a:cubicBezTo>
                  <a:lnTo>
                    <a:pt x="2398383" y="285750"/>
                  </a:lnTo>
                  <a:cubicBezTo>
                    <a:pt x="2398383" y="287033"/>
                    <a:pt x="2397113" y="288290"/>
                    <a:pt x="2398383" y="288290"/>
                  </a:cubicBezTo>
                  <a:lnTo>
                    <a:pt x="2400922" y="288290"/>
                  </a:lnTo>
                  <a:cubicBezTo>
                    <a:pt x="2400922" y="289560"/>
                    <a:pt x="2400922" y="290830"/>
                    <a:pt x="2402192" y="292100"/>
                  </a:cubicBezTo>
                  <a:lnTo>
                    <a:pt x="2404733" y="292100"/>
                  </a:lnTo>
                  <a:cubicBezTo>
                    <a:pt x="2404733" y="292100"/>
                    <a:pt x="2403463" y="294640"/>
                    <a:pt x="2404733" y="294640"/>
                  </a:cubicBezTo>
                  <a:lnTo>
                    <a:pt x="2407272" y="294640"/>
                  </a:lnTo>
                  <a:cubicBezTo>
                    <a:pt x="2407272" y="297180"/>
                    <a:pt x="2405990" y="299733"/>
                    <a:pt x="2408542" y="300990"/>
                  </a:cubicBezTo>
                  <a:lnTo>
                    <a:pt x="2409813" y="300990"/>
                  </a:lnTo>
                  <a:lnTo>
                    <a:pt x="2409813" y="308610"/>
                  </a:lnTo>
                  <a:cubicBezTo>
                    <a:pt x="2409813" y="309880"/>
                    <a:pt x="2407272" y="308610"/>
                    <a:pt x="2407272" y="309880"/>
                  </a:cubicBezTo>
                  <a:lnTo>
                    <a:pt x="2407272" y="312433"/>
                  </a:lnTo>
                  <a:cubicBezTo>
                    <a:pt x="2404733" y="312433"/>
                    <a:pt x="2402192" y="311150"/>
                    <a:pt x="2400922" y="312433"/>
                  </a:cubicBezTo>
                  <a:lnTo>
                    <a:pt x="2400922" y="314960"/>
                  </a:lnTo>
                  <a:cubicBezTo>
                    <a:pt x="2397113" y="314960"/>
                    <a:pt x="2392033" y="314960"/>
                    <a:pt x="2389492" y="316230"/>
                  </a:cubicBezTo>
                  <a:lnTo>
                    <a:pt x="2389492" y="318783"/>
                  </a:lnTo>
                  <a:cubicBezTo>
                    <a:pt x="2386940" y="318783"/>
                    <a:pt x="2384413" y="317500"/>
                    <a:pt x="2383142" y="318783"/>
                  </a:cubicBezTo>
                  <a:lnTo>
                    <a:pt x="2383142" y="321310"/>
                  </a:lnTo>
                  <a:cubicBezTo>
                    <a:pt x="2379333" y="321310"/>
                    <a:pt x="2376792" y="321310"/>
                    <a:pt x="2374240" y="322580"/>
                  </a:cubicBezTo>
                  <a:lnTo>
                    <a:pt x="2374240" y="323850"/>
                  </a:lnTo>
                  <a:cubicBezTo>
                    <a:pt x="2371713" y="325133"/>
                    <a:pt x="2369172" y="323850"/>
                    <a:pt x="2367890" y="325133"/>
                  </a:cubicBezTo>
                  <a:lnTo>
                    <a:pt x="2367890" y="327660"/>
                  </a:lnTo>
                  <a:cubicBezTo>
                    <a:pt x="2364092" y="327660"/>
                    <a:pt x="2361540" y="326390"/>
                    <a:pt x="2359013" y="327660"/>
                  </a:cubicBezTo>
                  <a:lnTo>
                    <a:pt x="2359013" y="330200"/>
                  </a:lnTo>
                  <a:cubicBezTo>
                    <a:pt x="2357742" y="330200"/>
                    <a:pt x="2356472" y="330200"/>
                    <a:pt x="2355190" y="331483"/>
                  </a:cubicBezTo>
                  <a:lnTo>
                    <a:pt x="2355190" y="334010"/>
                  </a:lnTo>
                  <a:cubicBezTo>
                    <a:pt x="2352663" y="334010"/>
                    <a:pt x="2348840" y="332740"/>
                    <a:pt x="2346313" y="334010"/>
                  </a:cubicBezTo>
                  <a:lnTo>
                    <a:pt x="2346313" y="336550"/>
                  </a:lnTo>
                  <a:cubicBezTo>
                    <a:pt x="2342490" y="336550"/>
                    <a:pt x="2337422" y="336550"/>
                    <a:pt x="2333613" y="337833"/>
                  </a:cubicBezTo>
                  <a:lnTo>
                    <a:pt x="2333613" y="339090"/>
                  </a:lnTo>
                  <a:cubicBezTo>
                    <a:pt x="2329790" y="340360"/>
                    <a:pt x="2325992" y="339090"/>
                    <a:pt x="2322183" y="340360"/>
                  </a:cubicBezTo>
                  <a:lnTo>
                    <a:pt x="2322183" y="342900"/>
                  </a:lnTo>
                  <a:cubicBezTo>
                    <a:pt x="2318372" y="342900"/>
                    <a:pt x="2315833" y="341630"/>
                    <a:pt x="2313292" y="342900"/>
                  </a:cubicBezTo>
                  <a:lnTo>
                    <a:pt x="2313292" y="345440"/>
                  </a:lnTo>
                  <a:cubicBezTo>
                    <a:pt x="2308213" y="345440"/>
                    <a:pt x="2304390" y="345440"/>
                    <a:pt x="2300592" y="346710"/>
                  </a:cubicBezTo>
                  <a:lnTo>
                    <a:pt x="2300592" y="349250"/>
                  </a:lnTo>
                  <a:cubicBezTo>
                    <a:pt x="2292972" y="349250"/>
                    <a:pt x="2285340" y="347980"/>
                    <a:pt x="2278990" y="349250"/>
                  </a:cubicBezTo>
                  <a:lnTo>
                    <a:pt x="2278990" y="351790"/>
                  </a:lnTo>
                  <a:cubicBezTo>
                    <a:pt x="2270113" y="351790"/>
                    <a:pt x="2259940" y="351790"/>
                    <a:pt x="2252333" y="353060"/>
                  </a:cubicBezTo>
                  <a:lnTo>
                    <a:pt x="2252333" y="354330"/>
                  </a:lnTo>
                  <a:cubicBezTo>
                    <a:pt x="2244713" y="355600"/>
                    <a:pt x="2237092" y="354330"/>
                    <a:pt x="2230742" y="355600"/>
                  </a:cubicBezTo>
                  <a:lnTo>
                    <a:pt x="2230742" y="358140"/>
                  </a:lnTo>
                  <a:cubicBezTo>
                    <a:pt x="2220583" y="358140"/>
                    <a:pt x="2209140" y="356883"/>
                    <a:pt x="2200263" y="358140"/>
                  </a:cubicBezTo>
                  <a:lnTo>
                    <a:pt x="2200263" y="358775"/>
                  </a:lnTo>
                  <a:lnTo>
                    <a:pt x="305422" y="358775"/>
                  </a:lnTo>
                  <a:lnTo>
                    <a:pt x="305422" y="358140"/>
                  </a:lnTo>
                  <a:lnTo>
                    <a:pt x="290182" y="358140"/>
                  </a:lnTo>
                  <a:lnTo>
                    <a:pt x="290182" y="355600"/>
                  </a:lnTo>
                  <a:cubicBezTo>
                    <a:pt x="286372" y="354330"/>
                    <a:pt x="283832" y="355600"/>
                    <a:pt x="280022" y="354330"/>
                  </a:cubicBezTo>
                  <a:lnTo>
                    <a:pt x="280022" y="353060"/>
                  </a:lnTo>
                  <a:cubicBezTo>
                    <a:pt x="277482" y="351790"/>
                    <a:pt x="274942" y="351790"/>
                    <a:pt x="271132" y="351790"/>
                  </a:cubicBezTo>
                  <a:lnTo>
                    <a:pt x="271132" y="349250"/>
                  </a:lnTo>
                  <a:cubicBezTo>
                    <a:pt x="268592" y="347980"/>
                    <a:pt x="264782" y="349250"/>
                    <a:pt x="262242" y="349250"/>
                  </a:cubicBezTo>
                  <a:cubicBezTo>
                    <a:pt x="263512" y="345440"/>
                    <a:pt x="259702" y="345440"/>
                    <a:pt x="258432" y="345440"/>
                  </a:cubicBezTo>
                  <a:lnTo>
                    <a:pt x="255892" y="345440"/>
                  </a:lnTo>
                  <a:lnTo>
                    <a:pt x="255892" y="342900"/>
                  </a:lnTo>
                  <a:cubicBezTo>
                    <a:pt x="253352" y="341630"/>
                    <a:pt x="249542" y="342900"/>
                    <a:pt x="247002" y="342900"/>
                  </a:cubicBezTo>
                  <a:lnTo>
                    <a:pt x="247002" y="340360"/>
                  </a:lnTo>
                  <a:cubicBezTo>
                    <a:pt x="244462" y="339090"/>
                    <a:pt x="240652" y="340360"/>
                    <a:pt x="238112" y="339090"/>
                  </a:cubicBezTo>
                  <a:lnTo>
                    <a:pt x="238112" y="337833"/>
                  </a:lnTo>
                  <a:cubicBezTo>
                    <a:pt x="235572" y="336550"/>
                    <a:pt x="231762" y="336550"/>
                    <a:pt x="229222" y="336550"/>
                  </a:cubicBezTo>
                  <a:lnTo>
                    <a:pt x="229222" y="334010"/>
                  </a:lnTo>
                  <a:cubicBezTo>
                    <a:pt x="225412" y="332740"/>
                    <a:pt x="220332" y="334010"/>
                    <a:pt x="216522" y="334010"/>
                  </a:cubicBezTo>
                  <a:cubicBezTo>
                    <a:pt x="216522" y="332740"/>
                    <a:pt x="216522" y="331483"/>
                    <a:pt x="215252" y="330200"/>
                  </a:cubicBezTo>
                  <a:lnTo>
                    <a:pt x="213982" y="330200"/>
                  </a:lnTo>
                  <a:cubicBezTo>
                    <a:pt x="212712" y="328930"/>
                    <a:pt x="213982" y="327660"/>
                    <a:pt x="212712" y="327660"/>
                  </a:cubicBezTo>
                  <a:lnTo>
                    <a:pt x="210172" y="327660"/>
                  </a:lnTo>
                  <a:lnTo>
                    <a:pt x="210172" y="318783"/>
                  </a:lnTo>
                  <a:cubicBezTo>
                    <a:pt x="211442" y="318783"/>
                    <a:pt x="212712" y="320040"/>
                    <a:pt x="213982" y="318783"/>
                  </a:cubicBezTo>
                  <a:lnTo>
                    <a:pt x="213982" y="316230"/>
                  </a:lnTo>
                  <a:cubicBezTo>
                    <a:pt x="216522" y="317500"/>
                    <a:pt x="216522" y="313690"/>
                    <a:pt x="216522" y="312433"/>
                  </a:cubicBezTo>
                  <a:lnTo>
                    <a:pt x="216522" y="309880"/>
                  </a:lnTo>
                  <a:cubicBezTo>
                    <a:pt x="217792" y="309880"/>
                    <a:pt x="219062" y="309880"/>
                    <a:pt x="219062" y="308610"/>
                  </a:cubicBezTo>
                  <a:lnTo>
                    <a:pt x="219062" y="307340"/>
                  </a:lnTo>
                  <a:lnTo>
                    <a:pt x="225412" y="307340"/>
                  </a:lnTo>
                  <a:lnTo>
                    <a:pt x="225412" y="297180"/>
                  </a:lnTo>
                  <a:lnTo>
                    <a:pt x="222872" y="297180"/>
                  </a:lnTo>
                  <a:cubicBezTo>
                    <a:pt x="224142" y="294640"/>
                    <a:pt x="220332" y="293383"/>
                    <a:pt x="219062" y="293383"/>
                  </a:cubicBezTo>
                  <a:lnTo>
                    <a:pt x="216522" y="293383"/>
                  </a:lnTo>
                  <a:lnTo>
                    <a:pt x="216522" y="292100"/>
                  </a:lnTo>
                  <a:cubicBezTo>
                    <a:pt x="212712" y="290830"/>
                    <a:pt x="208902" y="290830"/>
                    <a:pt x="203822" y="290830"/>
                  </a:cubicBezTo>
                  <a:lnTo>
                    <a:pt x="203822" y="288290"/>
                  </a:lnTo>
                  <a:lnTo>
                    <a:pt x="186042" y="288290"/>
                  </a:lnTo>
                  <a:lnTo>
                    <a:pt x="186042" y="285750"/>
                  </a:lnTo>
                  <a:cubicBezTo>
                    <a:pt x="182232" y="284480"/>
                    <a:pt x="178422" y="284480"/>
                    <a:pt x="173342" y="284480"/>
                  </a:cubicBezTo>
                  <a:cubicBezTo>
                    <a:pt x="174612" y="281940"/>
                    <a:pt x="172072" y="281940"/>
                    <a:pt x="169532" y="281940"/>
                  </a:cubicBezTo>
                  <a:lnTo>
                    <a:pt x="168262" y="281940"/>
                  </a:lnTo>
                  <a:lnTo>
                    <a:pt x="168262" y="279400"/>
                  </a:lnTo>
                  <a:cubicBezTo>
                    <a:pt x="164452" y="278130"/>
                    <a:pt x="161912" y="279400"/>
                    <a:pt x="158102" y="278130"/>
                  </a:cubicBezTo>
                  <a:cubicBezTo>
                    <a:pt x="159372" y="275590"/>
                    <a:pt x="156832" y="275590"/>
                    <a:pt x="154292" y="275590"/>
                  </a:cubicBezTo>
                  <a:lnTo>
                    <a:pt x="153022" y="275590"/>
                  </a:lnTo>
                  <a:cubicBezTo>
                    <a:pt x="151752" y="274333"/>
                    <a:pt x="153022" y="273050"/>
                    <a:pt x="151752" y="273050"/>
                  </a:cubicBezTo>
                  <a:lnTo>
                    <a:pt x="149212" y="273050"/>
                  </a:lnTo>
                  <a:cubicBezTo>
                    <a:pt x="150482" y="269240"/>
                    <a:pt x="147942" y="269240"/>
                    <a:pt x="145402" y="269240"/>
                  </a:cubicBezTo>
                  <a:lnTo>
                    <a:pt x="142862" y="269240"/>
                  </a:lnTo>
                  <a:cubicBezTo>
                    <a:pt x="142862" y="266700"/>
                    <a:pt x="144132" y="261633"/>
                    <a:pt x="139052" y="262890"/>
                  </a:cubicBezTo>
                  <a:lnTo>
                    <a:pt x="137782" y="262890"/>
                  </a:lnTo>
                  <a:cubicBezTo>
                    <a:pt x="136512" y="262890"/>
                    <a:pt x="137782" y="260350"/>
                    <a:pt x="136512" y="260350"/>
                  </a:cubicBezTo>
                  <a:lnTo>
                    <a:pt x="133972" y="260350"/>
                  </a:lnTo>
                  <a:cubicBezTo>
                    <a:pt x="133972" y="257810"/>
                    <a:pt x="135242" y="255283"/>
                    <a:pt x="133972" y="254000"/>
                  </a:cubicBezTo>
                  <a:lnTo>
                    <a:pt x="131432" y="254000"/>
                  </a:lnTo>
                  <a:cubicBezTo>
                    <a:pt x="131432" y="252730"/>
                    <a:pt x="131432" y="251460"/>
                    <a:pt x="130162" y="251460"/>
                  </a:cubicBezTo>
                  <a:lnTo>
                    <a:pt x="127622" y="251460"/>
                  </a:lnTo>
                  <a:cubicBezTo>
                    <a:pt x="127622" y="248933"/>
                    <a:pt x="128892" y="246380"/>
                    <a:pt x="127622" y="245110"/>
                  </a:cubicBezTo>
                  <a:lnTo>
                    <a:pt x="125082" y="245110"/>
                  </a:lnTo>
                  <a:lnTo>
                    <a:pt x="125082" y="240030"/>
                  </a:lnTo>
                  <a:cubicBezTo>
                    <a:pt x="127622" y="240030"/>
                    <a:pt x="130162" y="240030"/>
                    <a:pt x="131432" y="238760"/>
                  </a:cubicBezTo>
                  <a:lnTo>
                    <a:pt x="131432" y="236233"/>
                  </a:lnTo>
                  <a:cubicBezTo>
                    <a:pt x="132702" y="236233"/>
                    <a:pt x="133972" y="237490"/>
                    <a:pt x="133972" y="236233"/>
                  </a:cubicBezTo>
                  <a:lnTo>
                    <a:pt x="133972" y="233680"/>
                  </a:lnTo>
                  <a:cubicBezTo>
                    <a:pt x="136512" y="233680"/>
                    <a:pt x="139052" y="233680"/>
                    <a:pt x="140322" y="232410"/>
                  </a:cubicBezTo>
                  <a:lnTo>
                    <a:pt x="140322" y="231140"/>
                  </a:lnTo>
                  <a:cubicBezTo>
                    <a:pt x="141592" y="229883"/>
                    <a:pt x="142862" y="231140"/>
                    <a:pt x="142862" y="229883"/>
                  </a:cubicBezTo>
                  <a:lnTo>
                    <a:pt x="142862" y="227330"/>
                  </a:lnTo>
                  <a:cubicBezTo>
                    <a:pt x="145402" y="227330"/>
                    <a:pt x="147942" y="228600"/>
                    <a:pt x="149212" y="227330"/>
                  </a:cubicBezTo>
                  <a:lnTo>
                    <a:pt x="149212" y="224790"/>
                  </a:lnTo>
                  <a:cubicBezTo>
                    <a:pt x="151752" y="226060"/>
                    <a:pt x="153022" y="222250"/>
                    <a:pt x="153022" y="220980"/>
                  </a:cubicBezTo>
                  <a:cubicBezTo>
                    <a:pt x="154292" y="218440"/>
                    <a:pt x="150482" y="217183"/>
                    <a:pt x="149212" y="217183"/>
                  </a:cubicBezTo>
                  <a:lnTo>
                    <a:pt x="146672" y="217183"/>
                  </a:lnTo>
                  <a:cubicBezTo>
                    <a:pt x="146672" y="217183"/>
                    <a:pt x="146672" y="214630"/>
                    <a:pt x="145402" y="214630"/>
                  </a:cubicBezTo>
                  <a:lnTo>
                    <a:pt x="142862" y="214630"/>
                  </a:lnTo>
                  <a:lnTo>
                    <a:pt x="142862" y="212090"/>
                  </a:lnTo>
                  <a:cubicBezTo>
                    <a:pt x="140322" y="210833"/>
                    <a:pt x="137782" y="212090"/>
                    <a:pt x="133972" y="212090"/>
                  </a:cubicBezTo>
                  <a:cubicBezTo>
                    <a:pt x="135242" y="208280"/>
                    <a:pt x="132702" y="208280"/>
                    <a:pt x="130162" y="208280"/>
                  </a:cubicBezTo>
                  <a:lnTo>
                    <a:pt x="127622" y="208280"/>
                  </a:lnTo>
                  <a:cubicBezTo>
                    <a:pt x="128892" y="205740"/>
                    <a:pt x="126352" y="205740"/>
                    <a:pt x="123812" y="205740"/>
                  </a:cubicBezTo>
                  <a:lnTo>
                    <a:pt x="122542" y="205740"/>
                  </a:lnTo>
                  <a:cubicBezTo>
                    <a:pt x="123812" y="203200"/>
                    <a:pt x="120002" y="201930"/>
                    <a:pt x="118732" y="201930"/>
                  </a:cubicBezTo>
                  <a:lnTo>
                    <a:pt x="116192" y="201930"/>
                  </a:lnTo>
                  <a:cubicBezTo>
                    <a:pt x="116192" y="201930"/>
                    <a:pt x="116192" y="199390"/>
                    <a:pt x="114922" y="199390"/>
                  </a:cubicBezTo>
                  <a:lnTo>
                    <a:pt x="112382" y="199390"/>
                  </a:lnTo>
                  <a:cubicBezTo>
                    <a:pt x="113652" y="196850"/>
                    <a:pt x="111112" y="195580"/>
                    <a:pt x="108572" y="196850"/>
                  </a:cubicBezTo>
                  <a:lnTo>
                    <a:pt x="107302" y="196850"/>
                  </a:lnTo>
                  <a:cubicBezTo>
                    <a:pt x="106032" y="195580"/>
                    <a:pt x="107302" y="194310"/>
                    <a:pt x="106032" y="193040"/>
                  </a:cubicBezTo>
                  <a:lnTo>
                    <a:pt x="103492" y="193040"/>
                  </a:lnTo>
                  <a:cubicBezTo>
                    <a:pt x="104762" y="190500"/>
                    <a:pt x="102222" y="190500"/>
                    <a:pt x="99682" y="190500"/>
                  </a:cubicBezTo>
                  <a:lnTo>
                    <a:pt x="97142" y="190500"/>
                  </a:lnTo>
                  <a:cubicBezTo>
                    <a:pt x="98412" y="187960"/>
                    <a:pt x="95872" y="186690"/>
                    <a:pt x="93332" y="186690"/>
                  </a:cubicBezTo>
                  <a:lnTo>
                    <a:pt x="92062" y="186690"/>
                  </a:lnTo>
                  <a:cubicBezTo>
                    <a:pt x="90792" y="186690"/>
                    <a:pt x="92062" y="184150"/>
                    <a:pt x="90792" y="184150"/>
                  </a:cubicBezTo>
                  <a:lnTo>
                    <a:pt x="88252" y="184150"/>
                  </a:lnTo>
                  <a:cubicBezTo>
                    <a:pt x="89522" y="181610"/>
                    <a:pt x="86982" y="180340"/>
                    <a:pt x="84442" y="181610"/>
                  </a:cubicBezTo>
                  <a:lnTo>
                    <a:pt x="81902" y="181610"/>
                  </a:lnTo>
                  <a:cubicBezTo>
                    <a:pt x="81902" y="180340"/>
                    <a:pt x="83172" y="179083"/>
                    <a:pt x="81902" y="177800"/>
                  </a:cubicBezTo>
                  <a:lnTo>
                    <a:pt x="79362" y="177800"/>
                  </a:lnTo>
                  <a:cubicBezTo>
                    <a:pt x="79362" y="176530"/>
                    <a:pt x="79362" y="173990"/>
                    <a:pt x="78092" y="171450"/>
                  </a:cubicBezTo>
                  <a:lnTo>
                    <a:pt x="76822" y="171450"/>
                  </a:lnTo>
                  <a:lnTo>
                    <a:pt x="76822" y="160033"/>
                  </a:lnTo>
                  <a:cubicBezTo>
                    <a:pt x="76822" y="160033"/>
                    <a:pt x="79362" y="161290"/>
                    <a:pt x="79362" y="160033"/>
                  </a:cubicBezTo>
                  <a:lnTo>
                    <a:pt x="79362" y="157480"/>
                  </a:lnTo>
                  <a:cubicBezTo>
                    <a:pt x="80632" y="157480"/>
                    <a:pt x="81902" y="157480"/>
                    <a:pt x="81902" y="156210"/>
                  </a:cubicBezTo>
                  <a:lnTo>
                    <a:pt x="81902" y="154940"/>
                  </a:lnTo>
                  <a:cubicBezTo>
                    <a:pt x="84442" y="153683"/>
                    <a:pt x="86982" y="154940"/>
                    <a:pt x="88252" y="153683"/>
                  </a:cubicBezTo>
                  <a:lnTo>
                    <a:pt x="88252" y="151130"/>
                  </a:lnTo>
                  <a:cubicBezTo>
                    <a:pt x="90792" y="151130"/>
                    <a:pt x="93332" y="152400"/>
                    <a:pt x="94602" y="151130"/>
                  </a:cubicBezTo>
                  <a:lnTo>
                    <a:pt x="94602" y="148590"/>
                  </a:lnTo>
                  <a:cubicBezTo>
                    <a:pt x="95872" y="148590"/>
                    <a:pt x="97142" y="148590"/>
                    <a:pt x="97142" y="147333"/>
                  </a:cubicBezTo>
                  <a:lnTo>
                    <a:pt x="97142" y="144780"/>
                  </a:lnTo>
                  <a:cubicBezTo>
                    <a:pt x="100952" y="146050"/>
                    <a:pt x="100952" y="143510"/>
                    <a:pt x="100952" y="140983"/>
                  </a:cubicBezTo>
                  <a:cubicBezTo>
                    <a:pt x="100952" y="140983"/>
                    <a:pt x="100952" y="138430"/>
                    <a:pt x="99682" y="138430"/>
                  </a:cubicBezTo>
                  <a:lnTo>
                    <a:pt x="97142" y="138430"/>
                  </a:lnTo>
                  <a:cubicBezTo>
                    <a:pt x="97142" y="135890"/>
                    <a:pt x="98412" y="130810"/>
                    <a:pt x="93332" y="132080"/>
                  </a:cubicBezTo>
                  <a:lnTo>
                    <a:pt x="92062" y="132080"/>
                  </a:lnTo>
                  <a:cubicBezTo>
                    <a:pt x="90792" y="130810"/>
                    <a:pt x="92062" y="129540"/>
                    <a:pt x="90792" y="129540"/>
                  </a:cubicBezTo>
                  <a:lnTo>
                    <a:pt x="88252" y="129540"/>
                  </a:lnTo>
                  <a:cubicBezTo>
                    <a:pt x="88252" y="128283"/>
                    <a:pt x="89522" y="127000"/>
                    <a:pt x="88252" y="125730"/>
                  </a:cubicBezTo>
                  <a:lnTo>
                    <a:pt x="85712" y="125730"/>
                  </a:lnTo>
                  <a:cubicBezTo>
                    <a:pt x="86982" y="123190"/>
                    <a:pt x="83172" y="123190"/>
                    <a:pt x="81902" y="123190"/>
                  </a:cubicBezTo>
                  <a:lnTo>
                    <a:pt x="79362" y="123190"/>
                  </a:lnTo>
                  <a:cubicBezTo>
                    <a:pt x="79362" y="121933"/>
                    <a:pt x="79362" y="120650"/>
                    <a:pt x="78092" y="120650"/>
                  </a:cubicBezTo>
                  <a:lnTo>
                    <a:pt x="76822" y="120650"/>
                  </a:lnTo>
                  <a:cubicBezTo>
                    <a:pt x="78092" y="116840"/>
                    <a:pt x="74282" y="116840"/>
                    <a:pt x="73012" y="116840"/>
                  </a:cubicBezTo>
                  <a:lnTo>
                    <a:pt x="70472" y="116840"/>
                  </a:lnTo>
                  <a:cubicBezTo>
                    <a:pt x="70472" y="114300"/>
                    <a:pt x="71742" y="109233"/>
                    <a:pt x="66662" y="110490"/>
                  </a:cubicBezTo>
                  <a:lnTo>
                    <a:pt x="64122" y="110490"/>
                  </a:lnTo>
                  <a:cubicBezTo>
                    <a:pt x="64122" y="110490"/>
                    <a:pt x="64122" y="107950"/>
                    <a:pt x="62852" y="107950"/>
                  </a:cubicBezTo>
                  <a:lnTo>
                    <a:pt x="61582" y="107950"/>
                  </a:lnTo>
                  <a:cubicBezTo>
                    <a:pt x="62852" y="105410"/>
                    <a:pt x="59042" y="104140"/>
                    <a:pt x="57772" y="105410"/>
                  </a:cubicBezTo>
                  <a:lnTo>
                    <a:pt x="55232" y="105410"/>
                  </a:lnTo>
                  <a:cubicBezTo>
                    <a:pt x="55232" y="104140"/>
                    <a:pt x="55232" y="102883"/>
                    <a:pt x="53962" y="101600"/>
                  </a:cubicBezTo>
                  <a:lnTo>
                    <a:pt x="51422" y="101600"/>
                  </a:lnTo>
                  <a:cubicBezTo>
                    <a:pt x="51422" y="100330"/>
                    <a:pt x="52692" y="99060"/>
                    <a:pt x="51422" y="99060"/>
                  </a:cubicBezTo>
                  <a:lnTo>
                    <a:pt x="48882" y="99060"/>
                  </a:lnTo>
                  <a:cubicBezTo>
                    <a:pt x="50152" y="96533"/>
                    <a:pt x="46342" y="95250"/>
                    <a:pt x="45072" y="95250"/>
                  </a:cubicBezTo>
                  <a:lnTo>
                    <a:pt x="42532" y="95250"/>
                  </a:lnTo>
                  <a:cubicBezTo>
                    <a:pt x="42532" y="93980"/>
                    <a:pt x="43802" y="91440"/>
                    <a:pt x="42532" y="90183"/>
                  </a:cubicBezTo>
                  <a:lnTo>
                    <a:pt x="39992" y="90183"/>
                  </a:lnTo>
                  <a:lnTo>
                    <a:pt x="39992" y="83833"/>
                  </a:lnTo>
                  <a:cubicBezTo>
                    <a:pt x="42532" y="85090"/>
                    <a:pt x="42532" y="82550"/>
                    <a:pt x="42532" y="80010"/>
                  </a:cubicBezTo>
                  <a:cubicBezTo>
                    <a:pt x="42532" y="80010"/>
                    <a:pt x="43802" y="77483"/>
                    <a:pt x="42532" y="77483"/>
                  </a:cubicBezTo>
                  <a:lnTo>
                    <a:pt x="39992" y="77483"/>
                  </a:lnTo>
                  <a:lnTo>
                    <a:pt x="39992" y="66040"/>
                  </a:lnTo>
                  <a:cubicBezTo>
                    <a:pt x="41262" y="66040"/>
                    <a:pt x="42532" y="66040"/>
                    <a:pt x="42532" y="64783"/>
                  </a:cubicBezTo>
                  <a:lnTo>
                    <a:pt x="42532" y="63500"/>
                  </a:lnTo>
                  <a:cubicBezTo>
                    <a:pt x="45072" y="62230"/>
                    <a:pt x="47612" y="63500"/>
                    <a:pt x="48882" y="62230"/>
                  </a:cubicBezTo>
                  <a:lnTo>
                    <a:pt x="48882" y="59690"/>
                  </a:lnTo>
                  <a:cubicBezTo>
                    <a:pt x="51422" y="59690"/>
                    <a:pt x="53962" y="60960"/>
                    <a:pt x="55232" y="59690"/>
                  </a:cubicBezTo>
                  <a:lnTo>
                    <a:pt x="55232" y="57150"/>
                  </a:lnTo>
                  <a:lnTo>
                    <a:pt x="62852" y="57150"/>
                  </a:lnTo>
                  <a:cubicBezTo>
                    <a:pt x="61582" y="59690"/>
                    <a:pt x="65392" y="60960"/>
                    <a:pt x="66662" y="59690"/>
                  </a:cubicBezTo>
                  <a:lnTo>
                    <a:pt x="69202" y="59690"/>
                  </a:lnTo>
                  <a:lnTo>
                    <a:pt x="69202" y="62230"/>
                  </a:lnTo>
                  <a:cubicBezTo>
                    <a:pt x="71742" y="63500"/>
                    <a:pt x="75552" y="62230"/>
                    <a:pt x="78092" y="63500"/>
                  </a:cubicBezTo>
                  <a:lnTo>
                    <a:pt x="78092" y="64783"/>
                  </a:lnTo>
                  <a:cubicBezTo>
                    <a:pt x="84442" y="66040"/>
                    <a:pt x="94602" y="68580"/>
                    <a:pt x="97142" y="63500"/>
                  </a:cubicBezTo>
                  <a:cubicBezTo>
                    <a:pt x="98412" y="62230"/>
                    <a:pt x="99682" y="63500"/>
                    <a:pt x="100952" y="62230"/>
                  </a:cubicBezTo>
                  <a:lnTo>
                    <a:pt x="100952" y="59690"/>
                  </a:lnTo>
                  <a:cubicBezTo>
                    <a:pt x="102222" y="59690"/>
                    <a:pt x="103492" y="60960"/>
                    <a:pt x="103492" y="59690"/>
                  </a:cubicBezTo>
                  <a:lnTo>
                    <a:pt x="103492" y="57150"/>
                  </a:lnTo>
                  <a:cubicBezTo>
                    <a:pt x="106032" y="58433"/>
                    <a:pt x="107302" y="54610"/>
                    <a:pt x="107302" y="53340"/>
                  </a:cubicBezTo>
                  <a:lnTo>
                    <a:pt x="107302" y="50800"/>
                  </a:lnTo>
                  <a:cubicBezTo>
                    <a:pt x="108572" y="50800"/>
                    <a:pt x="111112" y="50800"/>
                    <a:pt x="112382" y="49530"/>
                  </a:cubicBezTo>
                  <a:lnTo>
                    <a:pt x="112382" y="48260"/>
                  </a:lnTo>
                  <a:lnTo>
                    <a:pt x="123812" y="48260"/>
                  </a:lnTo>
                  <a:cubicBezTo>
                    <a:pt x="125082" y="48260"/>
                    <a:pt x="123812" y="50800"/>
                    <a:pt x="125082" y="50800"/>
                  </a:cubicBezTo>
                  <a:lnTo>
                    <a:pt x="127622" y="50800"/>
                  </a:lnTo>
                  <a:lnTo>
                    <a:pt x="127622" y="53340"/>
                  </a:lnTo>
                  <a:cubicBezTo>
                    <a:pt x="131432" y="54610"/>
                    <a:pt x="135242" y="53340"/>
                    <a:pt x="139052" y="53340"/>
                  </a:cubicBezTo>
                  <a:lnTo>
                    <a:pt x="139052" y="55880"/>
                  </a:lnTo>
                  <a:cubicBezTo>
                    <a:pt x="141592" y="57150"/>
                    <a:pt x="145402" y="57150"/>
                    <a:pt x="149212" y="57150"/>
                  </a:cubicBezTo>
                  <a:cubicBezTo>
                    <a:pt x="147942" y="59690"/>
                    <a:pt x="150482" y="60960"/>
                    <a:pt x="153022" y="59690"/>
                  </a:cubicBezTo>
                  <a:lnTo>
                    <a:pt x="154292" y="59690"/>
                  </a:lnTo>
                  <a:cubicBezTo>
                    <a:pt x="153022" y="62230"/>
                    <a:pt x="156832" y="63500"/>
                    <a:pt x="158102" y="63500"/>
                  </a:cubicBezTo>
                  <a:lnTo>
                    <a:pt x="160642" y="63500"/>
                  </a:lnTo>
                  <a:cubicBezTo>
                    <a:pt x="159372" y="66040"/>
                    <a:pt x="163182" y="66040"/>
                    <a:pt x="164452" y="66040"/>
                  </a:cubicBezTo>
                  <a:lnTo>
                    <a:pt x="166992" y="66040"/>
                  </a:lnTo>
                  <a:cubicBezTo>
                    <a:pt x="165722" y="68580"/>
                    <a:pt x="168262" y="69850"/>
                    <a:pt x="170802" y="68580"/>
                  </a:cubicBezTo>
                  <a:lnTo>
                    <a:pt x="173342" y="68580"/>
                  </a:lnTo>
                  <a:lnTo>
                    <a:pt x="173342" y="71133"/>
                  </a:lnTo>
                  <a:cubicBezTo>
                    <a:pt x="175882" y="72390"/>
                    <a:pt x="179692" y="72390"/>
                    <a:pt x="182232" y="72390"/>
                  </a:cubicBezTo>
                  <a:lnTo>
                    <a:pt x="182232" y="74930"/>
                  </a:lnTo>
                  <a:cubicBezTo>
                    <a:pt x="184772" y="76200"/>
                    <a:pt x="188582" y="74930"/>
                    <a:pt x="191122" y="74930"/>
                  </a:cubicBezTo>
                  <a:cubicBezTo>
                    <a:pt x="192392" y="71133"/>
                    <a:pt x="192392" y="66040"/>
                    <a:pt x="191122" y="62230"/>
                  </a:cubicBezTo>
                  <a:lnTo>
                    <a:pt x="188582" y="62230"/>
                  </a:lnTo>
                  <a:cubicBezTo>
                    <a:pt x="189852" y="59690"/>
                    <a:pt x="187312" y="58433"/>
                    <a:pt x="184772" y="59690"/>
                  </a:cubicBezTo>
                  <a:lnTo>
                    <a:pt x="183502" y="59690"/>
                  </a:lnTo>
                  <a:cubicBezTo>
                    <a:pt x="184772" y="55880"/>
                    <a:pt x="180962" y="55880"/>
                    <a:pt x="179692" y="55880"/>
                  </a:cubicBezTo>
                  <a:lnTo>
                    <a:pt x="177152" y="55880"/>
                  </a:lnTo>
                  <a:cubicBezTo>
                    <a:pt x="178422" y="53340"/>
                    <a:pt x="174612" y="53340"/>
                    <a:pt x="173342" y="53340"/>
                  </a:cubicBezTo>
                  <a:lnTo>
                    <a:pt x="170802" y="53340"/>
                  </a:lnTo>
                  <a:lnTo>
                    <a:pt x="170802" y="50800"/>
                  </a:lnTo>
                  <a:cubicBezTo>
                    <a:pt x="168262" y="49530"/>
                    <a:pt x="164452" y="50800"/>
                    <a:pt x="161912" y="49530"/>
                  </a:cubicBezTo>
                  <a:lnTo>
                    <a:pt x="161912" y="48260"/>
                  </a:lnTo>
                  <a:cubicBezTo>
                    <a:pt x="159372" y="46990"/>
                    <a:pt x="155562" y="46990"/>
                    <a:pt x="153022" y="46990"/>
                  </a:cubicBezTo>
                  <a:lnTo>
                    <a:pt x="153022" y="44450"/>
                  </a:lnTo>
                  <a:cubicBezTo>
                    <a:pt x="149212" y="43180"/>
                    <a:pt x="144132" y="44450"/>
                    <a:pt x="140322" y="44450"/>
                  </a:cubicBezTo>
                  <a:lnTo>
                    <a:pt x="140322" y="41910"/>
                  </a:lnTo>
                  <a:lnTo>
                    <a:pt x="122542" y="40640"/>
                  </a:lnTo>
                  <a:lnTo>
                    <a:pt x="122542" y="38100"/>
                  </a:lnTo>
                  <a:cubicBezTo>
                    <a:pt x="118732" y="36830"/>
                    <a:pt x="113652" y="38100"/>
                    <a:pt x="109842" y="38100"/>
                  </a:cubicBezTo>
                  <a:lnTo>
                    <a:pt x="109842" y="35560"/>
                  </a:lnTo>
                  <a:cubicBezTo>
                    <a:pt x="106032" y="34290"/>
                    <a:pt x="102222" y="35560"/>
                    <a:pt x="97142" y="34290"/>
                  </a:cubicBezTo>
                  <a:lnTo>
                    <a:pt x="97142" y="33033"/>
                  </a:lnTo>
                  <a:cubicBezTo>
                    <a:pt x="94602" y="31750"/>
                    <a:pt x="89522" y="31750"/>
                    <a:pt x="85712" y="31750"/>
                  </a:cubicBezTo>
                  <a:lnTo>
                    <a:pt x="85712" y="29210"/>
                  </a:lnTo>
                  <a:cubicBezTo>
                    <a:pt x="83172" y="27940"/>
                    <a:pt x="79362" y="29210"/>
                    <a:pt x="76822" y="29210"/>
                  </a:cubicBezTo>
                  <a:lnTo>
                    <a:pt x="76822" y="26683"/>
                  </a:lnTo>
                  <a:lnTo>
                    <a:pt x="61582" y="25400"/>
                  </a:lnTo>
                  <a:lnTo>
                    <a:pt x="61582" y="22860"/>
                  </a:lnTo>
                  <a:cubicBezTo>
                    <a:pt x="57772" y="21590"/>
                    <a:pt x="55232" y="22860"/>
                    <a:pt x="51422" y="22860"/>
                  </a:cubicBezTo>
                  <a:lnTo>
                    <a:pt x="51422" y="20333"/>
                  </a:lnTo>
                  <a:cubicBezTo>
                    <a:pt x="48882" y="19050"/>
                    <a:pt x="43802" y="20333"/>
                    <a:pt x="39992" y="19050"/>
                  </a:cubicBezTo>
                  <a:cubicBezTo>
                    <a:pt x="41262" y="16510"/>
                    <a:pt x="37452" y="16510"/>
                    <a:pt x="36182" y="16510"/>
                  </a:cubicBezTo>
                  <a:lnTo>
                    <a:pt x="33642" y="16510"/>
                  </a:lnTo>
                  <a:lnTo>
                    <a:pt x="33642" y="13983"/>
                  </a:lnTo>
                  <a:cubicBezTo>
                    <a:pt x="31102" y="12700"/>
                    <a:pt x="27292" y="13983"/>
                    <a:pt x="24752" y="13983"/>
                  </a:cubicBezTo>
                  <a:cubicBezTo>
                    <a:pt x="26022" y="10160"/>
                    <a:pt x="22212" y="10160"/>
                    <a:pt x="20942" y="10160"/>
                  </a:cubicBezTo>
                  <a:lnTo>
                    <a:pt x="18402" y="10160"/>
                  </a:lnTo>
                  <a:cubicBezTo>
                    <a:pt x="19672" y="7633"/>
                    <a:pt x="15862" y="7633"/>
                    <a:pt x="14592" y="7633"/>
                  </a:cubicBezTo>
                  <a:lnTo>
                    <a:pt x="12052" y="7633"/>
                  </a:lnTo>
                  <a:cubicBezTo>
                    <a:pt x="13322" y="5080"/>
                    <a:pt x="10782" y="3810"/>
                    <a:pt x="8242" y="3810"/>
                  </a:cubicBezTo>
                  <a:lnTo>
                    <a:pt x="5702" y="3810"/>
                  </a:lnTo>
                  <a:cubicBezTo>
                    <a:pt x="6972" y="1283"/>
                    <a:pt x="4432" y="1283"/>
                    <a:pt x="1892" y="1283"/>
                  </a:cubicBezTo>
                  <a:lnTo>
                    <a:pt x="622" y="1283"/>
                  </a:lnTo>
                  <a:cubicBezTo>
                    <a:pt x="178" y="826"/>
                    <a:pt x="51" y="394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" name="Shape 11"/>
            <p:cNvSpPr/>
            <p:nvPr/>
          </p:nvSpPr>
          <p:spPr>
            <a:xfrm>
              <a:off x="72398" y="1775222"/>
              <a:ext cx="60960" cy="19685"/>
            </a:xfrm>
            <a:custGeom>
              <a:avLst/>
              <a:gdLst/>
              <a:ahLst/>
              <a:cxnLst/>
              <a:rect l="0" t="0" r="0" b="0"/>
              <a:pathLst>
                <a:path w="60960" h="19685">
                  <a:moveTo>
                    <a:pt x="6350" y="0"/>
                  </a:moveTo>
                  <a:lnTo>
                    <a:pt x="11430" y="0"/>
                  </a:lnTo>
                  <a:cubicBezTo>
                    <a:pt x="10160" y="2540"/>
                    <a:pt x="13970" y="2540"/>
                    <a:pt x="15240" y="2540"/>
                  </a:cubicBezTo>
                  <a:lnTo>
                    <a:pt x="17780" y="2540"/>
                  </a:lnTo>
                  <a:lnTo>
                    <a:pt x="17780" y="5093"/>
                  </a:lnTo>
                  <a:cubicBezTo>
                    <a:pt x="20320" y="6350"/>
                    <a:pt x="24130" y="5093"/>
                    <a:pt x="26670" y="5093"/>
                  </a:cubicBezTo>
                  <a:lnTo>
                    <a:pt x="26670" y="7620"/>
                  </a:lnTo>
                  <a:cubicBezTo>
                    <a:pt x="29210" y="8890"/>
                    <a:pt x="33020" y="8890"/>
                    <a:pt x="35560" y="8890"/>
                  </a:cubicBezTo>
                  <a:cubicBezTo>
                    <a:pt x="34290" y="11443"/>
                    <a:pt x="38100" y="12700"/>
                    <a:pt x="39370" y="11443"/>
                  </a:cubicBezTo>
                  <a:lnTo>
                    <a:pt x="41910" y="11443"/>
                  </a:lnTo>
                  <a:lnTo>
                    <a:pt x="41910" y="13970"/>
                  </a:lnTo>
                  <a:cubicBezTo>
                    <a:pt x="44450" y="15240"/>
                    <a:pt x="48260" y="13970"/>
                    <a:pt x="50800" y="15240"/>
                  </a:cubicBezTo>
                  <a:lnTo>
                    <a:pt x="50800" y="16510"/>
                  </a:lnTo>
                  <a:cubicBezTo>
                    <a:pt x="53340" y="17793"/>
                    <a:pt x="57150" y="17793"/>
                    <a:pt x="60960" y="17793"/>
                  </a:cubicBezTo>
                  <a:cubicBezTo>
                    <a:pt x="60579" y="18542"/>
                    <a:pt x="60541" y="19190"/>
                    <a:pt x="60744" y="19685"/>
                  </a:cubicBezTo>
                  <a:lnTo>
                    <a:pt x="6350" y="19685"/>
                  </a:lnTo>
                  <a:cubicBezTo>
                    <a:pt x="6350" y="17361"/>
                    <a:pt x="6248" y="15138"/>
                    <a:pt x="5080" y="13970"/>
                  </a:cubicBezTo>
                  <a:lnTo>
                    <a:pt x="3810" y="13970"/>
                  </a:lnTo>
                  <a:cubicBezTo>
                    <a:pt x="2540" y="12700"/>
                    <a:pt x="3810" y="11443"/>
                    <a:pt x="2540" y="11443"/>
                  </a:cubicBezTo>
                  <a:lnTo>
                    <a:pt x="0" y="11443"/>
                  </a:lnTo>
                  <a:lnTo>
                    <a:pt x="0" y="2540"/>
                  </a:lnTo>
                  <a:cubicBezTo>
                    <a:pt x="2540" y="2540"/>
                    <a:pt x="5080" y="2540"/>
                    <a:pt x="6350" y="1270"/>
                  </a:cubicBezTo>
                  <a:lnTo>
                    <a:pt x="63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1436132"/>
              <a:ext cx="3227083" cy="358775"/>
            </a:xfrm>
            <a:custGeom>
              <a:avLst/>
              <a:gdLst/>
              <a:ahLst/>
              <a:cxnLst/>
              <a:rect l="0" t="0" r="0" b="0"/>
              <a:pathLst>
                <a:path w="3227083" h="358775">
                  <a:moveTo>
                    <a:pt x="0" y="0"/>
                  </a:moveTo>
                  <a:lnTo>
                    <a:pt x="3224543" y="0"/>
                  </a:lnTo>
                  <a:cubicBezTo>
                    <a:pt x="3223260" y="2540"/>
                    <a:pt x="3223260" y="5080"/>
                    <a:pt x="3223260" y="8890"/>
                  </a:cubicBezTo>
                  <a:cubicBezTo>
                    <a:pt x="3220733" y="7620"/>
                    <a:pt x="3219450" y="10160"/>
                    <a:pt x="3220733" y="12700"/>
                  </a:cubicBezTo>
                  <a:lnTo>
                    <a:pt x="3220733" y="15240"/>
                  </a:lnTo>
                  <a:cubicBezTo>
                    <a:pt x="3219450" y="15240"/>
                    <a:pt x="3218193" y="13970"/>
                    <a:pt x="3216910" y="15240"/>
                  </a:cubicBezTo>
                  <a:lnTo>
                    <a:pt x="3216910" y="17780"/>
                  </a:lnTo>
                  <a:lnTo>
                    <a:pt x="3215653" y="17780"/>
                  </a:lnTo>
                  <a:cubicBezTo>
                    <a:pt x="3213100" y="20320"/>
                    <a:pt x="3214383" y="24130"/>
                    <a:pt x="3214383" y="26670"/>
                  </a:cubicBezTo>
                  <a:cubicBezTo>
                    <a:pt x="3211843" y="25400"/>
                    <a:pt x="3210560" y="29210"/>
                    <a:pt x="3211843" y="30480"/>
                  </a:cubicBezTo>
                  <a:cubicBezTo>
                    <a:pt x="3211843" y="31750"/>
                    <a:pt x="3210560" y="33020"/>
                    <a:pt x="3211843" y="34290"/>
                  </a:cubicBezTo>
                  <a:lnTo>
                    <a:pt x="3214383" y="34290"/>
                  </a:lnTo>
                  <a:lnTo>
                    <a:pt x="3214383" y="35560"/>
                  </a:lnTo>
                  <a:cubicBezTo>
                    <a:pt x="3216910" y="38100"/>
                    <a:pt x="3220733" y="36830"/>
                    <a:pt x="3223260" y="36830"/>
                  </a:cubicBezTo>
                  <a:cubicBezTo>
                    <a:pt x="3223260" y="39383"/>
                    <a:pt x="3223260" y="41910"/>
                    <a:pt x="3224543" y="43180"/>
                  </a:cubicBezTo>
                  <a:lnTo>
                    <a:pt x="3227083" y="43180"/>
                  </a:lnTo>
                  <a:lnTo>
                    <a:pt x="3227083" y="45733"/>
                  </a:lnTo>
                  <a:cubicBezTo>
                    <a:pt x="3225800" y="45733"/>
                    <a:pt x="3224543" y="44450"/>
                    <a:pt x="3223260" y="45733"/>
                  </a:cubicBezTo>
                  <a:cubicBezTo>
                    <a:pt x="3223260" y="46990"/>
                    <a:pt x="3223260" y="48260"/>
                    <a:pt x="3224543" y="49530"/>
                  </a:cubicBezTo>
                  <a:lnTo>
                    <a:pt x="3227083" y="49530"/>
                  </a:lnTo>
                  <a:lnTo>
                    <a:pt x="3227083" y="54610"/>
                  </a:lnTo>
                  <a:lnTo>
                    <a:pt x="3224543" y="54610"/>
                  </a:lnTo>
                  <a:cubicBezTo>
                    <a:pt x="3223260" y="58433"/>
                    <a:pt x="3223260" y="62230"/>
                    <a:pt x="3223260" y="66040"/>
                  </a:cubicBezTo>
                  <a:cubicBezTo>
                    <a:pt x="3220733" y="64783"/>
                    <a:pt x="3219450" y="68580"/>
                    <a:pt x="3220733" y="69850"/>
                  </a:cubicBezTo>
                  <a:lnTo>
                    <a:pt x="3220733" y="72390"/>
                  </a:lnTo>
                  <a:cubicBezTo>
                    <a:pt x="3219450" y="72390"/>
                    <a:pt x="3218193" y="72390"/>
                    <a:pt x="3216910" y="73660"/>
                  </a:cubicBezTo>
                  <a:lnTo>
                    <a:pt x="3216910" y="76200"/>
                  </a:lnTo>
                  <a:cubicBezTo>
                    <a:pt x="3214383" y="74930"/>
                    <a:pt x="3214383" y="77483"/>
                    <a:pt x="3214383" y="80010"/>
                  </a:cubicBezTo>
                  <a:lnTo>
                    <a:pt x="3214383" y="81280"/>
                  </a:lnTo>
                  <a:cubicBezTo>
                    <a:pt x="3211843" y="80010"/>
                    <a:pt x="3210560" y="83833"/>
                    <a:pt x="3211843" y="85090"/>
                  </a:cubicBezTo>
                  <a:lnTo>
                    <a:pt x="3211843" y="87630"/>
                  </a:lnTo>
                  <a:cubicBezTo>
                    <a:pt x="3210560" y="87630"/>
                    <a:pt x="3209303" y="87630"/>
                    <a:pt x="3208033" y="88900"/>
                  </a:cubicBezTo>
                  <a:lnTo>
                    <a:pt x="3208033" y="91440"/>
                  </a:lnTo>
                  <a:cubicBezTo>
                    <a:pt x="3205493" y="90183"/>
                    <a:pt x="3204210" y="92710"/>
                    <a:pt x="3205493" y="95250"/>
                  </a:cubicBezTo>
                  <a:lnTo>
                    <a:pt x="3205493" y="96533"/>
                  </a:lnTo>
                  <a:cubicBezTo>
                    <a:pt x="3204210" y="97790"/>
                    <a:pt x="3202953" y="96533"/>
                    <a:pt x="3201683" y="97790"/>
                  </a:cubicBezTo>
                  <a:lnTo>
                    <a:pt x="3201683" y="100330"/>
                  </a:lnTo>
                  <a:cubicBezTo>
                    <a:pt x="3201683" y="100330"/>
                    <a:pt x="3199143" y="99060"/>
                    <a:pt x="3199143" y="100330"/>
                  </a:cubicBezTo>
                  <a:lnTo>
                    <a:pt x="3199143" y="102883"/>
                  </a:lnTo>
                  <a:cubicBezTo>
                    <a:pt x="3196603" y="101600"/>
                    <a:pt x="3195333" y="105410"/>
                    <a:pt x="3196603" y="106680"/>
                  </a:cubicBezTo>
                  <a:lnTo>
                    <a:pt x="3196603" y="109233"/>
                  </a:lnTo>
                  <a:cubicBezTo>
                    <a:pt x="3195333" y="109233"/>
                    <a:pt x="3194050" y="109233"/>
                    <a:pt x="3192793" y="110490"/>
                  </a:cubicBezTo>
                  <a:lnTo>
                    <a:pt x="3192793" y="111760"/>
                  </a:lnTo>
                  <a:cubicBezTo>
                    <a:pt x="3190253" y="110490"/>
                    <a:pt x="3188983" y="114300"/>
                    <a:pt x="3190253" y="115583"/>
                  </a:cubicBezTo>
                  <a:lnTo>
                    <a:pt x="3190253" y="118110"/>
                  </a:lnTo>
                  <a:lnTo>
                    <a:pt x="3187700" y="118110"/>
                  </a:lnTo>
                  <a:cubicBezTo>
                    <a:pt x="3186443" y="120650"/>
                    <a:pt x="3186443" y="124460"/>
                    <a:pt x="3186443" y="127000"/>
                  </a:cubicBezTo>
                  <a:cubicBezTo>
                    <a:pt x="3186443" y="128283"/>
                    <a:pt x="3183903" y="127000"/>
                    <a:pt x="3183903" y="128283"/>
                  </a:cubicBezTo>
                  <a:lnTo>
                    <a:pt x="3183903" y="130810"/>
                  </a:lnTo>
                  <a:cubicBezTo>
                    <a:pt x="3182633" y="130810"/>
                    <a:pt x="3181350" y="129540"/>
                    <a:pt x="3181350" y="130810"/>
                  </a:cubicBezTo>
                  <a:lnTo>
                    <a:pt x="3181350" y="133350"/>
                  </a:lnTo>
                  <a:cubicBezTo>
                    <a:pt x="3177553" y="132080"/>
                    <a:pt x="3177553" y="135890"/>
                    <a:pt x="3177553" y="137160"/>
                  </a:cubicBezTo>
                  <a:lnTo>
                    <a:pt x="3177553" y="139700"/>
                  </a:lnTo>
                  <a:cubicBezTo>
                    <a:pt x="3176283" y="139700"/>
                    <a:pt x="3175000" y="139700"/>
                    <a:pt x="3175000" y="140983"/>
                  </a:cubicBezTo>
                  <a:lnTo>
                    <a:pt x="3175000" y="142240"/>
                  </a:lnTo>
                  <a:cubicBezTo>
                    <a:pt x="3173743" y="143510"/>
                    <a:pt x="3172460" y="142240"/>
                    <a:pt x="3171203" y="143510"/>
                  </a:cubicBezTo>
                  <a:lnTo>
                    <a:pt x="3171203" y="146050"/>
                  </a:lnTo>
                  <a:lnTo>
                    <a:pt x="3169933" y="146050"/>
                  </a:lnTo>
                  <a:cubicBezTo>
                    <a:pt x="3167393" y="149860"/>
                    <a:pt x="3168650" y="153683"/>
                    <a:pt x="3168650" y="157480"/>
                  </a:cubicBezTo>
                  <a:cubicBezTo>
                    <a:pt x="3169933" y="158750"/>
                    <a:pt x="3172460" y="158750"/>
                    <a:pt x="3175000" y="158750"/>
                  </a:cubicBezTo>
                  <a:cubicBezTo>
                    <a:pt x="3173743" y="161290"/>
                    <a:pt x="3176283" y="162560"/>
                    <a:pt x="3178810" y="161290"/>
                  </a:cubicBezTo>
                  <a:lnTo>
                    <a:pt x="3181350" y="161290"/>
                  </a:lnTo>
                  <a:cubicBezTo>
                    <a:pt x="3178810" y="165100"/>
                    <a:pt x="3182633" y="165100"/>
                    <a:pt x="3185160" y="165100"/>
                  </a:cubicBezTo>
                  <a:lnTo>
                    <a:pt x="3186443" y="165100"/>
                  </a:lnTo>
                  <a:cubicBezTo>
                    <a:pt x="3185160" y="167640"/>
                    <a:pt x="3188983" y="168910"/>
                    <a:pt x="3190253" y="167640"/>
                  </a:cubicBezTo>
                  <a:lnTo>
                    <a:pt x="3192793" y="167640"/>
                  </a:lnTo>
                  <a:cubicBezTo>
                    <a:pt x="3192793" y="168910"/>
                    <a:pt x="3192793" y="170180"/>
                    <a:pt x="3194050" y="171450"/>
                  </a:cubicBezTo>
                  <a:lnTo>
                    <a:pt x="3196603" y="171450"/>
                  </a:lnTo>
                  <a:lnTo>
                    <a:pt x="3196603" y="187960"/>
                  </a:lnTo>
                  <a:cubicBezTo>
                    <a:pt x="3194050" y="189230"/>
                    <a:pt x="3191510" y="187960"/>
                    <a:pt x="3190253" y="189230"/>
                  </a:cubicBezTo>
                  <a:lnTo>
                    <a:pt x="3190253" y="191783"/>
                  </a:lnTo>
                  <a:cubicBezTo>
                    <a:pt x="3186443" y="190500"/>
                    <a:pt x="3186443" y="193040"/>
                    <a:pt x="3186443" y="195580"/>
                  </a:cubicBezTo>
                  <a:lnTo>
                    <a:pt x="3186443" y="198133"/>
                  </a:lnTo>
                  <a:cubicBezTo>
                    <a:pt x="3185160" y="198133"/>
                    <a:pt x="3182633" y="196850"/>
                    <a:pt x="3181350" y="198133"/>
                  </a:cubicBezTo>
                  <a:lnTo>
                    <a:pt x="3181350" y="200660"/>
                  </a:lnTo>
                  <a:cubicBezTo>
                    <a:pt x="3180093" y="200660"/>
                    <a:pt x="3178810" y="200660"/>
                    <a:pt x="3177553" y="201930"/>
                  </a:cubicBezTo>
                  <a:lnTo>
                    <a:pt x="3177553" y="203200"/>
                  </a:lnTo>
                  <a:cubicBezTo>
                    <a:pt x="3176283" y="204483"/>
                    <a:pt x="3175000" y="203200"/>
                    <a:pt x="3175000" y="204483"/>
                  </a:cubicBezTo>
                  <a:lnTo>
                    <a:pt x="3175000" y="207010"/>
                  </a:lnTo>
                  <a:cubicBezTo>
                    <a:pt x="3172460" y="207010"/>
                    <a:pt x="3169933" y="205740"/>
                    <a:pt x="3168650" y="207010"/>
                  </a:cubicBezTo>
                  <a:lnTo>
                    <a:pt x="3168650" y="209550"/>
                  </a:lnTo>
                  <a:cubicBezTo>
                    <a:pt x="3167393" y="209550"/>
                    <a:pt x="3166110" y="209550"/>
                    <a:pt x="3166110" y="210833"/>
                  </a:cubicBezTo>
                  <a:lnTo>
                    <a:pt x="3166110" y="213360"/>
                  </a:lnTo>
                  <a:cubicBezTo>
                    <a:pt x="3163583" y="213360"/>
                    <a:pt x="3161043" y="212090"/>
                    <a:pt x="3159760" y="213360"/>
                  </a:cubicBezTo>
                  <a:lnTo>
                    <a:pt x="3159760" y="215900"/>
                  </a:lnTo>
                  <a:cubicBezTo>
                    <a:pt x="3157233" y="215900"/>
                    <a:pt x="3154693" y="215900"/>
                    <a:pt x="3153410" y="217183"/>
                  </a:cubicBezTo>
                  <a:lnTo>
                    <a:pt x="3153410" y="218440"/>
                  </a:lnTo>
                  <a:cubicBezTo>
                    <a:pt x="3150883" y="219710"/>
                    <a:pt x="3148343" y="218440"/>
                    <a:pt x="3147060" y="219710"/>
                  </a:cubicBezTo>
                  <a:lnTo>
                    <a:pt x="3147060" y="222250"/>
                  </a:lnTo>
                  <a:cubicBezTo>
                    <a:pt x="3144533" y="222250"/>
                    <a:pt x="3141993" y="220980"/>
                    <a:pt x="3140710" y="222250"/>
                  </a:cubicBezTo>
                  <a:lnTo>
                    <a:pt x="3140710" y="224790"/>
                  </a:lnTo>
                  <a:cubicBezTo>
                    <a:pt x="3139453" y="224790"/>
                    <a:pt x="3136900" y="224790"/>
                    <a:pt x="3135643" y="226060"/>
                  </a:cubicBezTo>
                  <a:lnTo>
                    <a:pt x="3135643" y="228600"/>
                  </a:lnTo>
                  <a:cubicBezTo>
                    <a:pt x="3133103" y="228600"/>
                    <a:pt x="3130550" y="227330"/>
                    <a:pt x="3129293" y="228600"/>
                  </a:cubicBezTo>
                  <a:lnTo>
                    <a:pt x="3129293" y="231140"/>
                  </a:lnTo>
                  <a:cubicBezTo>
                    <a:pt x="3125483" y="231140"/>
                    <a:pt x="3122943" y="231140"/>
                    <a:pt x="3120403" y="232410"/>
                  </a:cubicBezTo>
                  <a:lnTo>
                    <a:pt x="3120403" y="233680"/>
                  </a:lnTo>
                  <a:lnTo>
                    <a:pt x="3114053" y="233680"/>
                  </a:lnTo>
                  <a:cubicBezTo>
                    <a:pt x="3112783" y="237490"/>
                    <a:pt x="3114053" y="242583"/>
                    <a:pt x="3114053" y="246380"/>
                  </a:cubicBezTo>
                  <a:cubicBezTo>
                    <a:pt x="3115310" y="247650"/>
                    <a:pt x="3117850" y="246380"/>
                    <a:pt x="3120403" y="247650"/>
                  </a:cubicBezTo>
                  <a:lnTo>
                    <a:pt x="3120403" y="248933"/>
                  </a:lnTo>
                  <a:cubicBezTo>
                    <a:pt x="3122943" y="250190"/>
                    <a:pt x="3125483" y="250190"/>
                    <a:pt x="3129293" y="250190"/>
                  </a:cubicBezTo>
                  <a:cubicBezTo>
                    <a:pt x="3129293" y="251460"/>
                    <a:pt x="3128010" y="252730"/>
                    <a:pt x="3129293" y="252730"/>
                  </a:cubicBezTo>
                  <a:lnTo>
                    <a:pt x="3131833" y="252730"/>
                  </a:lnTo>
                  <a:cubicBezTo>
                    <a:pt x="3131833" y="254000"/>
                    <a:pt x="3131833" y="255283"/>
                    <a:pt x="3133103" y="256540"/>
                  </a:cubicBezTo>
                  <a:lnTo>
                    <a:pt x="3135643" y="256540"/>
                  </a:lnTo>
                  <a:cubicBezTo>
                    <a:pt x="3135643" y="257810"/>
                    <a:pt x="3134360" y="259080"/>
                    <a:pt x="3135643" y="259080"/>
                  </a:cubicBezTo>
                  <a:lnTo>
                    <a:pt x="3138183" y="259080"/>
                  </a:lnTo>
                  <a:cubicBezTo>
                    <a:pt x="3138183" y="260350"/>
                    <a:pt x="3136900" y="261633"/>
                    <a:pt x="3139453" y="262890"/>
                  </a:cubicBezTo>
                  <a:lnTo>
                    <a:pt x="3140710" y="262890"/>
                  </a:lnTo>
                  <a:lnTo>
                    <a:pt x="3140710" y="267983"/>
                  </a:lnTo>
                  <a:cubicBezTo>
                    <a:pt x="3140710" y="267983"/>
                    <a:pt x="3138183" y="266700"/>
                    <a:pt x="3138183" y="267983"/>
                  </a:cubicBezTo>
                  <a:lnTo>
                    <a:pt x="3138183" y="270510"/>
                  </a:lnTo>
                  <a:cubicBezTo>
                    <a:pt x="3136900" y="270510"/>
                    <a:pt x="3135643" y="270510"/>
                    <a:pt x="3135643" y="271780"/>
                  </a:cubicBezTo>
                  <a:lnTo>
                    <a:pt x="3135643" y="274333"/>
                  </a:lnTo>
                  <a:cubicBezTo>
                    <a:pt x="3134360" y="274333"/>
                    <a:pt x="3133103" y="273050"/>
                    <a:pt x="3131833" y="274333"/>
                  </a:cubicBezTo>
                  <a:lnTo>
                    <a:pt x="3131833" y="276860"/>
                  </a:lnTo>
                  <a:cubicBezTo>
                    <a:pt x="3130550" y="276860"/>
                    <a:pt x="3129293" y="276860"/>
                    <a:pt x="3129293" y="278130"/>
                  </a:cubicBezTo>
                  <a:lnTo>
                    <a:pt x="3129293" y="279400"/>
                  </a:lnTo>
                  <a:cubicBezTo>
                    <a:pt x="3126753" y="280683"/>
                    <a:pt x="3124200" y="279400"/>
                    <a:pt x="3122943" y="280683"/>
                  </a:cubicBezTo>
                  <a:lnTo>
                    <a:pt x="3122943" y="283210"/>
                  </a:lnTo>
                  <a:cubicBezTo>
                    <a:pt x="3120403" y="283210"/>
                    <a:pt x="3117850" y="281940"/>
                    <a:pt x="3116593" y="283210"/>
                  </a:cubicBezTo>
                  <a:lnTo>
                    <a:pt x="3116593" y="285750"/>
                  </a:lnTo>
                  <a:cubicBezTo>
                    <a:pt x="3115310" y="285750"/>
                    <a:pt x="3114053" y="285750"/>
                    <a:pt x="3114053" y="287033"/>
                  </a:cubicBezTo>
                  <a:lnTo>
                    <a:pt x="3114053" y="289560"/>
                  </a:lnTo>
                  <a:cubicBezTo>
                    <a:pt x="3110243" y="289560"/>
                    <a:pt x="3107703" y="288290"/>
                    <a:pt x="3105150" y="289560"/>
                  </a:cubicBezTo>
                  <a:lnTo>
                    <a:pt x="3105150" y="292100"/>
                  </a:lnTo>
                  <a:cubicBezTo>
                    <a:pt x="3103893" y="292100"/>
                    <a:pt x="3102610" y="292100"/>
                    <a:pt x="3101353" y="293383"/>
                  </a:cubicBezTo>
                  <a:lnTo>
                    <a:pt x="3101353" y="294640"/>
                  </a:lnTo>
                  <a:cubicBezTo>
                    <a:pt x="3098800" y="295910"/>
                    <a:pt x="3096260" y="294640"/>
                    <a:pt x="3095003" y="295910"/>
                  </a:cubicBezTo>
                  <a:lnTo>
                    <a:pt x="3095003" y="298450"/>
                  </a:lnTo>
                  <a:cubicBezTo>
                    <a:pt x="3095003" y="298450"/>
                    <a:pt x="3092450" y="297180"/>
                    <a:pt x="3092450" y="298450"/>
                  </a:cubicBezTo>
                  <a:lnTo>
                    <a:pt x="3092450" y="300990"/>
                  </a:lnTo>
                  <a:cubicBezTo>
                    <a:pt x="3089910" y="300990"/>
                    <a:pt x="3087370" y="300990"/>
                    <a:pt x="3086100" y="302260"/>
                  </a:cubicBezTo>
                  <a:lnTo>
                    <a:pt x="3086100" y="304800"/>
                  </a:lnTo>
                  <a:cubicBezTo>
                    <a:pt x="3084843" y="304800"/>
                    <a:pt x="3083560" y="303530"/>
                    <a:pt x="3083560" y="304800"/>
                  </a:cubicBezTo>
                  <a:lnTo>
                    <a:pt x="3083560" y="307340"/>
                  </a:lnTo>
                  <a:cubicBezTo>
                    <a:pt x="3081020" y="307340"/>
                    <a:pt x="3078493" y="307340"/>
                    <a:pt x="3077210" y="308610"/>
                  </a:cubicBezTo>
                  <a:lnTo>
                    <a:pt x="3077210" y="309880"/>
                  </a:lnTo>
                  <a:cubicBezTo>
                    <a:pt x="3075953" y="311150"/>
                    <a:pt x="3074670" y="309880"/>
                    <a:pt x="3074670" y="311150"/>
                  </a:cubicBezTo>
                  <a:lnTo>
                    <a:pt x="3074670" y="313690"/>
                  </a:lnTo>
                  <a:lnTo>
                    <a:pt x="3068320" y="313690"/>
                  </a:lnTo>
                  <a:cubicBezTo>
                    <a:pt x="3067050" y="317500"/>
                    <a:pt x="3067050" y="322580"/>
                    <a:pt x="3068320" y="326390"/>
                  </a:cubicBezTo>
                  <a:lnTo>
                    <a:pt x="3070860" y="326390"/>
                  </a:lnTo>
                  <a:cubicBezTo>
                    <a:pt x="3070860" y="328930"/>
                    <a:pt x="3070860" y="331483"/>
                    <a:pt x="3072143" y="332740"/>
                  </a:cubicBezTo>
                  <a:lnTo>
                    <a:pt x="3074670" y="332740"/>
                  </a:lnTo>
                  <a:lnTo>
                    <a:pt x="3074670" y="350533"/>
                  </a:lnTo>
                  <a:cubicBezTo>
                    <a:pt x="3077210" y="351790"/>
                    <a:pt x="3082303" y="350533"/>
                    <a:pt x="3086100" y="350533"/>
                  </a:cubicBezTo>
                  <a:cubicBezTo>
                    <a:pt x="3087370" y="349250"/>
                    <a:pt x="3087370" y="346710"/>
                    <a:pt x="3087370" y="344183"/>
                  </a:cubicBezTo>
                  <a:cubicBezTo>
                    <a:pt x="3088653" y="344183"/>
                    <a:pt x="3091193" y="345440"/>
                    <a:pt x="3093720" y="344183"/>
                  </a:cubicBezTo>
                  <a:lnTo>
                    <a:pt x="3093720" y="341630"/>
                  </a:lnTo>
                  <a:cubicBezTo>
                    <a:pt x="3093720" y="341630"/>
                    <a:pt x="3095003" y="341630"/>
                    <a:pt x="3096260" y="340360"/>
                  </a:cubicBezTo>
                  <a:lnTo>
                    <a:pt x="3096260" y="339090"/>
                  </a:lnTo>
                  <a:cubicBezTo>
                    <a:pt x="3097543" y="337833"/>
                    <a:pt x="3098800" y="339090"/>
                    <a:pt x="3098800" y="337833"/>
                  </a:cubicBezTo>
                  <a:lnTo>
                    <a:pt x="3098800" y="335280"/>
                  </a:lnTo>
                  <a:cubicBezTo>
                    <a:pt x="3101353" y="335280"/>
                    <a:pt x="3103893" y="336550"/>
                    <a:pt x="3105150" y="335280"/>
                  </a:cubicBezTo>
                  <a:lnTo>
                    <a:pt x="3105150" y="332740"/>
                  </a:lnTo>
                  <a:cubicBezTo>
                    <a:pt x="3107703" y="332740"/>
                    <a:pt x="3110243" y="332740"/>
                    <a:pt x="3111500" y="331483"/>
                  </a:cubicBezTo>
                  <a:lnTo>
                    <a:pt x="3111500" y="328930"/>
                  </a:lnTo>
                  <a:cubicBezTo>
                    <a:pt x="3114053" y="328930"/>
                    <a:pt x="3115310" y="330200"/>
                    <a:pt x="3117850" y="328930"/>
                  </a:cubicBezTo>
                  <a:lnTo>
                    <a:pt x="3117850" y="326390"/>
                  </a:lnTo>
                  <a:cubicBezTo>
                    <a:pt x="3119133" y="326390"/>
                    <a:pt x="3121660" y="326390"/>
                    <a:pt x="3124200" y="325133"/>
                  </a:cubicBezTo>
                  <a:lnTo>
                    <a:pt x="3124200" y="323850"/>
                  </a:lnTo>
                  <a:cubicBezTo>
                    <a:pt x="3126753" y="322580"/>
                    <a:pt x="3130550" y="323850"/>
                    <a:pt x="3133103" y="322580"/>
                  </a:cubicBezTo>
                  <a:lnTo>
                    <a:pt x="3133103" y="320040"/>
                  </a:lnTo>
                  <a:cubicBezTo>
                    <a:pt x="3133103" y="320040"/>
                    <a:pt x="3135643" y="321310"/>
                    <a:pt x="3135643" y="320040"/>
                  </a:cubicBezTo>
                  <a:lnTo>
                    <a:pt x="3135643" y="317500"/>
                  </a:lnTo>
                  <a:cubicBezTo>
                    <a:pt x="3140710" y="316230"/>
                    <a:pt x="3149600" y="320040"/>
                    <a:pt x="3150883" y="313690"/>
                  </a:cubicBezTo>
                  <a:cubicBezTo>
                    <a:pt x="3153410" y="313690"/>
                    <a:pt x="3157233" y="314960"/>
                    <a:pt x="3159760" y="313690"/>
                  </a:cubicBezTo>
                  <a:lnTo>
                    <a:pt x="3159760" y="311150"/>
                  </a:lnTo>
                  <a:lnTo>
                    <a:pt x="3168650" y="311150"/>
                  </a:lnTo>
                  <a:cubicBezTo>
                    <a:pt x="3168650" y="312433"/>
                    <a:pt x="3167393" y="313690"/>
                    <a:pt x="3169933" y="313690"/>
                  </a:cubicBezTo>
                  <a:lnTo>
                    <a:pt x="3171203" y="313690"/>
                  </a:lnTo>
                  <a:lnTo>
                    <a:pt x="3171203" y="320040"/>
                  </a:lnTo>
                  <a:lnTo>
                    <a:pt x="3169933" y="320040"/>
                  </a:lnTo>
                  <a:cubicBezTo>
                    <a:pt x="3167393" y="322580"/>
                    <a:pt x="3168650" y="325133"/>
                    <a:pt x="3168650" y="328930"/>
                  </a:cubicBezTo>
                  <a:cubicBezTo>
                    <a:pt x="3167393" y="328930"/>
                    <a:pt x="3166110" y="327660"/>
                    <a:pt x="3166110" y="328930"/>
                  </a:cubicBezTo>
                  <a:lnTo>
                    <a:pt x="3166110" y="331483"/>
                  </a:lnTo>
                  <a:cubicBezTo>
                    <a:pt x="3164853" y="331483"/>
                    <a:pt x="3163583" y="331483"/>
                    <a:pt x="3162300" y="332740"/>
                  </a:cubicBezTo>
                  <a:lnTo>
                    <a:pt x="3162300" y="335280"/>
                  </a:lnTo>
                  <a:cubicBezTo>
                    <a:pt x="3159760" y="334010"/>
                    <a:pt x="3158503" y="336550"/>
                    <a:pt x="3159760" y="339090"/>
                  </a:cubicBezTo>
                  <a:lnTo>
                    <a:pt x="3159760" y="340360"/>
                  </a:lnTo>
                  <a:cubicBezTo>
                    <a:pt x="3157233" y="341630"/>
                    <a:pt x="3154693" y="340360"/>
                    <a:pt x="3153410" y="341630"/>
                  </a:cubicBezTo>
                  <a:lnTo>
                    <a:pt x="3153410" y="344183"/>
                  </a:lnTo>
                  <a:cubicBezTo>
                    <a:pt x="3150883" y="342900"/>
                    <a:pt x="3149600" y="345440"/>
                    <a:pt x="3150883" y="347980"/>
                  </a:cubicBezTo>
                  <a:lnTo>
                    <a:pt x="3150883" y="350533"/>
                  </a:lnTo>
                  <a:cubicBezTo>
                    <a:pt x="3149600" y="350533"/>
                    <a:pt x="3148343" y="349250"/>
                    <a:pt x="3147060" y="350533"/>
                  </a:cubicBezTo>
                  <a:lnTo>
                    <a:pt x="3147060" y="353060"/>
                  </a:lnTo>
                  <a:cubicBezTo>
                    <a:pt x="3145803" y="353060"/>
                    <a:pt x="3144533" y="353060"/>
                    <a:pt x="3144533" y="354330"/>
                  </a:cubicBezTo>
                  <a:lnTo>
                    <a:pt x="3144533" y="355600"/>
                  </a:lnTo>
                  <a:cubicBezTo>
                    <a:pt x="3141231" y="354508"/>
                    <a:pt x="3140786" y="357213"/>
                    <a:pt x="3140723" y="358775"/>
                  </a:cubicBezTo>
                  <a:lnTo>
                    <a:pt x="170053" y="358775"/>
                  </a:lnTo>
                  <a:cubicBezTo>
                    <a:pt x="170129" y="357594"/>
                    <a:pt x="170193" y="356883"/>
                    <a:pt x="170193" y="356883"/>
                  </a:cubicBezTo>
                  <a:cubicBezTo>
                    <a:pt x="172720" y="358140"/>
                    <a:pt x="174003" y="355600"/>
                    <a:pt x="172720" y="353060"/>
                  </a:cubicBezTo>
                  <a:lnTo>
                    <a:pt x="172720" y="350533"/>
                  </a:lnTo>
                  <a:cubicBezTo>
                    <a:pt x="174003" y="350533"/>
                    <a:pt x="175273" y="351790"/>
                    <a:pt x="176543" y="350533"/>
                  </a:cubicBezTo>
                  <a:lnTo>
                    <a:pt x="176543" y="347980"/>
                  </a:lnTo>
                  <a:cubicBezTo>
                    <a:pt x="177800" y="347980"/>
                    <a:pt x="179070" y="347980"/>
                    <a:pt x="179070" y="346710"/>
                  </a:cubicBezTo>
                  <a:cubicBezTo>
                    <a:pt x="179070" y="345440"/>
                    <a:pt x="180353" y="344183"/>
                    <a:pt x="179070" y="344183"/>
                  </a:cubicBezTo>
                  <a:lnTo>
                    <a:pt x="176543" y="344183"/>
                  </a:lnTo>
                  <a:cubicBezTo>
                    <a:pt x="176543" y="342900"/>
                    <a:pt x="176543" y="341630"/>
                    <a:pt x="175273" y="340360"/>
                  </a:cubicBezTo>
                  <a:lnTo>
                    <a:pt x="172720" y="340360"/>
                  </a:lnTo>
                  <a:cubicBezTo>
                    <a:pt x="172720" y="340360"/>
                    <a:pt x="174003" y="337833"/>
                    <a:pt x="172720" y="337833"/>
                  </a:cubicBezTo>
                  <a:lnTo>
                    <a:pt x="170193" y="337833"/>
                  </a:lnTo>
                  <a:cubicBezTo>
                    <a:pt x="171450" y="335280"/>
                    <a:pt x="167653" y="334010"/>
                    <a:pt x="166370" y="335280"/>
                  </a:cubicBezTo>
                  <a:lnTo>
                    <a:pt x="163843" y="335280"/>
                  </a:lnTo>
                  <a:cubicBezTo>
                    <a:pt x="163843" y="334010"/>
                    <a:pt x="165100" y="332740"/>
                    <a:pt x="163843" y="331483"/>
                  </a:cubicBezTo>
                  <a:lnTo>
                    <a:pt x="161303" y="331483"/>
                  </a:lnTo>
                  <a:lnTo>
                    <a:pt x="161303" y="328930"/>
                  </a:lnTo>
                  <a:cubicBezTo>
                    <a:pt x="158750" y="327660"/>
                    <a:pt x="154953" y="328930"/>
                    <a:pt x="152400" y="328930"/>
                  </a:cubicBezTo>
                  <a:cubicBezTo>
                    <a:pt x="151143" y="327660"/>
                    <a:pt x="152400" y="326390"/>
                    <a:pt x="151143" y="325133"/>
                  </a:cubicBezTo>
                  <a:lnTo>
                    <a:pt x="148603" y="325133"/>
                  </a:lnTo>
                  <a:cubicBezTo>
                    <a:pt x="149873" y="322580"/>
                    <a:pt x="147320" y="322580"/>
                    <a:pt x="144793" y="322580"/>
                  </a:cubicBezTo>
                  <a:lnTo>
                    <a:pt x="142253" y="322580"/>
                  </a:lnTo>
                  <a:cubicBezTo>
                    <a:pt x="142253" y="321310"/>
                    <a:pt x="143523" y="320040"/>
                    <a:pt x="142253" y="320040"/>
                  </a:cubicBezTo>
                  <a:lnTo>
                    <a:pt x="139700" y="320040"/>
                  </a:lnTo>
                  <a:cubicBezTo>
                    <a:pt x="140970" y="316230"/>
                    <a:pt x="137173" y="316230"/>
                    <a:pt x="135903" y="316230"/>
                  </a:cubicBezTo>
                  <a:lnTo>
                    <a:pt x="133350" y="316230"/>
                  </a:lnTo>
                  <a:lnTo>
                    <a:pt x="133350" y="313690"/>
                  </a:lnTo>
                  <a:cubicBezTo>
                    <a:pt x="130823" y="312433"/>
                    <a:pt x="127000" y="313690"/>
                    <a:pt x="124473" y="313690"/>
                  </a:cubicBezTo>
                  <a:cubicBezTo>
                    <a:pt x="125743" y="311150"/>
                    <a:pt x="121920" y="309880"/>
                    <a:pt x="120650" y="309880"/>
                  </a:cubicBezTo>
                  <a:lnTo>
                    <a:pt x="118123" y="309880"/>
                  </a:lnTo>
                  <a:cubicBezTo>
                    <a:pt x="118123" y="309880"/>
                    <a:pt x="119393" y="307340"/>
                    <a:pt x="118123" y="307340"/>
                  </a:cubicBezTo>
                  <a:lnTo>
                    <a:pt x="115570" y="307340"/>
                  </a:lnTo>
                  <a:cubicBezTo>
                    <a:pt x="116853" y="304800"/>
                    <a:pt x="113043" y="303530"/>
                    <a:pt x="111773" y="304800"/>
                  </a:cubicBezTo>
                  <a:lnTo>
                    <a:pt x="109220" y="304800"/>
                  </a:lnTo>
                  <a:cubicBezTo>
                    <a:pt x="109220" y="303530"/>
                    <a:pt x="109220" y="302260"/>
                    <a:pt x="107950" y="300990"/>
                  </a:cubicBezTo>
                  <a:lnTo>
                    <a:pt x="106693" y="300990"/>
                  </a:lnTo>
                  <a:lnTo>
                    <a:pt x="106693" y="283210"/>
                  </a:lnTo>
                  <a:cubicBezTo>
                    <a:pt x="106693" y="283210"/>
                    <a:pt x="109220" y="284480"/>
                    <a:pt x="109220" y="283210"/>
                  </a:cubicBezTo>
                  <a:lnTo>
                    <a:pt x="109220" y="280683"/>
                  </a:lnTo>
                  <a:cubicBezTo>
                    <a:pt x="111773" y="280683"/>
                    <a:pt x="114300" y="280683"/>
                    <a:pt x="115570" y="279400"/>
                  </a:cubicBezTo>
                  <a:lnTo>
                    <a:pt x="115570" y="278130"/>
                  </a:lnTo>
                  <a:cubicBezTo>
                    <a:pt x="116853" y="276860"/>
                    <a:pt x="119393" y="278130"/>
                    <a:pt x="121920" y="276860"/>
                  </a:cubicBezTo>
                  <a:lnTo>
                    <a:pt x="121920" y="274333"/>
                  </a:lnTo>
                  <a:cubicBezTo>
                    <a:pt x="123203" y="274333"/>
                    <a:pt x="125743" y="275590"/>
                    <a:pt x="127000" y="274333"/>
                  </a:cubicBezTo>
                  <a:lnTo>
                    <a:pt x="127000" y="271780"/>
                  </a:lnTo>
                  <a:cubicBezTo>
                    <a:pt x="130823" y="273050"/>
                    <a:pt x="130823" y="269240"/>
                    <a:pt x="130823" y="267983"/>
                  </a:cubicBezTo>
                  <a:cubicBezTo>
                    <a:pt x="130823" y="266700"/>
                    <a:pt x="130823" y="265430"/>
                    <a:pt x="129553" y="264160"/>
                  </a:cubicBezTo>
                  <a:lnTo>
                    <a:pt x="127000" y="264160"/>
                  </a:lnTo>
                  <a:cubicBezTo>
                    <a:pt x="127000" y="264160"/>
                    <a:pt x="128270" y="261633"/>
                    <a:pt x="127000" y="261633"/>
                  </a:cubicBezTo>
                  <a:lnTo>
                    <a:pt x="124473" y="261633"/>
                  </a:lnTo>
                  <a:cubicBezTo>
                    <a:pt x="125743" y="259080"/>
                    <a:pt x="121920" y="257810"/>
                    <a:pt x="120650" y="259080"/>
                  </a:cubicBezTo>
                  <a:lnTo>
                    <a:pt x="118123" y="259080"/>
                  </a:lnTo>
                  <a:cubicBezTo>
                    <a:pt x="119393" y="255283"/>
                    <a:pt x="116853" y="255283"/>
                    <a:pt x="114300" y="255283"/>
                  </a:cubicBezTo>
                  <a:lnTo>
                    <a:pt x="111773" y="255283"/>
                  </a:lnTo>
                  <a:lnTo>
                    <a:pt x="111773" y="252730"/>
                  </a:lnTo>
                  <a:cubicBezTo>
                    <a:pt x="109220" y="251460"/>
                    <a:pt x="106693" y="252730"/>
                    <a:pt x="102870" y="252730"/>
                  </a:cubicBezTo>
                  <a:cubicBezTo>
                    <a:pt x="104153" y="250190"/>
                    <a:pt x="101600" y="248933"/>
                    <a:pt x="99073" y="248933"/>
                  </a:cubicBezTo>
                  <a:lnTo>
                    <a:pt x="96520" y="248933"/>
                  </a:lnTo>
                  <a:lnTo>
                    <a:pt x="96520" y="247650"/>
                  </a:lnTo>
                  <a:cubicBezTo>
                    <a:pt x="93993" y="246380"/>
                    <a:pt x="91453" y="246380"/>
                    <a:pt x="87643" y="246380"/>
                  </a:cubicBezTo>
                  <a:cubicBezTo>
                    <a:pt x="88900" y="243840"/>
                    <a:pt x="86373" y="242583"/>
                    <a:pt x="83820" y="243840"/>
                  </a:cubicBezTo>
                  <a:lnTo>
                    <a:pt x="81293" y="243840"/>
                  </a:lnTo>
                  <a:cubicBezTo>
                    <a:pt x="82550" y="240030"/>
                    <a:pt x="80023" y="240030"/>
                    <a:pt x="77470" y="240030"/>
                  </a:cubicBezTo>
                  <a:lnTo>
                    <a:pt x="76200" y="240030"/>
                  </a:lnTo>
                  <a:cubicBezTo>
                    <a:pt x="77470" y="237490"/>
                    <a:pt x="73673" y="237490"/>
                    <a:pt x="72403" y="237490"/>
                  </a:cubicBezTo>
                  <a:lnTo>
                    <a:pt x="69850" y="237490"/>
                  </a:lnTo>
                  <a:cubicBezTo>
                    <a:pt x="69850" y="236233"/>
                    <a:pt x="69850" y="234950"/>
                    <a:pt x="68593" y="233680"/>
                  </a:cubicBezTo>
                  <a:lnTo>
                    <a:pt x="66053" y="233680"/>
                  </a:lnTo>
                  <a:cubicBezTo>
                    <a:pt x="67323" y="231140"/>
                    <a:pt x="64770" y="231140"/>
                    <a:pt x="62243" y="231140"/>
                  </a:cubicBezTo>
                  <a:lnTo>
                    <a:pt x="60973" y="231140"/>
                  </a:lnTo>
                  <a:cubicBezTo>
                    <a:pt x="59703" y="229883"/>
                    <a:pt x="60973" y="228600"/>
                    <a:pt x="59703" y="228600"/>
                  </a:cubicBezTo>
                  <a:lnTo>
                    <a:pt x="57150" y="228600"/>
                  </a:lnTo>
                  <a:cubicBezTo>
                    <a:pt x="57150" y="227330"/>
                    <a:pt x="58420" y="226060"/>
                    <a:pt x="57150" y="224790"/>
                  </a:cubicBezTo>
                  <a:lnTo>
                    <a:pt x="54623" y="224790"/>
                  </a:lnTo>
                  <a:cubicBezTo>
                    <a:pt x="54623" y="223533"/>
                    <a:pt x="54623" y="222250"/>
                    <a:pt x="53353" y="222250"/>
                  </a:cubicBezTo>
                  <a:lnTo>
                    <a:pt x="50800" y="222250"/>
                  </a:lnTo>
                  <a:cubicBezTo>
                    <a:pt x="50800" y="220980"/>
                    <a:pt x="52070" y="219710"/>
                    <a:pt x="50800" y="218440"/>
                  </a:cubicBezTo>
                  <a:lnTo>
                    <a:pt x="48273" y="218440"/>
                  </a:lnTo>
                  <a:cubicBezTo>
                    <a:pt x="48273" y="218440"/>
                    <a:pt x="48273" y="215900"/>
                    <a:pt x="47003" y="215900"/>
                  </a:cubicBezTo>
                  <a:lnTo>
                    <a:pt x="45720" y="215900"/>
                  </a:lnTo>
                  <a:cubicBezTo>
                    <a:pt x="44450" y="214630"/>
                    <a:pt x="45720" y="213360"/>
                    <a:pt x="44450" y="213360"/>
                  </a:cubicBezTo>
                  <a:lnTo>
                    <a:pt x="41923" y="213360"/>
                  </a:lnTo>
                  <a:lnTo>
                    <a:pt x="41923" y="201930"/>
                  </a:lnTo>
                  <a:cubicBezTo>
                    <a:pt x="43193" y="200660"/>
                    <a:pt x="44450" y="201930"/>
                    <a:pt x="45720" y="200660"/>
                  </a:cubicBezTo>
                  <a:lnTo>
                    <a:pt x="45720" y="198133"/>
                  </a:lnTo>
                  <a:cubicBezTo>
                    <a:pt x="45720" y="198133"/>
                    <a:pt x="48273" y="199390"/>
                    <a:pt x="48273" y="198133"/>
                  </a:cubicBezTo>
                  <a:lnTo>
                    <a:pt x="48273" y="195580"/>
                  </a:lnTo>
                  <a:cubicBezTo>
                    <a:pt x="49543" y="195580"/>
                    <a:pt x="50800" y="195580"/>
                    <a:pt x="50800" y="194310"/>
                  </a:cubicBezTo>
                  <a:lnTo>
                    <a:pt x="50800" y="191783"/>
                  </a:lnTo>
                  <a:cubicBezTo>
                    <a:pt x="53353" y="191783"/>
                    <a:pt x="55893" y="193040"/>
                    <a:pt x="57150" y="191783"/>
                  </a:cubicBezTo>
                  <a:lnTo>
                    <a:pt x="57150" y="189230"/>
                  </a:lnTo>
                  <a:cubicBezTo>
                    <a:pt x="60973" y="189230"/>
                    <a:pt x="63500" y="189230"/>
                    <a:pt x="66053" y="187960"/>
                  </a:cubicBezTo>
                  <a:lnTo>
                    <a:pt x="66053" y="186690"/>
                  </a:lnTo>
                  <a:lnTo>
                    <a:pt x="72403" y="186690"/>
                  </a:lnTo>
                  <a:lnTo>
                    <a:pt x="72403" y="176530"/>
                  </a:lnTo>
                  <a:lnTo>
                    <a:pt x="69850" y="176530"/>
                  </a:lnTo>
                  <a:cubicBezTo>
                    <a:pt x="69850" y="173990"/>
                    <a:pt x="71120" y="167640"/>
                    <a:pt x="66053" y="170180"/>
                  </a:cubicBezTo>
                  <a:lnTo>
                    <a:pt x="63500" y="170180"/>
                  </a:lnTo>
                  <a:cubicBezTo>
                    <a:pt x="63500" y="168910"/>
                    <a:pt x="63500" y="167640"/>
                    <a:pt x="62243" y="167640"/>
                  </a:cubicBezTo>
                  <a:lnTo>
                    <a:pt x="60973" y="167640"/>
                  </a:lnTo>
                  <a:cubicBezTo>
                    <a:pt x="59703" y="163830"/>
                    <a:pt x="60973" y="161290"/>
                    <a:pt x="59703" y="157480"/>
                  </a:cubicBezTo>
                  <a:lnTo>
                    <a:pt x="57150" y="157480"/>
                  </a:lnTo>
                  <a:cubicBezTo>
                    <a:pt x="57150" y="157480"/>
                    <a:pt x="58420" y="154940"/>
                    <a:pt x="57150" y="154940"/>
                  </a:cubicBezTo>
                  <a:lnTo>
                    <a:pt x="54623" y="154940"/>
                  </a:lnTo>
                  <a:cubicBezTo>
                    <a:pt x="54623" y="153683"/>
                    <a:pt x="54623" y="152400"/>
                    <a:pt x="53353" y="152400"/>
                  </a:cubicBezTo>
                  <a:lnTo>
                    <a:pt x="50800" y="152400"/>
                  </a:lnTo>
                  <a:cubicBezTo>
                    <a:pt x="50800" y="149860"/>
                    <a:pt x="52070" y="147333"/>
                    <a:pt x="50800" y="146050"/>
                  </a:cubicBezTo>
                  <a:lnTo>
                    <a:pt x="48273" y="146050"/>
                  </a:lnTo>
                  <a:cubicBezTo>
                    <a:pt x="48273" y="143510"/>
                    <a:pt x="48273" y="140983"/>
                    <a:pt x="47003" y="139700"/>
                  </a:cubicBezTo>
                  <a:lnTo>
                    <a:pt x="45720" y="139700"/>
                  </a:lnTo>
                  <a:cubicBezTo>
                    <a:pt x="44450" y="138430"/>
                    <a:pt x="45720" y="137160"/>
                    <a:pt x="44450" y="137160"/>
                  </a:cubicBezTo>
                  <a:lnTo>
                    <a:pt x="41923" y="137160"/>
                  </a:lnTo>
                  <a:cubicBezTo>
                    <a:pt x="41923" y="134633"/>
                    <a:pt x="43193" y="132080"/>
                    <a:pt x="41923" y="130810"/>
                  </a:cubicBezTo>
                  <a:lnTo>
                    <a:pt x="39370" y="130810"/>
                  </a:lnTo>
                  <a:cubicBezTo>
                    <a:pt x="39370" y="129540"/>
                    <a:pt x="39370" y="128283"/>
                    <a:pt x="38100" y="127000"/>
                  </a:cubicBezTo>
                  <a:lnTo>
                    <a:pt x="35573" y="127000"/>
                  </a:lnTo>
                  <a:cubicBezTo>
                    <a:pt x="35573" y="127000"/>
                    <a:pt x="36843" y="124460"/>
                    <a:pt x="35573" y="124460"/>
                  </a:cubicBezTo>
                  <a:lnTo>
                    <a:pt x="33020" y="124460"/>
                  </a:lnTo>
                  <a:cubicBezTo>
                    <a:pt x="33020" y="121933"/>
                    <a:pt x="33020" y="119380"/>
                    <a:pt x="31750" y="118110"/>
                  </a:cubicBezTo>
                  <a:lnTo>
                    <a:pt x="30493" y="118110"/>
                  </a:lnTo>
                  <a:cubicBezTo>
                    <a:pt x="29223" y="116840"/>
                    <a:pt x="30493" y="115583"/>
                    <a:pt x="29223" y="115583"/>
                  </a:cubicBezTo>
                  <a:lnTo>
                    <a:pt x="26670" y="115583"/>
                  </a:lnTo>
                  <a:cubicBezTo>
                    <a:pt x="26670" y="114300"/>
                    <a:pt x="27953" y="113030"/>
                    <a:pt x="26670" y="111760"/>
                  </a:cubicBezTo>
                  <a:lnTo>
                    <a:pt x="24143" y="111760"/>
                  </a:lnTo>
                  <a:cubicBezTo>
                    <a:pt x="24143" y="110490"/>
                    <a:pt x="24143" y="107950"/>
                    <a:pt x="22873" y="106680"/>
                  </a:cubicBezTo>
                  <a:lnTo>
                    <a:pt x="20320" y="106680"/>
                  </a:lnTo>
                  <a:cubicBezTo>
                    <a:pt x="20320" y="105410"/>
                    <a:pt x="21603" y="104140"/>
                    <a:pt x="20320" y="102883"/>
                  </a:cubicBezTo>
                  <a:lnTo>
                    <a:pt x="17793" y="102883"/>
                  </a:lnTo>
                  <a:cubicBezTo>
                    <a:pt x="17793" y="101600"/>
                    <a:pt x="17793" y="100330"/>
                    <a:pt x="16523" y="100330"/>
                  </a:cubicBezTo>
                  <a:lnTo>
                    <a:pt x="15253" y="100330"/>
                  </a:lnTo>
                  <a:cubicBezTo>
                    <a:pt x="13970" y="97790"/>
                    <a:pt x="15253" y="95250"/>
                    <a:pt x="13970" y="93980"/>
                  </a:cubicBezTo>
                  <a:lnTo>
                    <a:pt x="11443" y="93980"/>
                  </a:lnTo>
                  <a:cubicBezTo>
                    <a:pt x="11443" y="91440"/>
                    <a:pt x="12700" y="88900"/>
                    <a:pt x="11443" y="87630"/>
                  </a:cubicBezTo>
                  <a:lnTo>
                    <a:pt x="8903" y="87630"/>
                  </a:lnTo>
                  <a:lnTo>
                    <a:pt x="8903" y="73660"/>
                  </a:lnTo>
                  <a:cubicBezTo>
                    <a:pt x="11443" y="74930"/>
                    <a:pt x="11443" y="71133"/>
                    <a:pt x="11443" y="69850"/>
                  </a:cubicBezTo>
                  <a:lnTo>
                    <a:pt x="11443" y="67310"/>
                  </a:lnTo>
                  <a:cubicBezTo>
                    <a:pt x="12700" y="67310"/>
                    <a:pt x="13970" y="67310"/>
                    <a:pt x="15253" y="66040"/>
                  </a:cubicBezTo>
                  <a:lnTo>
                    <a:pt x="15253" y="64783"/>
                  </a:lnTo>
                  <a:lnTo>
                    <a:pt x="22873" y="64783"/>
                  </a:lnTo>
                  <a:cubicBezTo>
                    <a:pt x="24143" y="59690"/>
                    <a:pt x="24143" y="53340"/>
                    <a:pt x="22873" y="48260"/>
                  </a:cubicBezTo>
                  <a:lnTo>
                    <a:pt x="20320" y="48260"/>
                  </a:lnTo>
                  <a:cubicBezTo>
                    <a:pt x="20320" y="46990"/>
                    <a:pt x="21603" y="45733"/>
                    <a:pt x="20320" y="45733"/>
                  </a:cubicBezTo>
                  <a:lnTo>
                    <a:pt x="17793" y="45733"/>
                  </a:lnTo>
                  <a:cubicBezTo>
                    <a:pt x="17793" y="44450"/>
                    <a:pt x="17793" y="43180"/>
                    <a:pt x="16523" y="41910"/>
                  </a:cubicBezTo>
                  <a:lnTo>
                    <a:pt x="15253" y="41910"/>
                  </a:lnTo>
                  <a:cubicBezTo>
                    <a:pt x="13970" y="39383"/>
                    <a:pt x="15253" y="35560"/>
                    <a:pt x="13970" y="33020"/>
                  </a:cubicBezTo>
                  <a:lnTo>
                    <a:pt x="11443" y="33020"/>
                  </a:lnTo>
                  <a:cubicBezTo>
                    <a:pt x="11443" y="31750"/>
                    <a:pt x="12700" y="30480"/>
                    <a:pt x="11443" y="30480"/>
                  </a:cubicBezTo>
                  <a:lnTo>
                    <a:pt x="8903" y="30480"/>
                  </a:lnTo>
                  <a:cubicBezTo>
                    <a:pt x="8903" y="29210"/>
                    <a:pt x="8903" y="27940"/>
                    <a:pt x="7620" y="26670"/>
                  </a:cubicBezTo>
                  <a:lnTo>
                    <a:pt x="5093" y="26670"/>
                  </a:lnTo>
                  <a:cubicBezTo>
                    <a:pt x="5093" y="24130"/>
                    <a:pt x="6350" y="20320"/>
                    <a:pt x="5093" y="17780"/>
                  </a:cubicBezTo>
                  <a:lnTo>
                    <a:pt x="2553" y="17780"/>
                  </a:lnTo>
                  <a:cubicBezTo>
                    <a:pt x="2553" y="15240"/>
                    <a:pt x="2553" y="11430"/>
                    <a:pt x="1270" y="8890"/>
                  </a:cubicBezTo>
                  <a:lnTo>
                    <a:pt x="0" y="88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Shape 13"/>
            <p:cNvSpPr/>
            <p:nvPr/>
          </p:nvSpPr>
          <p:spPr>
            <a:xfrm>
              <a:off x="78741" y="1794907"/>
              <a:ext cx="3061983" cy="358775"/>
            </a:xfrm>
            <a:custGeom>
              <a:avLst/>
              <a:gdLst/>
              <a:ahLst/>
              <a:cxnLst/>
              <a:rect l="0" t="0" r="0" b="0"/>
              <a:pathLst>
                <a:path w="3061983" h="358775">
                  <a:moveTo>
                    <a:pt x="0" y="0"/>
                  </a:moveTo>
                  <a:lnTo>
                    <a:pt x="54394" y="0"/>
                  </a:lnTo>
                  <a:cubicBezTo>
                    <a:pt x="54864" y="1168"/>
                    <a:pt x="56642" y="1524"/>
                    <a:pt x="58433" y="635"/>
                  </a:cubicBezTo>
                  <a:lnTo>
                    <a:pt x="59703" y="635"/>
                  </a:lnTo>
                  <a:cubicBezTo>
                    <a:pt x="58433" y="4458"/>
                    <a:pt x="62230" y="4458"/>
                    <a:pt x="63500" y="4458"/>
                  </a:cubicBezTo>
                  <a:lnTo>
                    <a:pt x="66053" y="4458"/>
                  </a:lnTo>
                  <a:cubicBezTo>
                    <a:pt x="64783" y="6985"/>
                    <a:pt x="68580" y="8255"/>
                    <a:pt x="69850" y="6985"/>
                  </a:cubicBezTo>
                  <a:lnTo>
                    <a:pt x="72403" y="6985"/>
                  </a:lnTo>
                  <a:cubicBezTo>
                    <a:pt x="71133" y="9525"/>
                    <a:pt x="73660" y="10808"/>
                    <a:pt x="76200" y="10808"/>
                  </a:cubicBezTo>
                  <a:lnTo>
                    <a:pt x="78753" y="10808"/>
                  </a:lnTo>
                  <a:cubicBezTo>
                    <a:pt x="78753" y="10808"/>
                    <a:pt x="77483" y="13335"/>
                    <a:pt x="78753" y="13335"/>
                  </a:cubicBezTo>
                  <a:lnTo>
                    <a:pt x="81280" y="13335"/>
                  </a:lnTo>
                  <a:lnTo>
                    <a:pt x="81280" y="15875"/>
                  </a:lnTo>
                  <a:cubicBezTo>
                    <a:pt x="83833" y="17158"/>
                    <a:pt x="87630" y="15875"/>
                    <a:pt x="90183" y="15875"/>
                  </a:cubicBezTo>
                  <a:cubicBezTo>
                    <a:pt x="90183" y="15875"/>
                    <a:pt x="90983" y="4585"/>
                    <a:pt x="91313" y="0"/>
                  </a:cubicBezTo>
                  <a:lnTo>
                    <a:pt x="3061983" y="0"/>
                  </a:lnTo>
                  <a:cubicBezTo>
                    <a:pt x="3061970" y="254"/>
                    <a:pt x="3061970" y="457"/>
                    <a:pt x="3061970" y="635"/>
                  </a:cubicBezTo>
                  <a:lnTo>
                    <a:pt x="3061970" y="3175"/>
                  </a:lnTo>
                  <a:cubicBezTo>
                    <a:pt x="3060700" y="3175"/>
                    <a:pt x="3058160" y="3175"/>
                    <a:pt x="3056903" y="4458"/>
                  </a:cubicBezTo>
                  <a:lnTo>
                    <a:pt x="3056903" y="6985"/>
                  </a:lnTo>
                  <a:cubicBezTo>
                    <a:pt x="3053093" y="5715"/>
                    <a:pt x="3053093" y="8255"/>
                    <a:pt x="3053093" y="10808"/>
                  </a:cubicBezTo>
                  <a:lnTo>
                    <a:pt x="3053093" y="12065"/>
                  </a:lnTo>
                  <a:cubicBezTo>
                    <a:pt x="3051810" y="13335"/>
                    <a:pt x="3050553" y="12065"/>
                    <a:pt x="3050553" y="13335"/>
                  </a:cubicBezTo>
                  <a:lnTo>
                    <a:pt x="3050553" y="15875"/>
                  </a:lnTo>
                  <a:cubicBezTo>
                    <a:pt x="3049270" y="15875"/>
                    <a:pt x="3048000" y="14605"/>
                    <a:pt x="3046743" y="15875"/>
                  </a:cubicBezTo>
                  <a:lnTo>
                    <a:pt x="3046743" y="18415"/>
                  </a:lnTo>
                  <a:cubicBezTo>
                    <a:pt x="3046743" y="18415"/>
                    <a:pt x="3044203" y="18415"/>
                    <a:pt x="3044203" y="19685"/>
                  </a:cubicBezTo>
                  <a:lnTo>
                    <a:pt x="3044203" y="22225"/>
                  </a:lnTo>
                  <a:cubicBezTo>
                    <a:pt x="3042920" y="22225"/>
                    <a:pt x="3041650" y="20955"/>
                    <a:pt x="3041650" y="22225"/>
                  </a:cubicBezTo>
                  <a:lnTo>
                    <a:pt x="3041650" y="24765"/>
                  </a:lnTo>
                  <a:lnTo>
                    <a:pt x="3035300" y="24765"/>
                  </a:lnTo>
                  <a:lnTo>
                    <a:pt x="3035300" y="40005"/>
                  </a:lnTo>
                  <a:cubicBezTo>
                    <a:pt x="3036570" y="41275"/>
                    <a:pt x="3039110" y="40005"/>
                    <a:pt x="3041650" y="41275"/>
                  </a:cubicBezTo>
                  <a:cubicBezTo>
                    <a:pt x="3041650" y="41275"/>
                    <a:pt x="3040393" y="43815"/>
                    <a:pt x="3041650" y="43815"/>
                  </a:cubicBezTo>
                  <a:lnTo>
                    <a:pt x="3044203" y="43815"/>
                  </a:lnTo>
                  <a:cubicBezTo>
                    <a:pt x="3042920" y="46355"/>
                    <a:pt x="3045460" y="47625"/>
                    <a:pt x="3048000" y="46355"/>
                  </a:cubicBezTo>
                  <a:lnTo>
                    <a:pt x="3050553" y="46355"/>
                  </a:lnTo>
                  <a:cubicBezTo>
                    <a:pt x="3050553" y="48908"/>
                    <a:pt x="3049270" y="51435"/>
                    <a:pt x="3050553" y="52705"/>
                  </a:cubicBezTo>
                  <a:lnTo>
                    <a:pt x="3053093" y="52705"/>
                  </a:lnTo>
                  <a:lnTo>
                    <a:pt x="3053093" y="73025"/>
                  </a:lnTo>
                  <a:cubicBezTo>
                    <a:pt x="3050553" y="71755"/>
                    <a:pt x="3049270" y="75565"/>
                    <a:pt x="3050553" y="76835"/>
                  </a:cubicBezTo>
                  <a:lnTo>
                    <a:pt x="3050553" y="79375"/>
                  </a:lnTo>
                  <a:cubicBezTo>
                    <a:pt x="3049270" y="79375"/>
                    <a:pt x="3048000" y="79375"/>
                    <a:pt x="3046743" y="80658"/>
                  </a:cubicBezTo>
                  <a:lnTo>
                    <a:pt x="3046743" y="83185"/>
                  </a:lnTo>
                  <a:cubicBezTo>
                    <a:pt x="3044203" y="81915"/>
                    <a:pt x="3044203" y="84455"/>
                    <a:pt x="3044203" y="87008"/>
                  </a:cubicBezTo>
                  <a:lnTo>
                    <a:pt x="3044203" y="88265"/>
                  </a:lnTo>
                  <a:cubicBezTo>
                    <a:pt x="3042920" y="89535"/>
                    <a:pt x="3041650" y="88265"/>
                    <a:pt x="3041650" y="89535"/>
                  </a:cubicBezTo>
                  <a:lnTo>
                    <a:pt x="3041650" y="92075"/>
                  </a:lnTo>
                  <a:cubicBezTo>
                    <a:pt x="3040393" y="92075"/>
                    <a:pt x="3039110" y="90805"/>
                    <a:pt x="3037853" y="92075"/>
                  </a:cubicBezTo>
                  <a:lnTo>
                    <a:pt x="3037853" y="94615"/>
                  </a:lnTo>
                  <a:lnTo>
                    <a:pt x="3035300" y="94615"/>
                  </a:lnTo>
                  <a:cubicBezTo>
                    <a:pt x="3034043" y="97155"/>
                    <a:pt x="3035300" y="100965"/>
                    <a:pt x="3035300" y="103505"/>
                  </a:cubicBezTo>
                  <a:cubicBezTo>
                    <a:pt x="3032760" y="104775"/>
                    <a:pt x="3030220" y="103505"/>
                    <a:pt x="3028950" y="104775"/>
                  </a:cubicBezTo>
                  <a:lnTo>
                    <a:pt x="3028950" y="107315"/>
                  </a:lnTo>
                  <a:cubicBezTo>
                    <a:pt x="3026410" y="106058"/>
                    <a:pt x="3025153" y="108585"/>
                    <a:pt x="3026410" y="111125"/>
                  </a:cubicBezTo>
                  <a:lnTo>
                    <a:pt x="3026410" y="113665"/>
                  </a:lnTo>
                  <a:cubicBezTo>
                    <a:pt x="3023870" y="113665"/>
                    <a:pt x="3021330" y="112408"/>
                    <a:pt x="3020060" y="113665"/>
                  </a:cubicBezTo>
                  <a:lnTo>
                    <a:pt x="3020060" y="116205"/>
                  </a:lnTo>
                  <a:cubicBezTo>
                    <a:pt x="3016250" y="114935"/>
                    <a:pt x="3016250" y="118758"/>
                    <a:pt x="3016250" y="120015"/>
                  </a:cubicBezTo>
                  <a:lnTo>
                    <a:pt x="3016250" y="122555"/>
                  </a:lnTo>
                  <a:cubicBezTo>
                    <a:pt x="3013710" y="123825"/>
                    <a:pt x="3006103" y="118758"/>
                    <a:pt x="3007360" y="126365"/>
                  </a:cubicBezTo>
                  <a:lnTo>
                    <a:pt x="3007360" y="128905"/>
                  </a:lnTo>
                  <a:cubicBezTo>
                    <a:pt x="3006103" y="128905"/>
                    <a:pt x="3004820" y="127635"/>
                    <a:pt x="3004820" y="128905"/>
                  </a:cubicBezTo>
                  <a:lnTo>
                    <a:pt x="3004820" y="131458"/>
                  </a:lnTo>
                  <a:cubicBezTo>
                    <a:pt x="3003550" y="131458"/>
                    <a:pt x="3002280" y="131458"/>
                    <a:pt x="3001010" y="132715"/>
                  </a:cubicBezTo>
                  <a:cubicBezTo>
                    <a:pt x="2999753" y="135255"/>
                    <a:pt x="3003550" y="135255"/>
                    <a:pt x="3004820" y="135255"/>
                  </a:cubicBezTo>
                  <a:lnTo>
                    <a:pt x="3007360" y="135255"/>
                  </a:lnTo>
                  <a:cubicBezTo>
                    <a:pt x="3006103" y="137808"/>
                    <a:pt x="3009900" y="139065"/>
                    <a:pt x="3011170" y="137808"/>
                  </a:cubicBezTo>
                  <a:lnTo>
                    <a:pt x="3013710" y="137808"/>
                  </a:lnTo>
                  <a:cubicBezTo>
                    <a:pt x="3013710" y="139065"/>
                    <a:pt x="3012453" y="140335"/>
                    <a:pt x="3014980" y="141605"/>
                  </a:cubicBezTo>
                  <a:lnTo>
                    <a:pt x="3016250" y="141605"/>
                  </a:lnTo>
                  <a:lnTo>
                    <a:pt x="3016250" y="155575"/>
                  </a:lnTo>
                  <a:cubicBezTo>
                    <a:pt x="3016250" y="155575"/>
                    <a:pt x="3013710" y="155575"/>
                    <a:pt x="3013710" y="156858"/>
                  </a:cubicBezTo>
                  <a:lnTo>
                    <a:pt x="3013710" y="159385"/>
                  </a:lnTo>
                  <a:cubicBezTo>
                    <a:pt x="3012453" y="159385"/>
                    <a:pt x="3011170" y="158115"/>
                    <a:pt x="3011170" y="159385"/>
                  </a:cubicBezTo>
                  <a:lnTo>
                    <a:pt x="3011170" y="161925"/>
                  </a:lnTo>
                  <a:cubicBezTo>
                    <a:pt x="3009900" y="161925"/>
                    <a:pt x="3008630" y="161925"/>
                    <a:pt x="3007360" y="163208"/>
                  </a:cubicBezTo>
                  <a:lnTo>
                    <a:pt x="3007360" y="164465"/>
                  </a:lnTo>
                  <a:cubicBezTo>
                    <a:pt x="3006103" y="165735"/>
                    <a:pt x="3004820" y="164465"/>
                    <a:pt x="3004820" y="165735"/>
                  </a:cubicBezTo>
                  <a:lnTo>
                    <a:pt x="3004820" y="168275"/>
                  </a:lnTo>
                  <a:cubicBezTo>
                    <a:pt x="3003550" y="168275"/>
                    <a:pt x="3002280" y="167005"/>
                    <a:pt x="3001010" y="168275"/>
                  </a:cubicBezTo>
                  <a:lnTo>
                    <a:pt x="3001010" y="170815"/>
                  </a:lnTo>
                  <a:cubicBezTo>
                    <a:pt x="3001010" y="170815"/>
                    <a:pt x="2998470" y="170815"/>
                    <a:pt x="2998470" y="172085"/>
                  </a:cubicBezTo>
                  <a:lnTo>
                    <a:pt x="2998470" y="174625"/>
                  </a:lnTo>
                  <a:cubicBezTo>
                    <a:pt x="2997200" y="174625"/>
                    <a:pt x="2995930" y="173355"/>
                    <a:pt x="2995930" y="174625"/>
                  </a:cubicBezTo>
                  <a:lnTo>
                    <a:pt x="2995930" y="177165"/>
                  </a:lnTo>
                  <a:cubicBezTo>
                    <a:pt x="2993403" y="177165"/>
                    <a:pt x="2990850" y="177165"/>
                    <a:pt x="2989580" y="178435"/>
                  </a:cubicBezTo>
                  <a:lnTo>
                    <a:pt x="2989580" y="179705"/>
                  </a:lnTo>
                  <a:cubicBezTo>
                    <a:pt x="2988310" y="180975"/>
                    <a:pt x="2987053" y="179705"/>
                    <a:pt x="2985770" y="180975"/>
                  </a:cubicBezTo>
                  <a:lnTo>
                    <a:pt x="2985770" y="183515"/>
                  </a:lnTo>
                  <a:cubicBezTo>
                    <a:pt x="2984500" y="183515"/>
                    <a:pt x="2981960" y="182258"/>
                    <a:pt x="2980703" y="183515"/>
                  </a:cubicBezTo>
                  <a:lnTo>
                    <a:pt x="2980703" y="186055"/>
                  </a:lnTo>
                  <a:cubicBezTo>
                    <a:pt x="2978150" y="186055"/>
                    <a:pt x="2975610" y="186055"/>
                    <a:pt x="2974353" y="187325"/>
                  </a:cubicBezTo>
                  <a:lnTo>
                    <a:pt x="2974353" y="189865"/>
                  </a:lnTo>
                  <a:cubicBezTo>
                    <a:pt x="2973070" y="189865"/>
                    <a:pt x="2971800" y="188608"/>
                    <a:pt x="2970530" y="189865"/>
                  </a:cubicBezTo>
                  <a:lnTo>
                    <a:pt x="2970530" y="192405"/>
                  </a:lnTo>
                  <a:cubicBezTo>
                    <a:pt x="2969260" y="192405"/>
                    <a:pt x="2966720" y="192405"/>
                    <a:pt x="2965450" y="193675"/>
                  </a:cubicBezTo>
                  <a:lnTo>
                    <a:pt x="2965450" y="194958"/>
                  </a:lnTo>
                  <a:cubicBezTo>
                    <a:pt x="2964180" y="196215"/>
                    <a:pt x="2962910" y="194958"/>
                    <a:pt x="2961653" y="196215"/>
                  </a:cubicBezTo>
                  <a:lnTo>
                    <a:pt x="2961653" y="198755"/>
                  </a:lnTo>
                  <a:cubicBezTo>
                    <a:pt x="2959100" y="198755"/>
                    <a:pt x="2956560" y="197485"/>
                    <a:pt x="2955303" y="198755"/>
                  </a:cubicBezTo>
                  <a:lnTo>
                    <a:pt x="2955303" y="201308"/>
                  </a:lnTo>
                  <a:cubicBezTo>
                    <a:pt x="2954020" y="201308"/>
                    <a:pt x="2951480" y="201308"/>
                    <a:pt x="2950210" y="202565"/>
                  </a:cubicBezTo>
                  <a:lnTo>
                    <a:pt x="2950210" y="205105"/>
                  </a:lnTo>
                  <a:cubicBezTo>
                    <a:pt x="2947670" y="205105"/>
                    <a:pt x="2945130" y="203835"/>
                    <a:pt x="2943860" y="205105"/>
                  </a:cubicBezTo>
                  <a:lnTo>
                    <a:pt x="2943860" y="207658"/>
                  </a:lnTo>
                  <a:cubicBezTo>
                    <a:pt x="2940050" y="207658"/>
                    <a:pt x="2937510" y="207658"/>
                    <a:pt x="2934970" y="208915"/>
                  </a:cubicBezTo>
                  <a:lnTo>
                    <a:pt x="2934970" y="210185"/>
                  </a:lnTo>
                  <a:cubicBezTo>
                    <a:pt x="2933700" y="211455"/>
                    <a:pt x="2932430" y="210185"/>
                    <a:pt x="2931160" y="211455"/>
                  </a:cubicBezTo>
                  <a:lnTo>
                    <a:pt x="2931160" y="214008"/>
                  </a:lnTo>
                  <a:cubicBezTo>
                    <a:pt x="2928620" y="214008"/>
                    <a:pt x="2924810" y="212725"/>
                    <a:pt x="2922270" y="214008"/>
                  </a:cubicBezTo>
                  <a:lnTo>
                    <a:pt x="2922270" y="216535"/>
                  </a:lnTo>
                  <a:cubicBezTo>
                    <a:pt x="2919730" y="216535"/>
                    <a:pt x="2913380" y="215265"/>
                    <a:pt x="2915920" y="220358"/>
                  </a:cubicBezTo>
                  <a:lnTo>
                    <a:pt x="2915920" y="222885"/>
                  </a:lnTo>
                  <a:cubicBezTo>
                    <a:pt x="2914650" y="222885"/>
                    <a:pt x="2913380" y="222885"/>
                    <a:pt x="2913380" y="224155"/>
                  </a:cubicBezTo>
                  <a:cubicBezTo>
                    <a:pt x="2913380" y="224155"/>
                    <a:pt x="2912110" y="226708"/>
                    <a:pt x="2913380" y="226708"/>
                  </a:cubicBezTo>
                  <a:lnTo>
                    <a:pt x="2915920" y="226708"/>
                  </a:lnTo>
                  <a:cubicBezTo>
                    <a:pt x="2915920" y="227965"/>
                    <a:pt x="2915920" y="229235"/>
                    <a:pt x="2917203" y="229235"/>
                  </a:cubicBezTo>
                  <a:lnTo>
                    <a:pt x="2919730" y="229235"/>
                  </a:lnTo>
                  <a:cubicBezTo>
                    <a:pt x="2919730" y="230505"/>
                    <a:pt x="2918460" y="231775"/>
                    <a:pt x="2919730" y="233058"/>
                  </a:cubicBezTo>
                  <a:lnTo>
                    <a:pt x="2922270" y="233058"/>
                  </a:lnTo>
                  <a:cubicBezTo>
                    <a:pt x="2922270" y="234315"/>
                    <a:pt x="2921000" y="235585"/>
                    <a:pt x="2923553" y="235585"/>
                  </a:cubicBezTo>
                  <a:lnTo>
                    <a:pt x="2924810" y="235585"/>
                  </a:lnTo>
                  <a:lnTo>
                    <a:pt x="2924810" y="253365"/>
                  </a:lnTo>
                  <a:cubicBezTo>
                    <a:pt x="2924810" y="253365"/>
                    <a:pt x="2922270" y="253365"/>
                    <a:pt x="2922270" y="254635"/>
                  </a:cubicBezTo>
                  <a:lnTo>
                    <a:pt x="2922270" y="255905"/>
                  </a:lnTo>
                  <a:cubicBezTo>
                    <a:pt x="2921000" y="257175"/>
                    <a:pt x="2919730" y="255905"/>
                    <a:pt x="2919730" y="257175"/>
                  </a:cubicBezTo>
                  <a:lnTo>
                    <a:pt x="2919730" y="259715"/>
                  </a:lnTo>
                  <a:cubicBezTo>
                    <a:pt x="2917203" y="259715"/>
                    <a:pt x="2914650" y="258458"/>
                    <a:pt x="2913380" y="259715"/>
                  </a:cubicBezTo>
                  <a:lnTo>
                    <a:pt x="2913380" y="262255"/>
                  </a:lnTo>
                  <a:cubicBezTo>
                    <a:pt x="2910853" y="262255"/>
                    <a:pt x="2908300" y="262255"/>
                    <a:pt x="2907030" y="263525"/>
                  </a:cubicBezTo>
                  <a:lnTo>
                    <a:pt x="2907030" y="266065"/>
                  </a:lnTo>
                  <a:cubicBezTo>
                    <a:pt x="2905760" y="266065"/>
                    <a:pt x="2904503" y="264808"/>
                    <a:pt x="2904503" y="266065"/>
                  </a:cubicBezTo>
                  <a:lnTo>
                    <a:pt x="2904503" y="268605"/>
                  </a:lnTo>
                  <a:cubicBezTo>
                    <a:pt x="2901950" y="268605"/>
                    <a:pt x="2899410" y="268605"/>
                    <a:pt x="2898153" y="269875"/>
                  </a:cubicBezTo>
                  <a:lnTo>
                    <a:pt x="2898153" y="271158"/>
                  </a:lnTo>
                  <a:cubicBezTo>
                    <a:pt x="2894330" y="272415"/>
                    <a:pt x="2891803" y="271158"/>
                    <a:pt x="2889250" y="272415"/>
                  </a:cubicBezTo>
                  <a:lnTo>
                    <a:pt x="2889250" y="274955"/>
                  </a:lnTo>
                  <a:cubicBezTo>
                    <a:pt x="2887980" y="274955"/>
                    <a:pt x="2886710" y="273685"/>
                    <a:pt x="2885453" y="274955"/>
                  </a:cubicBezTo>
                  <a:lnTo>
                    <a:pt x="2885453" y="277508"/>
                  </a:lnTo>
                  <a:cubicBezTo>
                    <a:pt x="2882900" y="277508"/>
                    <a:pt x="2881630" y="277508"/>
                    <a:pt x="2879103" y="278765"/>
                  </a:cubicBezTo>
                  <a:lnTo>
                    <a:pt x="2879103" y="281305"/>
                  </a:lnTo>
                  <a:cubicBezTo>
                    <a:pt x="2879103" y="281305"/>
                    <a:pt x="2876550" y="280035"/>
                    <a:pt x="2876550" y="281305"/>
                  </a:cubicBezTo>
                  <a:lnTo>
                    <a:pt x="2876550" y="283858"/>
                  </a:lnTo>
                  <a:cubicBezTo>
                    <a:pt x="2874010" y="283858"/>
                    <a:pt x="2871470" y="283858"/>
                    <a:pt x="2870200" y="285115"/>
                  </a:cubicBezTo>
                  <a:lnTo>
                    <a:pt x="2870200" y="286385"/>
                  </a:lnTo>
                  <a:cubicBezTo>
                    <a:pt x="2867660" y="287655"/>
                    <a:pt x="2866403" y="286385"/>
                    <a:pt x="2863850" y="287655"/>
                  </a:cubicBezTo>
                  <a:lnTo>
                    <a:pt x="2863850" y="290208"/>
                  </a:lnTo>
                  <a:lnTo>
                    <a:pt x="2862580" y="290208"/>
                  </a:lnTo>
                  <a:cubicBezTo>
                    <a:pt x="2861310" y="292735"/>
                    <a:pt x="2861310" y="296558"/>
                    <a:pt x="2862580" y="300355"/>
                  </a:cubicBezTo>
                  <a:lnTo>
                    <a:pt x="2863850" y="300355"/>
                  </a:lnTo>
                  <a:cubicBezTo>
                    <a:pt x="2863850" y="301625"/>
                    <a:pt x="2863850" y="304165"/>
                    <a:pt x="2865120" y="305435"/>
                  </a:cubicBezTo>
                  <a:lnTo>
                    <a:pt x="2867660" y="305435"/>
                  </a:lnTo>
                  <a:lnTo>
                    <a:pt x="2867660" y="311785"/>
                  </a:lnTo>
                  <a:lnTo>
                    <a:pt x="2865120" y="311785"/>
                  </a:lnTo>
                  <a:cubicBezTo>
                    <a:pt x="2863850" y="314325"/>
                    <a:pt x="2863850" y="316865"/>
                    <a:pt x="2863850" y="320675"/>
                  </a:cubicBezTo>
                  <a:lnTo>
                    <a:pt x="2862580" y="320675"/>
                  </a:lnTo>
                  <a:cubicBezTo>
                    <a:pt x="2860053" y="323215"/>
                    <a:pt x="2861310" y="327025"/>
                    <a:pt x="2861310" y="329565"/>
                  </a:cubicBezTo>
                  <a:cubicBezTo>
                    <a:pt x="2858770" y="329565"/>
                    <a:pt x="2856230" y="329565"/>
                    <a:pt x="2854960" y="330835"/>
                  </a:cubicBezTo>
                  <a:lnTo>
                    <a:pt x="2854960" y="332105"/>
                  </a:lnTo>
                  <a:cubicBezTo>
                    <a:pt x="2853703" y="333375"/>
                    <a:pt x="2852420" y="332105"/>
                    <a:pt x="2852420" y="333375"/>
                  </a:cubicBezTo>
                  <a:lnTo>
                    <a:pt x="2852420" y="335915"/>
                  </a:lnTo>
                  <a:cubicBezTo>
                    <a:pt x="2851150" y="335915"/>
                    <a:pt x="2849880" y="334658"/>
                    <a:pt x="2848610" y="335915"/>
                  </a:cubicBezTo>
                  <a:lnTo>
                    <a:pt x="2848610" y="338455"/>
                  </a:lnTo>
                  <a:cubicBezTo>
                    <a:pt x="2847353" y="338455"/>
                    <a:pt x="2844800" y="338455"/>
                    <a:pt x="2843530" y="339725"/>
                  </a:cubicBezTo>
                  <a:lnTo>
                    <a:pt x="2843530" y="342265"/>
                  </a:lnTo>
                  <a:cubicBezTo>
                    <a:pt x="2842260" y="342265"/>
                    <a:pt x="2841003" y="341008"/>
                    <a:pt x="2839720" y="342265"/>
                  </a:cubicBezTo>
                  <a:lnTo>
                    <a:pt x="2839720" y="344805"/>
                  </a:lnTo>
                  <a:cubicBezTo>
                    <a:pt x="2837180" y="344805"/>
                    <a:pt x="2835910" y="344805"/>
                    <a:pt x="2833370" y="346075"/>
                  </a:cubicBezTo>
                  <a:lnTo>
                    <a:pt x="2833370" y="347358"/>
                  </a:lnTo>
                  <a:cubicBezTo>
                    <a:pt x="2833370" y="348615"/>
                    <a:pt x="2830830" y="347358"/>
                    <a:pt x="2830830" y="348615"/>
                  </a:cubicBezTo>
                  <a:lnTo>
                    <a:pt x="2830830" y="351155"/>
                  </a:lnTo>
                  <a:cubicBezTo>
                    <a:pt x="2828303" y="351155"/>
                    <a:pt x="2824480" y="349885"/>
                    <a:pt x="2821953" y="351155"/>
                  </a:cubicBezTo>
                  <a:lnTo>
                    <a:pt x="2821953" y="353708"/>
                  </a:lnTo>
                  <a:cubicBezTo>
                    <a:pt x="2819400" y="353708"/>
                    <a:pt x="2816860" y="353708"/>
                    <a:pt x="2815603" y="354965"/>
                  </a:cubicBezTo>
                  <a:lnTo>
                    <a:pt x="2815603" y="357505"/>
                  </a:lnTo>
                  <a:cubicBezTo>
                    <a:pt x="2811780" y="357505"/>
                    <a:pt x="2806700" y="356235"/>
                    <a:pt x="2802903" y="357505"/>
                  </a:cubicBezTo>
                  <a:lnTo>
                    <a:pt x="2802903" y="358775"/>
                  </a:lnTo>
                  <a:lnTo>
                    <a:pt x="240690" y="358775"/>
                  </a:lnTo>
                  <a:cubicBezTo>
                    <a:pt x="240614" y="358051"/>
                    <a:pt x="240868" y="357505"/>
                    <a:pt x="240030" y="357505"/>
                  </a:cubicBezTo>
                  <a:lnTo>
                    <a:pt x="237503" y="357505"/>
                  </a:lnTo>
                  <a:cubicBezTo>
                    <a:pt x="237503" y="354965"/>
                    <a:pt x="238760" y="348615"/>
                    <a:pt x="233680" y="351155"/>
                  </a:cubicBezTo>
                  <a:lnTo>
                    <a:pt x="231153" y="351155"/>
                  </a:lnTo>
                  <a:cubicBezTo>
                    <a:pt x="231153" y="348615"/>
                    <a:pt x="232410" y="346075"/>
                    <a:pt x="231153" y="344805"/>
                  </a:cubicBezTo>
                  <a:lnTo>
                    <a:pt x="228600" y="344805"/>
                  </a:lnTo>
                  <a:lnTo>
                    <a:pt x="228600" y="324485"/>
                  </a:lnTo>
                  <a:cubicBezTo>
                    <a:pt x="229883" y="324485"/>
                    <a:pt x="231153" y="324485"/>
                    <a:pt x="231153" y="323215"/>
                  </a:cubicBezTo>
                  <a:lnTo>
                    <a:pt x="231153" y="320675"/>
                  </a:lnTo>
                  <a:cubicBezTo>
                    <a:pt x="234950" y="321958"/>
                    <a:pt x="234950" y="319405"/>
                    <a:pt x="234950" y="316865"/>
                  </a:cubicBezTo>
                  <a:cubicBezTo>
                    <a:pt x="234950" y="316865"/>
                    <a:pt x="234950" y="314325"/>
                    <a:pt x="233680" y="314325"/>
                  </a:cubicBezTo>
                  <a:lnTo>
                    <a:pt x="231153" y="314325"/>
                  </a:lnTo>
                  <a:cubicBezTo>
                    <a:pt x="232410" y="311785"/>
                    <a:pt x="229883" y="310515"/>
                    <a:pt x="227330" y="311785"/>
                  </a:cubicBezTo>
                  <a:lnTo>
                    <a:pt x="226060" y="311785"/>
                  </a:lnTo>
                  <a:cubicBezTo>
                    <a:pt x="224803" y="310515"/>
                    <a:pt x="226060" y="309258"/>
                    <a:pt x="224803" y="307975"/>
                  </a:cubicBezTo>
                  <a:lnTo>
                    <a:pt x="222250" y="307975"/>
                  </a:lnTo>
                  <a:cubicBezTo>
                    <a:pt x="223533" y="305435"/>
                    <a:pt x="220980" y="305435"/>
                    <a:pt x="218453" y="305435"/>
                  </a:cubicBezTo>
                  <a:lnTo>
                    <a:pt x="215900" y="305435"/>
                  </a:lnTo>
                  <a:cubicBezTo>
                    <a:pt x="217183" y="302908"/>
                    <a:pt x="214630" y="301625"/>
                    <a:pt x="212103" y="301625"/>
                  </a:cubicBezTo>
                  <a:lnTo>
                    <a:pt x="210833" y="301625"/>
                  </a:lnTo>
                  <a:cubicBezTo>
                    <a:pt x="212103" y="299085"/>
                    <a:pt x="208280" y="299085"/>
                    <a:pt x="207010" y="299085"/>
                  </a:cubicBezTo>
                  <a:lnTo>
                    <a:pt x="204483" y="299085"/>
                  </a:lnTo>
                  <a:cubicBezTo>
                    <a:pt x="204483" y="297815"/>
                    <a:pt x="204483" y="296558"/>
                    <a:pt x="203200" y="296558"/>
                  </a:cubicBezTo>
                  <a:lnTo>
                    <a:pt x="200660" y="296558"/>
                  </a:lnTo>
                  <a:lnTo>
                    <a:pt x="200660" y="294005"/>
                  </a:lnTo>
                  <a:cubicBezTo>
                    <a:pt x="198133" y="292735"/>
                    <a:pt x="195580" y="292735"/>
                    <a:pt x="191783" y="292735"/>
                  </a:cubicBezTo>
                  <a:cubicBezTo>
                    <a:pt x="193053" y="290208"/>
                    <a:pt x="190500" y="290208"/>
                    <a:pt x="187960" y="290208"/>
                  </a:cubicBezTo>
                  <a:lnTo>
                    <a:pt x="185433" y="290208"/>
                  </a:lnTo>
                  <a:cubicBezTo>
                    <a:pt x="186703" y="287655"/>
                    <a:pt x="184150" y="286385"/>
                    <a:pt x="181610" y="286385"/>
                  </a:cubicBezTo>
                  <a:lnTo>
                    <a:pt x="180353" y="286385"/>
                  </a:lnTo>
                  <a:cubicBezTo>
                    <a:pt x="181610" y="283858"/>
                    <a:pt x="177800" y="283858"/>
                    <a:pt x="176530" y="283858"/>
                  </a:cubicBezTo>
                  <a:lnTo>
                    <a:pt x="174003" y="283858"/>
                  </a:lnTo>
                  <a:cubicBezTo>
                    <a:pt x="174003" y="282575"/>
                    <a:pt x="174003" y="281305"/>
                    <a:pt x="172733" y="281305"/>
                  </a:cubicBezTo>
                  <a:lnTo>
                    <a:pt x="170180" y="281305"/>
                  </a:lnTo>
                  <a:cubicBezTo>
                    <a:pt x="170180" y="280035"/>
                    <a:pt x="171450" y="278765"/>
                    <a:pt x="170180" y="277508"/>
                  </a:cubicBezTo>
                  <a:lnTo>
                    <a:pt x="167653" y="277508"/>
                  </a:lnTo>
                  <a:cubicBezTo>
                    <a:pt x="167653" y="276225"/>
                    <a:pt x="167653" y="274955"/>
                    <a:pt x="166383" y="274955"/>
                  </a:cubicBezTo>
                  <a:lnTo>
                    <a:pt x="165100" y="274955"/>
                  </a:lnTo>
                  <a:lnTo>
                    <a:pt x="165100" y="266065"/>
                  </a:lnTo>
                  <a:cubicBezTo>
                    <a:pt x="167653" y="267335"/>
                    <a:pt x="167653" y="264808"/>
                    <a:pt x="167653" y="262255"/>
                  </a:cubicBezTo>
                  <a:lnTo>
                    <a:pt x="167653" y="259715"/>
                  </a:lnTo>
                  <a:cubicBezTo>
                    <a:pt x="168910" y="259715"/>
                    <a:pt x="170180" y="260985"/>
                    <a:pt x="170180" y="259715"/>
                  </a:cubicBezTo>
                  <a:lnTo>
                    <a:pt x="170180" y="257175"/>
                  </a:lnTo>
                  <a:cubicBezTo>
                    <a:pt x="171450" y="257175"/>
                    <a:pt x="172733" y="257175"/>
                    <a:pt x="174003" y="255905"/>
                  </a:cubicBezTo>
                  <a:lnTo>
                    <a:pt x="174003" y="254635"/>
                  </a:lnTo>
                  <a:cubicBezTo>
                    <a:pt x="175260" y="253365"/>
                    <a:pt x="176530" y="254635"/>
                    <a:pt x="176530" y="253365"/>
                  </a:cubicBezTo>
                  <a:lnTo>
                    <a:pt x="176530" y="250825"/>
                  </a:lnTo>
                  <a:cubicBezTo>
                    <a:pt x="179083" y="252108"/>
                    <a:pt x="180353" y="249555"/>
                    <a:pt x="180353" y="247015"/>
                  </a:cubicBezTo>
                  <a:cubicBezTo>
                    <a:pt x="179083" y="245758"/>
                    <a:pt x="180353" y="244475"/>
                    <a:pt x="179083" y="244475"/>
                  </a:cubicBezTo>
                  <a:lnTo>
                    <a:pt x="176530" y="244475"/>
                  </a:lnTo>
                  <a:cubicBezTo>
                    <a:pt x="177800" y="241935"/>
                    <a:pt x="175260" y="240665"/>
                    <a:pt x="172733" y="240665"/>
                  </a:cubicBezTo>
                  <a:lnTo>
                    <a:pt x="170180" y="240665"/>
                  </a:lnTo>
                  <a:cubicBezTo>
                    <a:pt x="171450" y="238125"/>
                    <a:pt x="168910" y="238125"/>
                    <a:pt x="166383" y="238125"/>
                  </a:cubicBezTo>
                  <a:lnTo>
                    <a:pt x="165100" y="238125"/>
                  </a:lnTo>
                  <a:cubicBezTo>
                    <a:pt x="166383" y="235585"/>
                    <a:pt x="162560" y="234315"/>
                    <a:pt x="161303" y="235585"/>
                  </a:cubicBezTo>
                  <a:lnTo>
                    <a:pt x="158750" y="235585"/>
                  </a:lnTo>
                  <a:lnTo>
                    <a:pt x="158750" y="233058"/>
                  </a:lnTo>
                  <a:cubicBezTo>
                    <a:pt x="156210" y="231775"/>
                    <a:pt x="152400" y="231775"/>
                    <a:pt x="149860" y="231775"/>
                  </a:cubicBezTo>
                  <a:cubicBezTo>
                    <a:pt x="151130" y="229235"/>
                    <a:pt x="147333" y="229235"/>
                    <a:pt x="146050" y="229235"/>
                  </a:cubicBezTo>
                  <a:lnTo>
                    <a:pt x="143510" y="229235"/>
                  </a:lnTo>
                  <a:cubicBezTo>
                    <a:pt x="144780" y="226708"/>
                    <a:pt x="140983" y="225425"/>
                    <a:pt x="139700" y="225425"/>
                  </a:cubicBezTo>
                  <a:lnTo>
                    <a:pt x="137160" y="225425"/>
                  </a:lnTo>
                  <a:cubicBezTo>
                    <a:pt x="138430" y="222885"/>
                    <a:pt x="134633" y="222885"/>
                    <a:pt x="133350" y="222885"/>
                  </a:cubicBezTo>
                  <a:lnTo>
                    <a:pt x="130810" y="222885"/>
                  </a:lnTo>
                  <a:cubicBezTo>
                    <a:pt x="130810" y="221615"/>
                    <a:pt x="132080" y="220358"/>
                    <a:pt x="130810" y="220358"/>
                  </a:cubicBezTo>
                  <a:lnTo>
                    <a:pt x="128283" y="220358"/>
                  </a:lnTo>
                  <a:cubicBezTo>
                    <a:pt x="129553" y="216535"/>
                    <a:pt x="125730" y="216535"/>
                    <a:pt x="124460" y="216535"/>
                  </a:cubicBezTo>
                  <a:lnTo>
                    <a:pt x="121933" y="216535"/>
                  </a:lnTo>
                  <a:cubicBezTo>
                    <a:pt x="123203" y="214008"/>
                    <a:pt x="119380" y="214008"/>
                    <a:pt x="118110" y="214008"/>
                  </a:cubicBezTo>
                  <a:lnTo>
                    <a:pt x="115583" y="214008"/>
                  </a:lnTo>
                  <a:cubicBezTo>
                    <a:pt x="116853" y="211455"/>
                    <a:pt x="114300" y="210185"/>
                    <a:pt x="111760" y="210185"/>
                  </a:cubicBezTo>
                  <a:lnTo>
                    <a:pt x="109233" y="210185"/>
                  </a:lnTo>
                  <a:cubicBezTo>
                    <a:pt x="110503" y="207658"/>
                    <a:pt x="107950" y="207658"/>
                    <a:pt x="105410" y="207658"/>
                  </a:cubicBezTo>
                  <a:lnTo>
                    <a:pt x="104153" y="207658"/>
                  </a:lnTo>
                  <a:cubicBezTo>
                    <a:pt x="102883" y="206375"/>
                    <a:pt x="104153" y="205105"/>
                    <a:pt x="102883" y="205105"/>
                  </a:cubicBezTo>
                  <a:lnTo>
                    <a:pt x="100330" y="205105"/>
                  </a:lnTo>
                  <a:cubicBezTo>
                    <a:pt x="101600" y="201308"/>
                    <a:pt x="99060" y="201308"/>
                    <a:pt x="96533" y="201308"/>
                  </a:cubicBezTo>
                  <a:lnTo>
                    <a:pt x="93980" y="201308"/>
                  </a:lnTo>
                  <a:cubicBezTo>
                    <a:pt x="93980" y="200025"/>
                    <a:pt x="95250" y="198755"/>
                    <a:pt x="93980" y="198755"/>
                  </a:cubicBezTo>
                  <a:lnTo>
                    <a:pt x="91453" y="198755"/>
                  </a:lnTo>
                  <a:cubicBezTo>
                    <a:pt x="92710" y="196215"/>
                    <a:pt x="88900" y="194958"/>
                    <a:pt x="87630" y="194958"/>
                  </a:cubicBezTo>
                  <a:lnTo>
                    <a:pt x="85103" y="194958"/>
                  </a:lnTo>
                  <a:cubicBezTo>
                    <a:pt x="85103" y="194958"/>
                    <a:pt x="86360" y="192405"/>
                    <a:pt x="85103" y="192405"/>
                  </a:cubicBezTo>
                  <a:lnTo>
                    <a:pt x="82550" y="192405"/>
                  </a:lnTo>
                  <a:cubicBezTo>
                    <a:pt x="82550" y="189865"/>
                    <a:pt x="83833" y="184785"/>
                    <a:pt x="78753" y="186055"/>
                  </a:cubicBezTo>
                  <a:lnTo>
                    <a:pt x="76200" y="186055"/>
                  </a:lnTo>
                  <a:cubicBezTo>
                    <a:pt x="76200" y="184785"/>
                    <a:pt x="76200" y="183515"/>
                    <a:pt x="74930" y="183515"/>
                  </a:cubicBezTo>
                  <a:lnTo>
                    <a:pt x="73660" y="183515"/>
                  </a:lnTo>
                  <a:lnTo>
                    <a:pt x="73660" y="165735"/>
                  </a:lnTo>
                  <a:cubicBezTo>
                    <a:pt x="74930" y="165735"/>
                    <a:pt x="77483" y="165735"/>
                    <a:pt x="78753" y="164465"/>
                  </a:cubicBezTo>
                  <a:lnTo>
                    <a:pt x="78753" y="163208"/>
                  </a:lnTo>
                  <a:cubicBezTo>
                    <a:pt x="82550" y="161925"/>
                    <a:pt x="90183" y="165735"/>
                    <a:pt x="88900" y="159385"/>
                  </a:cubicBezTo>
                  <a:cubicBezTo>
                    <a:pt x="87630" y="158115"/>
                    <a:pt x="88900" y="156858"/>
                    <a:pt x="87630" y="155575"/>
                  </a:cubicBezTo>
                  <a:lnTo>
                    <a:pt x="85103" y="155575"/>
                  </a:lnTo>
                  <a:cubicBezTo>
                    <a:pt x="85103" y="154305"/>
                    <a:pt x="86360" y="153035"/>
                    <a:pt x="85103" y="153035"/>
                  </a:cubicBezTo>
                  <a:lnTo>
                    <a:pt x="82550" y="153035"/>
                  </a:lnTo>
                  <a:cubicBezTo>
                    <a:pt x="83833" y="150508"/>
                    <a:pt x="80010" y="149225"/>
                    <a:pt x="78753" y="149225"/>
                  </a:cubicBezTo>
                  <a:lnTo>
                    <a:pt x="76200" y="149225"/>
                  </a:lnTo>
                  <a:cubicBezTo>
                    <a:pt x="76200" y="149225"/>
                    <a:pt x="76200" y="146685"/>
                    <a:pt x="74930" y="146685"/>
                  </a:cubicBezTo>
                  <a:lnTo>
                    <a:pt x="73660" y="146685"/>
                  </a:lnTo>
                  <a:cubicBezTo>
                    <a:pt x="72403" y="145415"/>
                    <a:pt x="73660" y="144158"/>
                    <a:pt x="72403" y="144158"/>
                  </a:cubicBezTo>
                  <a:lnTo>
                    <a:pt x="69850" y="144158"/>
                  </a:lnTo>
                  <a:cubicBezTo>
                    <a:pt x="69850" y="142875"/>
                    <a:pt x="71133" y="141605"/>
                    <a:pt x="69850" y="140335"/>
                  </a:cubicBezTo>
                  <a:lnTo>
                    <a:pt x="67310" y="140335"/>
                  </a:lnTo>
                  <a:cubicBezTo>
                    <a:pt x="67310" y="139065"/>
                    <a:pt x="67310" y="137808"/>
                    <a:pt x="66053" y="137808"/>
                  </a:cubicBezTo>
                  <a:lnTo>
                    <a:pt x="63500" y="137808"/>
                  </a:lnTo>
                  <a:cubicBezTo>
                    <a:pt x="64783" y="135255"/>
                    <a:pt x="62230" y="133985"/>
                    <a:pt x="59703" y="133985"/>
                  </a:cubicBezTo>
                  <a:lnTo>
                    <a:pt x="58433" y="133985"/>
                  </a:lnTo>
                  <a:cubicBezTo>
                    <a:pt x="57150" y="133985"/>
                    <a:pt x="58433" y="131458"/>
                    <a:pt x="57150" y="131458"/>
                  </a:cubicBezTo>
                  <a:lnTo>
                    <a:pt x="54610" y="131458"/>
                  </a:lnTo>
                  <a:cubicBezTo>
                    <a:pt x="54610" y="128905"/>
                    <a:pt x="55880" y="126365"/>
                    <a:pt x="54610" y="125108"/>
                  </a:cubicBezTo>
                  <a:lnTo>
                    <a:pt x="52083" y="125108"/>
                  </a:lnTo>
                  <a:cubicBezTo>
                    <a:pt x="52083" y="123825"/>
                    <a:pt x="52083" y="122555"/>
                    <a:pt x="50800" y="122555"/>
                  </a:cubicBezTo>
                  <a:lnTo>
                    <a:pt x="48260" y="122555"/>
                  </a:lnTo>
                  <a:cubicBezTo>
                    <a:pt x="48260" y="121285"/>
                    <a:pt x="49530" y="120015"/>
                    <a:pt x="48260" y="118758"/>
                  </a:cubicBezTo>
                  <a:lnTo>
                    <a:pt x="45733" y="118758"/>
                  </a:lnTo>
                  <a:cubicBezTo>
                    <a:pt x="45733" y="117475"/>
                    <a:pt x="45733" y="114935"/>
                    <a:pt x="44450" y="113665"/>
                  </a:cubicBezTo>
                  <a:lnTo>
                    <a:pt x="43180" y="113665"/>
                  </a:lnTo>
                  <a:cubicBezTo>
                    <a:pt x="41910" y="112408"/>
                    <a:pt x="43180" y="111125"/>
                    <a:pt x="41910" y="109855"/>
                  </a:cubicBezTo>
                  <a:lnTo>
                    <a:pt x="39383" y="109855"/>
                  </a:lnTo>
                  <a:cubicBezTo>
                    <a:pt x="39383" y="108585"/>
                    <a:pt x="40653" y="107315"/>
                    <a:pt x="39383" y="107315"/>
                  </a:cubicBezTo>
                  <a:lnTo>
                    <a:pt x="36830" y="107315"/>
                  </a:lnTo>
                  <a:cubicBezTo>
                    <a:pt x="36830" y="104775"/>
                    <a:pt x="36830" y="102235"/>
                    <a:pt x="35560" y="100965"/>
                  </a:cubicBezTo>
                  <a:lnTo>
                    <a:pt x="33033" y="100965"/>
                  </a:lnTo>
                  <a:cubicBezTo>
                    <a:pt x="33033" y="98425"/>
                    <a:pt x="34303" y="95885"/>
                    <a:pt x="33033" y="94615"/>
                  </a:cubicBezTo>
                  <a:lnTo>
                    <a:pt x="30480" y="94615"/>
                  </a:lnTo>
                  <a:lnTo>
                    <a:pt x="30480" y="87008"/>
                  </a:lnTo>
                  <a:cubicBezTo>
                    <a:pt x="31750" y="85725"/>
                    <a:pt x="33033" y="87008"/>
                    <a:pt x="33033" y="85725"/>
                  </a:cubicBezTo>
                  <a:lnTo>
                    <a:pt x="33033" y="83185"/>
                  </a:lnTo>
                  <a:lnTo>
                    <a:pt x="35560" y="83185"/>
                  </a:lnTo>
                  <a:cubicBezTo>
                    <a:pt x="36830" y="80658"/>
                    <a:pt x="36830" y="76835"/>
                    <a:pt x="36830" y="74308"/>
                  </a:cubicBezTo>
                  <a:cubicBezTo>
                    <a:pt x="38100" y="74308"/>
                    <a:pt x="39383" y="74308"/>
                    <a:pt x="39383" y="73025"/>
                  </a:cubicBezTo>
                  <a:lnTo>
                    <a:pt x="39383" y="71755"/>
                  </a:lnTo>
                  <a:cubicBezTo>
                    <a:pt x="41910" y="70485"/>
                    <a:pt x="44450" y="71755"/>
                    <a:pt x="45733" y="70485"/>
                  </a:cubicBezTo>
                  <a:lnTo>
                    <a:pt x="45733" y="67958"/>
                  </a:lnTo>
                  <a:cubicBezTo>
                    <a:pt x="48260" y="67958"/>
                    <a:pt x="50800" y="69215"/>
                    <a:pt x="52083" y="67958"/>
                  </a:cubicBezTo>
                  <a:lnTo>
                    <a:pt x="52083" y="65405"/>
                  </a:lnTo>
                  <a:lnTo>
                    <a:pt x="54610" y="65405"/>
                  </a:lnTo>
                  <a:lnTo>
                    <a:pt x="54610" y="55258"/>
                  </a:lnTo>
                  <a:lnTo>
                    <a:pt x="52083" y="55258"/>
                  </a:lnTo>
                  <a:cubicBezTo>
                    <a:pt x="52083" y="53975"/>
                    <a:pt x="52083" y="52705"/>
                    <a:pt x="50800" y="52705"/>
                  </a:cubicBezTo>
                  <a:lnTo>
                    <a:pt x="48260" y="52705"/>
                  </a:lnTo>
                  <a:cubicBezTo>
                    <a:pt x="48260" y="51435"/>
                    <a:pt x="49530" y="50165"/>
                    <a:pt x="48260" y="48908"/>
                  </a:cubicBezTo>
                  <a:lnTo>
                    <a:pt x="45733" y="48908"/>
                  </a:lnTo>
                  <a:cubicBezTo>
                    <a:pt x="47003" y="46355"/>
                    <a:pt x="43180" y="46355"/>
                    <a:pt x="41910" y="46355"/>
                  </a:cubicBezTo>
                  <a:lnTo>
                    <a:pt x="39383" y="46355"/>
                  </a:lnTo>
                  <a:cubicBezTo>
                    <a:pt x="39383" y="45085"/>
                    <a:pt x="40653" y="43815"/>
                    <a:pt x="39383" y="42558"/>
                  </a:cubicBezTo>
                  <a:lnTo>
                    <a:pt x="36830" y="42558"/>
                  </a:lnTo>
                  <a:cubicBezTo>
                    <a:pt x="36830" y="42558"/>
                    <a:pt x="36830" y="40005"/>
                    <a:pt x="35560" y="40005"/>
                  </a:cubicBezTo>
                  <a:lnTo>
                    <a:pt x="33033" y="40005"/>
                  </a:lnTo>
                  <a:cubicBezTo>
                    <a:pt x="33033" y="37465"/>
                    <a:pt x="34303" y="32385"/>
                    <a:pt x="29210" y="33655"/>
                  </a:cubicBezTo>
                  <a:lnTo>
                    <a:pt x="27953" y="33655"/>
                  </a:lnTo>
                  <a:cubicBezTo>
                    <a:pt x="26683" y="32385"/>
                    <a:pt x="27953" y="29858"/>
                    <a:pt x="26683" y="27305"/>
                  </a:cubicBezTo>
                  <a:lnTo>
                    <a:pt x="24130" y="27305"/>
                  </a:lnTo>
                  <a:cubicBezTo>
                    <a:pt x="24130" y="27305"/>
                    <a:pt x="25400" y="24765"/>
                    <a:pt x="24130" y="24765"/>
                  </a:cubicBezTo>
                  <a:lnTo>
                    <a:pt x="21603" y="24765"/>
                  </a:lnTo>
                  <a:cubicBezTo>
                    <a:pt x="21603" y="23508"/>
                    <a:pt x="21603" y="22225"/>
                    <a:pt x="20333" y="22225"/>
                  </a:cubicBezTo>
                  <a:lnTo>
                    <a:pt x="17780" y="22225"/>
                  </a:lnTo>
                  <a:cubicBezTo>
                    <a:pt x="17780" y="20955"/>
                    <a:pt x="19050" y="19685"/>
                    <a:pt x="17780" y="18415"/>
                  </a:cubicBezTo>
                  <a:lnTo>
                    <a:pt x="15253" y="18415"/>
                  </a:lnTo>
                  <a:cubicBezTo>
                    <a:pt x="15253" y="17158"/>
                    <a:pt x="15253" y="15875"/>
                    <a:pt x="13983" y="15875"/>
                  </a:cubicBezTo>
                  <a:lnTo>
                    <a:pt x="12700" y="15875"/>
                  </a:lnTo>
                  <a:cubicBezTo>
                    <a:pt x="11430" y="14605"/>
                    <a:pt x="12700" y="13335"/>
                    <a:pt x="11430" y="12065"/>
                  </a:cubicBezTo>
                  <a:lnTo>
                    <a:pt x="8903" y="12065"/>
                  </a:lnTo>
                  <a:cubicBezTo>
                    <a:pt x="8903" y="10808"/>
                    <a:pt x="10160" y="8255"/>
                    <a:pt x="8903" y="6985"/>
                  </a:cubicBezTo>
                  <a:lnTo>
                    <a:pt x="6350" y="6985"/>
                  </a:lnTo>
                  <a:cubicBezTo>
                    <a:pt x="6350" y="5715"/>
                    <a:pt x="6350" y="4458"/>
                    <a:pt x="5080" y="3175"/>
                  </a:cubicBezTo>
                  <a:lnTo>
                    <a:pt x="2553" y="3175"/>
                  </a:lnTo>
                  <a:cubicBezTo>
                    <a:pt x="2553" y="1905"/>
                    <a:pt x="3810" y="635"/>
                    <a:pt x="2553" y="635"/>
                  </a:cubicBez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4" name="Shape 14"/>
            <p:cNvSpPr/>
            <p:nvPr/>
          </p:nvSpPr>
          <p:spPr>
            <a:xfrm>
              <a:off x="214912" y="665242"/>
              <a:ext cx="55601" cy="53340"/>
            </a:xfrm>
            <a:custGeom>
              <a:avLst/>
              <a:gdLst/>
              <a:ahLst/>
              <a:cxnLst/>
              <a:rect l="0" t="0" r="0" b="0"/>
              <a:pathLst>
                <a:path w="55601" h="53340">
                  <a:moveTo>
                    <a:pt x="13691" y="0"/>
                  </a:moveTo>
                  <a:lnTo>
                    <a:pt x="25133" y="0"/>
                  </a:lnTo>
                  <a:cubicBezTo>
                    <a:pt x="23851" y="2540"/>
                    <a:pt x="26391" y="3810"/>
                    <a:pt x="28931" y="2540"/>
                  </a:cubicBezTo>
                  <a:lnTo>
                    <a:pt x="30201" y="2540"/>
                  </a:lnTo>
                  <a:cubicBezTo>
                    <a:pt x="31483" y="3810"/>
                    <a:pt x="30201" y="5080"/>
                    <a:pt x="31483" y="6350"/>
                  </a:cubicBezTo>
                  <a:lnTo>
                    <a:pt x="34011" y="6350"/>
                  </a:lnTo>
                  <a:cubicBezTo>
                    <a:pt x="34011" y="7620"/>
                    <a:pt x="32741" y="8890"/>
                    <a:pt x="34011" y="8890"/>
                  </a:cubicBezTo>
                  <a:lnTo>
                    <a:pt x="36551" y="8890"/>
                  </a:lnTo>
                  <a:cubicBezTo>
                    <a:pt x="36551" y="11430"/>
                    <a:pt x="36551" y="13970"/>
                    <a:pt x="37833" y="15240"/>
                  </a:cubicBezTo>
                  <a:lnTo>
                    <a:pt x="40361" y="15240"/>
                  </a:lnTo>
                  <a:cubicBezTo>
                    <a:pt x="40361" y="16510"/>
                    <a:pt x="39091" y="17780"/>
                    <a:pt x="40361" y="17780"/>
                  </a:cubicBezTo>
                  <a:lnTo>
                    <a:pt x="42901" y="17780"/>
                  </a:lnTo>
                  <a:cubicBezTo>
                    <a:pt x="42901" y="20320"/>
                    <a:pt x="42901" y="22860"/>
                    <a:pt x="44183" y="24130"/>
                  </a:cubicBezTo>
                  <a:lnTo>
                    <a:pt x="45441" y="24130"/>
                  </a:lnTo>
                  <a:cubicBezTo>
                    <a:pt x="46711" y="30480"/>
                    <a:pt x="42901" y="40640"/>
                    <a:pt x="49251" y="43180"/>
                  </a:cubicBezTo>
                  <a:cubicBezTo>
                    <a:pt x="49251" y="44450"/>
                    <a:pt x="47981" y="46990"/>
                    <a:pt x="49251" y="48260"/>
                  </a:cubicBezTo>
                  <a:lnTo>
                    <a:pt x="51791" y="48260"/>
                  </a:lnTo>
                  <a:cubicBezTo>
                    <a:pt x="51791" y="49530"/>
                    <a:pt x="51791" y="50800"/>
                    <a:pt x="53061" y="52070"/>
                  </a:cubicBezTo>
                  <a:lnTo>
                    <a:pt x="55601" y="52070"/>
                  </a:lnTo>
                  <a:lnTo>
                    <a:pt x="55601" y="53340"/>
                  </a:lnTo>
                  <a:lnTo>
                    <a:pt x="0" y="53340"/>
                  </a:lnTo>
                  <a:cubicBezTo>
                    <a:pt x="368" y="39522"/>
                    <a:pt x="991" y="16510"/>
                    <a:pt x="991" y="16510"/>
                  </a:cubicBezTo>
                  <a:cubicBezTo>
                    <a:pt x="991" y="15240"/>
                    <a:pt x="6083" y="15240"/>
                    <a:pt x="3531" y="12700"/>
                  </a:cubicBezTo>
                  <a:cubicBezTo>
                    <a:pt x="7341" y="13970"/>
                    <a:pt x="7341" y="10160"/>
                    <a:pt x="7341" y="8890"/>
                  </a:cubicBezTo>
                  <a:lnTo>
                    <a:pt x="7341" y="6350"/>
                  </a:lnTo>
                  <a:cubicBezTo>
                    <a:pt x="8611" y="6350"/>
                    <a:pt x="9881" y="6350"/>
                    <a:pt x="9881" y="5080"/>
                  </a:cubicBezTo>
                  <a:lnTo>
                    <a:pt x="9881" y="2540"/>
                  </a:lnTo>
                  <a:cubicBezTo>
                    <a:pt x="11151" y="2540"/>
                    <a:pt x="12433" y="3810"/>
                    <a:pt x="13691" y="2540"/>
                  </a:cubicBezTo>
                  <a:lnTo>
                    <a:pt x="136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Shape 15"/>
            <p:cNvSpPr/>
            <p:nvPr/>
          </p:nvSpPr>
          <p:spPr>
            <a:xfrm>
              <a:off x="292105" y="713502"/>
              <a:ext cx="24130" cy="5080"/>
            </a:xfrm>
            <a:custGeom>
              <a:avLst/>
              <a:gdLst/>
              <a:ahLst/>
              <a:cxnLst/>
              <a:rect l="0" t="0" r="0" b="0"/>
              <a:pathLst>
                <a:path w="24130" h="5080">
                  <a:moveTo>
                    <a:pt x="12700" y="0"/>
                  </a:moveTo>
                  <a:lnTo>
                    <a:pt x="13970" y="0"/>
                  </a:lnTo>
                  <a:lnTo>
                    <a:pt x="13970" y="2540"/>
                  </a:lnTo>
                  <a:cubicBezTo>
                    <a:pt x="16510" y="3810"/>
                    <a:pt x="20320" y="3810"/>
                    <a:pt x="24130" y="3810"/>
                  </a:cubicBezTo>
                  <a:cubicBezTo>
                    <a:pt x="24130" y="4254"/>
                    <a:pt x="23978" y="4699"/>
                    <a:pt x="23825" y="5080"/>
                  </a:cubicBezTo>
                  <a:lnTo>
                    <a:pt x="0" y="5080"/>
                  </a:lnTo>
                  <a:lnTo>
                    <a:pt x="0" y="3810"/>
                  </a:lnTo>
                  <a:cubicBezTo>
                    <a:pt x="3810" y="3810"/>
                    <a:pt x="8890" y="3810"/>
                    <a:pt x="12700" y="2540"/>
                  </a:cubicBezTo>
                  <a:lnTo>
                    <a:pt x="127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Shape 16"/>
            <p:cNvSpPr/>
            <p:nvPr/>
          </p:nvSpPr>
          <p:spPr>
            <a:xfrm>
              <a:off x="1014740" y="180102"/>
              <a:ext cx="343" cy="317"/>
            </a:xfrm>
            <a:custGeom>
              <a:avLst/>
              <a:gdLst/>
              <a:ahLst/>
              <a:cxnLst/>
              <a:rect l="0" t="0" r="0" b="0"/>
              <a:pathLst>
                <a:path w="343" h="317">
                  <a:moveTo>
                    <a:pt x="0" y="0"/>
                  </a:moveTo>
                  <a:cubicBezTo>
                    <a:pt x="114" y="114"/>
                    <a:pt x="229" y="229"/>
                    <a:pt x="343" y="317"/>
                  </a:cubicBezTo>
                  <a:lnTo>
                    <a:pt x="0" y="31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Shape 17"/>
            <p:cNvSpPr/>
            <p:nvPr/>
          </p:nvSpPr>
          <p:spPr>
            <a:xfrm>
              <a:off x="1016829" y="73422"/>
              <a:ext cx="240474" cy="106997"/>
            </a:xfrm>
            <a:custGeom>
              <a:avLst/>
              <a:gdLst/>
              <a:ahLst/>
              <a:cxnLst/>
              <a:rect l="0" t="0" r="0" b="0"/>
              <a:pathLst>
                <a:path w="240474" h="106997">
                  <a:moveTo>
                    <a:pt x="122365" y="0"/>
                  </a:moveTo>
                  <a:lnTo>
                    <a:pt x="140144" y="0"/>
                  </a:lnTo>
                  <a:cubicBezTo>
                    <a:pt x="140144" y="2540"/>
                    <a:pt x="138874" y="8890"/>
                    <a:pt x="143954" y="6350"/>
                  </a:cubicBezTo>
                  <a:lnTo>
                    <a:pt x="146494" y="6350"/>
                  </a:lnTo>
                  <a:cubicBezTo>
                    <a:pt x="146494" y="7620"/>
                    <a:pt x="145224" y="8890"/>
                    <a:pt x="146494" y="10160"/>
                  </a:cubicBezTo>
                  <a:lnTo>
                    <a:pt x="149035" y="10160"/>
                  </a:lnTo>
                  <a:lnTo>
                    <a:pt x="149035" y="15240"/>
                  </a:lnTo>
                  <a:cubicBezTo>
                    <a:pt x="155385" y="15240"/>
                    <a:pt x="165544" y="17780"/>
                    <a:pt x="168085" y="12700"/>
                  </a:cubicBezTo>
                  <a:cubicBezTo>
                    <a:pt x="173165" y="11430"/>
                    <a:pt x="182054" y="15240"/>
                    <a:pt x="183324" y="10160"/>
                  </a:cubicBezTo>
                  <a:cubicBezTo>
                    <a:pt x="187135" y="10160"/>
                    <a:pt x="192215" y="10160"/>
                    <a:pt x="196024" y="8890"/>
                  </a:cubicBezTo>
                  <a:lnTo>
                    <a:pt x="196024" y="6350"/>
                  </a:lnTo>
                  <a:cubicBezTo>
                    <a:pt x="197294" y="6350"/>
                    <a:pt x="199835" y="7620"/>
                    <a:pt x="202374" y="6350"/>
                  </a:cubicBezTo>
                  <a:lnTo>
                    <a:pt x="202374" y="3810"/>
                  </a:lnTo>
                  <a:cubicBezTo>
                    <a:pt x="203644" y="3810"/>
                    <a:pt x="206185" y="3810"/>
                    <a:pt x="207454" y="2540"/>
                  </a:cubicBezTo>
                  <a:lnTo>
                    <a:pt x="207454" y="0"/>
                  </a:lnTo>
                  <a:lnTo>
                    <a:pt x="222694" y="0"/>
                  </a:lnTo>
                  <a:lnTo>
                    <a:pt x="222694" y="2540"/>
                  </a:lnTo>
                  <a:cubicBezTo>
                    <a:pt x="225235" y="3810"/>
                    <a:pt x="229044" y="3810"/>
                    <a:pt x="231585" y="3810"/>
                  </a:cubicBezTo>
                  <a:cubicBezTo>
                    <a:pt x="231585" y="5080"/>
                    <a:pt x="231585" y="6350"/>
                    <a:pt x="232854" y="6350"/>
                  </a:cubicBezTo>
                  <a:lnTo>
                    <a:pt x="234124" y="6350"/>
                  </a:lnTo>
                  <a:cubicBezTo>
                    <a:pt x="235394" y="7620"/>
                    <a:pt x="234124" y="8890"/>
                    <a:pt x="235394" y="10160"/>
                  </a:cubicBezTo>
                  <a:lnTo>
                    <a:pt x="237935" y="10160"/>
                  </a:lnTo>
                  <a:cubicBezTo>
                    <a:pt x="237935" y="11430"/>
                    <a:pt x="236665" y="13970"/>
                    <a:pt x="237935" y="15240"/>
                  </a:cubicBezTo>
                  <a:lnTo>
                    <a:pt x="240474" y="15240"/>
                  </a:lnTo>
                  <a:lnTo>
                    <a:pt x="240474" y="30480"/>
                  </a:lnTo>
                  <a:cubicBezTo>
                    <a:pt x="237935" y="29210"/>
                    <a:pt x="236665" y="31750"/>
                    <a:pt x="237935" y="34290"/>
                  </a:cubicBezTo>
                  <a:lnTo>
                    <a:pt x="237935" y="36830"/>
                  </a:lnTo>
                  <a:cubicBezTo>
                    <a:pt x="236665" y="36830"/>
                    <a:pt x="235394" y="35560"/>
                    <a:pt x="234124" y="36830"/>
                  </a:cubicBezTo>
                  <a:lnTo>
                    <a:pt x="234124" y="39370"/>
                  </a:lnTo>
                  <a:lnTo>
                    <a:pt x="232854" y="39370"/>
                  </a:lnTo>
                  <a:cubicBezTo>
                    <a:pt x="231585" y="41910"/>
                    <a:pt x="231585" y="45720"/>
                    <a:pt x="231585" y="48260"/>
                  </a:cubicBezTo>
                  <a:cubicBezTo>
                    <a:pt x="229044" y="46990"/>
                    <a:pt x="227774" y="50800"/>
                    <a:pt x="229044" y="52070"/>
                  </a:cubicBezTo>
                  <a:lnTo>
                    <a:pt x="229044" y="54610"/>
                  </a:lnTo>
                  <a:cubicBezTo>
                    <a:pt x="227774" y="54610"/>
                    <a:pt x="226504" y="54610"/>
                    <a:pt x="225235" y="55880"/>
                  </a:cubicBezTo>
                  <a:lnTo>
                    <a:pt x="225235" y="57150"/>
                  </a:lnTo>
                  <a:cubicBezTo>
                    <a:pt x="222694" y="55880"/>
                    <a:pt x="221424" y="59690"/>
                    <a:pt x="222694" y="60960"/>
                  </a:cubicBezTo>
                  <a:lnTo>
                    <a:pt x="222694" y="63500"/>
                  </a:lnTo>
                  <a:cubicBezTo>
                    <a:pt x="221424" y="63500"/>
                    <a:pt x="220154" y="63500"/>
                    <a:pt x="218885" y="64770"/>
                  </a:cubicBezTo>
                  <a:lnTo>
                    <a:pt x="218885" y="67310"/>
                  </a:lnTo>
                  <a:cubicBezTo>
                    <a:pt x="218885" y="67310"/>
                    <a:pt x="216344" y="66040"/>
                    <a:pt x="216344" y="67310"/>
                  </a:cubicBezTo>
                  <a:lnTo>
                    <a:pt x="216344" y="69850"/>
                  </a:lnTo>
                  <a:cubicBezTo>
                    <a:pt x="213804" y="68580"/>
                    <a:pt x="212535" y="72390"/>
                    <a:pt x="213804" y="73660"/>
                  </a:cubicBezTo>
                  <a:lnTo>
                    <a:pt x="213804" y="76200"/>
                  </a:lnTo>
                  <a:cubicBezTo>
                    <a:pt x="212535" y="76200"/>
                    <a:pt x="211265" y="74930"/>
                    <a:pt x="209994" y="76200"/>
                  </a:cubicBezTo>
                  <a:lnTo>
                    <a:pt x="209994" y="78740"/>
                  </a:lnTo>
                  <a:cubicBezTo>
                    <a:pt x="208724" y="78740"/>
                    <a:pt x="207454" y="78740"/>
                    <a:pt x="207454" y="80010"/>
                  </a:cubicBezTo>
                  <a:lnTo>
                    <a:pt x="207454" y="82550"/>
                  </a:lnTo>
                  <a:cubicBezTo>
                    <a:pt x="204915" y="81280"/>
                    <a:pt x="203644" y="83820"/>
                    <a:pt x="203644" y="86360"/>
                  </a:cubicBezTo>
                  <a:lnTo>
                    <a:pt x="203644" y="87630"/>
                  </a:lnTo>
                  <a:cubicBezTo>
                    <a:pt x="203644" y="88900"/>
                    <a:pt x="201104" y="87630"/>
                    <a:pt x="201104" y="88900"/>
                  </a:cubicBezTo>
                  <a:lnTo>
                    <a:pt x="201104" y="91440"/>
                  </a:lnTo>
                  <a:cubicBezTo>
                    <a:pt x="199835" y="91440"/>
                    <a:pt x="198565" y="90170"/>
                    <a:pt x="198565" y="91440"/>
                  </a:cubicBezTo>
                  <a:lnTo>
                    <a:pt x="198565" y="93980"/>
                  </a:lnTo>
                  <a:cubicBezTo>
                    <a:pt x="194754" y="92710"/>
                    <a:pt x="194754" y="96520"/>
                    <a:pt x="194754" y="97790"/>
                  </a:cubicBezTo>
                  <a:lnTo>
                    <a:pt x="194754" y="100330"/>
                  </a:lnTo>
                  <a:cubicBezTo>
                    <a:pt x="192215" y="99060"/>
                    <a:pt x="190944" y="102870"/>
                    <a:pt x="192215" y="104140"/>
                  </a:cubicBezTo>
                  <a:lnTo>
                    <a:pt x="192215" y="106680"/>
                  </a:lnTo>
                  <a:cubicBezTo>
                    <a:pt x="190944" y="106680"/>
                    <a:pt x="189674" y="105410"/>
                    <a:pt x="188404" y="106680"/>
                  </a:cubicBezTo>
                  <a:lnTo>
                    <a:pt x="188404" y="106997"/>
                  </a:lnTo>
                  <a:lnTo>
                    <a:pt x="0" y="106997"/>
                  </a:lnTo>
                  <a:cubicBezTo>
                    <a:pt x="445" y="106121"/>
                    <a:pt x="445" y="104292"/>
                    <a:pt x="445" y="102870"/>
                  </a:cubicBezTo>
                  <a:lnTo>
                    <a:pt x="445" y="101600"/>
                  </a:lnTo>
                  <a:lnTo>
                    <a:pt x="2985" y="101600"/>
                  </a:lnTo>
                  <a:cubicBezTo>
                    <a:pt x="4254" y="99060"/>
                    <a:pt x="2985" y="95250"/>
                    <a:pt x="4254" y="91440"/>
                  </a:cubicBezTo>
                  <a:cubicBezTo>
                    <a:pt x="6795" y="93980"/>
                    <a:pt x="6795" y="90170"/>
                    <a:pt x="6795" y="87630"/>
                  </a:cubicBezTo>
                  <a:lnTo>
                    <a:pt x="6795" y="86360"/>
                  </a:lnTo>
                  <a:cubicBezTo>
                    <a:pt x="8065" y="86360"/>
                    <a:pt x="9335" y="86360"/>
                    <a:pt x="9335" y="85090"/>
                  </a:cubicBezTo>
                  <a:lnTo>
                    <a:pt x="9335" y="82550"/>
                  </a:lnTo>
                  <a:lnTo>
                    <a:pt x="11874" y="82550"/>
                  </a:lnTo>
                  <a:cubicBezTo>
                    <a:pt x="13145" y="80010"/>
                    <a:pt x="13145" y="76200"/>
                    <a:pt x="13145" y="73660"/>
                  </a:cubicBezTo>
                  <a:cubicBezTo>
                    <a:pt x="14415" y="73660"/>
                    <a:pt x="15685" y="74930"/>
                    <a:pt x="15685" y="72390"/>
                  </a:cubicBezTo>
                  <a:lnTo>
                    <a:pt x="15685" y="71120"/>
                  </a:lnTo>
                  <a:cubicBezTo>
                    <a:pt x="16954" y="71120"/>
                    <a:pt x="18224" y="71120"/>
                    <a:pt x="19495" y="69850"/>
                  </a:cubicBezTo>
                  <a:lnTo>
                    <a:pt x="19495" y="67310"/>
                  </a:lnTo>
                  <a:lnTo>
                    <a:pt x="20765" y="67310"/>
                  </a:lnTo>
                  <a:cubicBezTo>
                    <a:pt x="22035" y="64770"/>
                    <a:pt x="22035" y="60960"/>
                    <a:pt x="22035" y="58420"/>
                  </a:cubicBezTo>
                  <a:cubicBezTo>
                    <a:pt x="23304" y="58420"/>
                    <a:pt x="24574" y="59690"/>
                    <a:pt x="24574" y="57150"/>
                  </a:cubicBezTo>
                  <a:lnTo>
                    <a:pt x="24574" y="55880"/>
                  </a:lnTo>
                  <a:cubicBezTo>
                    <a:pt x="27115" y="55880"/>
                    <a:pt x="33465" y="57150"/>
                    <a:pt x="30924" y="52070"/>
                  </a:cubicBezTo>
                  <a:lnTo>
                    <a:pt x="30924" y="49530"/>
                  </a:lnTo>
                  <a:cubicBezTo>
                    <a:pt x="33465" y="49530"/>
                    <a:pt x="36004" y="49530"/>
                    <a:pt x="37274" y="48260"/>
                  </a:cubicBezTo>
                  <a:lnTo>
                    <a:pt x="37274" y="45720"/>
                  </a:lnTo>
                  <a:cubicBezTo>
                    <a:pt x="39815" y="45720"/>
                    <a:pt x="42354" y="46990"/>
                    <a:pt x="43624" y="45720"/>
                  </a:cubicBezTo>
                  <a:lnTo>
                    <a:pt x="43624" y="43180"/>
                  </a:lnTo>
                  <a:lnTo>
                    <a:pt x="61404" y="43180"/>
                  </a:lnTo>
                  <a:cubicBezTo>
                    <a:pt x="61404" y="44450"/>
                    <a:pt x="60135" y="45720"/>
                    <a:pt x="61404" y="45720"/>
                  </a:cubicBezTo>
                  <a:lnTo>
                    <a:pt x="63944" y="45720"/>
                  </a:lnTo>
                  <a:cubicBezTo>
                    <a:pt x="63944" y="46990"/>
                    <a:pt x="63944" y="48260"/>
                    <a:pt x="65215" y="49530"/>
                  </a:cubicBezTo>
                  <a:lnTo>
                    <a:pt x="66485" y="49530"/>
                  </a:lnTo>
                  <a:lnTo>
                    <a:pt x="66485" y="52070"/>
                  </a:lnTo>
                  <a:cubicBezTo>
                    <a:pt x="70294" y="53340"/>
                    <a:pt x="74104" y="53340"/>
                    <a:pt x="76644" y="52070"/>
                  </a:cubicBezTo>
                  <a:lnTo>
                    <a:pt x="76644" y="49530"/>
                  </a:lnTo>
                  <a:cubicBezTo>
                    <a:pt x="79185" y="49530"/>
                    <a:pt x="81724" y="49530"/>
                    <a:pt x="82994" y="48260"/>
                  </a:cubicBezTo>
                  <a:lnTo>
                    <a:pt x="82994" y="45720"/>
                  </a:lnTo>
                  <a:cubicBezTo>
                    <a:pt x="85535" y="48260"/>
                    <a:pt x="86804" y="44450"/>
                    <a:pt x="85535" y="41910"/>
                  </a:cubicBezTo>
                  <a:lnTo>
                    <a:pt x="85535" y="40640"/>
                  </a:lnTo>
                  <a:cubicBezTo>
                    <a:pt x="86804" y="40640"/>
                    <a:pt x="88074" y="40640"/>
                    <a:pt x="89344" y="39370"/>
                  </a:cubicBezTo>
                  <a:lnTo>
                    <a:pt x="89344" y="36830"/>
                  </a:lnTo>
                  <a:cubicBezTo>
                    <a:pt x="90615" y="36830"/>
                    <a:pt x="91885" y="38100"/>
                    <a:pt x="91885" y="36830"/>
                  </a:cubicBezTo>
                  <a:lnTo>
                    <a:pt x="91885" y="34290"/>
                  </a:lnTo>
                  <a:cubicBezTo>
                    <a:pt x="94424" y="35560"/>
                    <a:pt x="95694" y="31750"/>
                    <a:pt x="95694" y="30480"/>
                  </a:cubicBezTo>
                  <a:lnTo>
                    <a:pt x="95694" y="27940"/>
                  </a:lnTo>
                  <a:cubicBezTo>
                    <a:pt x="95694" y="27940"/>
                    <a:pt x="98235" y="29210"/>
                    <a:pt x="98235" y="26670"/>
                  </a:cubicBezTo>
                  <a:lnTo>
                    <a:pt x="98235" y="25400"/>
                  </a:lnTo>
                  <a:lnTo>
                    <a:pt x="103315" y="25400"/>
                  </a:lnTo>
                  <a:cubicBezTo>
                    <a:pt x="104585" y="22860"/>
                    <a:pt x="104585" y="19050"/>
                    <a:pt x="104585" y="15240"/>
                  </a:cubicBezTo>
                  <a:cubicBezTo>
                    <a:pt x="105854" y="15240"/>
                    <a:pt x="107124" y="16510"/>
                    <a:pt x="107124" y="15240"/>
                  </a:cubicBezTo>
                  <a:lnTo>
                    <a:pt x="107124" y="12700"/>
                  </a:lnTo>
                  <a:cubicBezTo>
                    <a:pt x="108394" y="12700"/>
                    <a:pt x="109665" y="13970"/>
                    <a:pt x="110935" y="11430"/>
                  </a:cubicBezTo>
                  <a:lnTo>
                    <a:pt x="110935" y="10160"/>
                  </a:lnTo>
                  <a:cubicBezTo>
                    <a:pt x="110935" y="10160"/>
                    <a:pt x="113474" y="10160"/>
                    <a:pt x="113474" y="8890"/>
                  </a:cubicBezTo>
                  <a:lnTo>
                    <a:pt x="113474" y="6350"/>
                  </a:lnTo>
                  <a:cubicBezTo>
                    <a:pt x="114744" y="6350"/>
                    <a:pt x="116015" y="7620"/>
                    <a:pt x="116015" y="6350"/>
                  </a:cubicBezTo>
                  <a:lnTo>
                    <a:pt x="116015" y="3810"/>
                  </a:lnTo>
                  <a:cubicBezTo>
                    <a:pt x="118554" y="3810"/>
                    <a:pt x="121094" y="3810"/>
                    <a:pt x="122365" y="2540"/>
                  </a:cubicBezTo>
                  <a:lnTo>
                    <a:pt x="1223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Shape 18"/>
            <p:cNvSpPr/>
            <p:nvPr/>
          </p:nvSpPr>
          <p:spPr>
            <a:xfrm>
              <a:off x="1221698" y="0"/>
              <a:ext cx="771436" cy="180419"/>
            </a:xfrm>
            <a:custGeom>
              <a:avLst/>
              <a:gdLst/>
              <a:ahLst/>
              <a:cxnLst/>
              <a:rect l="0" t="0" r="0" b="0"/>
              <a:pathLst>
                <a:path w="771436" h="180419">
                  <a:moveTo>
                    <a:pt x="227262" y="357"/>
                  </a:moveTo>
                  <a:cubicBezTo>
                    <a:pt x="228095" y="0"/>
                    <a:pt x="229286" y="79"/>
                    <a:pt x="231191" y="1032"/>
                  </a:cubicBezTo>
                  <a:cubicBezTo>
                    <a:pt x="229921" y="3572"/>
                    <a:pt x="232461" y="4842"/>
                    <a:pt x="235001" y="3572"/>
                  </a:cubicBezTo>
                  <a:lnTo>
                    <a:pt x="237541" y="3572"/>
                  </a:lnTo>
                  <a:cubicBezTo>
                    <a:pt x="235001" y="7382"/>
                    <a:pt x="238811" y="7382"/>
                    <a:pt x="241351" y="7382"/>
                  </a:cubicBezTo>
                  <a:lnTo>
                    <a:pt x="242621" y="7382"/>
                  </a:lnTo>
                  <a:cubicBezTo>
                    <a:pt x="242621" y="7382"/>
                    <a:pt x="242621" y="9922"/>
                    <a:pt x="243891" y="9922"/>
                  </a:cubicBezTo>
                  <a:lnTo>
                    <a:pt x="246431" y="9922"/>
                  </a:lnTo>
                  <a:cubicBezTo>
                    <a:pt x="246431" y="12462"/>
                    <a:pt x="245161" y="15002"/>
                    <a:pt x="246431" y="16272"/>
                  </a:cubicBezTo>
                  <a:lnTo>
                    <a:pt x="248971" y="16272"/>
                  </a:lnTo>
                  <a:cubicBezTo>
                    <a:pt x="248971" y="18812"/>
                    <a:pt x="248971" y="20082"/>
                    <a:pt x="250241" y="22622"/>
                  </a:cubicBezTo>
                  <a:lnTo>
                    <a:pt x="252781" y="22622"/>
                  </a:lnTo>
                  <a:lnTo>
                    <a:pt x="252781" y="23892"/>
                  </a:lnTo>
                  <a:cubicBezTo>
                    <a:pt x="256591" y="25162"/>
                    <a:pt x="261671" y="25162"/>
                    <a:pt x="265481" y="23892"/>
                  </a:cubicBezTo>
                  <a:lnTo>
                    <a:pt x="265481" y="22622"/>
                  </a:lnTo>
                  <a:cubicBezTo>
                    <a:pt x="265481" y="22622"/>
                    <a:pt x="268021" y="22622"/>
                    <a:pt x="268021" y="21352"/>
                  </a:cubicBezTo>
                  <a:lnTo>
                    <a:pt x="268021" y="18812"/>
                  </a:lnTo>
                  <a:cubicBezTo>
                    <a:pt x="270561" y="18812"/>
                    <a:pt x="273101" y="20082"/>
                    <a:pt x="274371" y="18812"/>
                  </a:cubicBezTo>
                  <a:lnTo>
                    <a:pt x="274371" y="16272"/>
                  </a:lnTo>
                  <a:cubicBezTo>
                    <a:pt x="275641" y="16272"/>
                    <a:pt x="276911" y="16272"/>
                    <a:pt x="276911" y="15002"/>
                  </a:cubicBezTo>
                  <a:lnTo>
                    <a:pt x="276911" y="12462"/>
                  </a:lnTo>
                  <a:cubicBezTo>
                    <a:pt x="279451" y="12462"/>
                    <a:pt x="281991" y="13732"/>
                    <a:pt x="283261" y="12462"/>
                  </a:cubicBezTo>
                  <a:lnTo>
                    <a:pt x="283261" y="9922"/>
                  </a:lnTo>
                  <a:cubicBezTo>
                    <a:pt x="284531" y="9922"/>
                    <a:pt x="285801" y="11192"/>
                    <a:pt x="287071" y="8652"/>
                  </a:cubicBezTo>
                  <a:lnTo>
                    <a:pt x="287071" y="7382"/>
                  </a:lnTo>
                  <a:lnTo>
                    <a:pt x="307391" y="7382"/>
                  </a:lnTo>
                  <a:cubicBezTo>
                    <a:pt x="307391" y="7382"/>
                    <a:pt x="306121" y="9922"/>
                    <a:pt x="307391" y="9922"/>
                  </a:cubicBezTo>
                  <a:lnTo>
                    <a:pt x="309931" y="9922"/>
                  </a:lnTo>
                  <a:cubicBezTo>
                    <a:pt x="309931" y="11192"/>
                    <a:pt x="309931" y="12462"/>
                    <a:pt x="311201" y="12462"/>
                  </a:cubicBezTo>
                  <a:lnTo>
                    <a:pt x="313741" y="12462"/>
                  </a:lnTo>
                  <a:cubicBezTo>
                    <a:pt x="313741" y="13732"/>
                    <a:pt x="312471" y="15002"/>
                    <a:pt x="313741" y="16272"/>
                  </a:cubicBezTo>
                  <a:lnTo>
                    <a:pt x="316281" y="16272"/>
                  </a:lnTo>
                  <a:cubicBezTo>
                    <a:pt x="316281" y="17542"/>
                    <a:pt x="315011" y="18812"/>
                    <a:pt x="317551" y="18812"/>
                  </a:cubicBezTo>
                  <a:lnTo>
                    <a:pt x="318821" y="18812"/>
                  </a:lnTo>
                  <a:cubicBezTo>
                    <a:pt x="318821" y="21352"/>
                    <a:pt x="318821" y="23892"/>
                    <a:pt x="320091" y="25162"/>
                  </a:cubicBezTo>
                  <a:lnTo>
                    <a:pt x="322631" y="25162"/>
                  </a:lnTo>
                  <a:lnTo>
                    <a:pt x="322631" y="27702"/>
                  </a:lnTo>
                  <a:cubicBezTo>
                    <a:pt x="327711" y="28972"/>
                    <a:pt x="332791" y="28972"/>
                    <a:pt x="337871" y="27702"/>
                  </a:cubicBezTo>
                  <a:lnTo>
                    <a:pt x="337871" y="25162"/>
                  </a:lnTo>
                  <a:lnTo>
                    <a:pt x="355651" y="25162"/>
                  </a:lnTo>
                  <a:lnTo>
                    <a:pt x="355651" y="27702"/>
                  </a:lnTo>
                  <a:cubicBezTo>
                    <a:pt x="358191" y="28972"/>
                    <a:pt x="362001" y="27702"/>
                    <a:pt x="364541" y="27702"/>
                  </a:cubicBezTo>
                  <a:cubicBezTo>
                    <a:pt x="363271" y="31512"/>
                    <a:pt x="367081" y="31512"/>
                    <a:pt x="368351" y="31512"/>
                  </a:cubicBezTo>
                  <a:lnTo>
                    <a:pt x="370891" y="31512"/>
                  </a:lnTo>
                  <a:cubicBezTo>
                    <a:pt x="370891" y="32782"/>
                    <a:pt x="370891" y="34052"/>
                    <a:pt x="372161" y="34052"/>
                  </a:cubicBezTo>
                  <a:lnTo>
                    <a:pt x="374701" y="34052"/>
                  </a:lnTo>
                  <a:cubicBezTo>
                    <a:pt x="372161" y="37862"/>
                    <a:pt x="375971" y="37862"/>
                    <a:pt x="378511" y="37862"/>
                  </a:cubicBezTo>
                  <a:lnTo>
                    <a:pt x="379781" y="37862"/>
                  </a:lnTo>
                  <a:cubicBezTo>
                    <a:pt x="379781" y="37862"/>
                    <a:pt x="379781" y="40402"/>
                    <a:pt x="381051" y="40402"/>
                  </a:cubicBezTo>
                  <a:lnTo>
                    <a:pt x="383591" y="40402"/>
                  </a:lnTo>
                  <a:cubicBezTo>
                    <a:pt x="383591" y="41672"/>
                    <a:pt x="382321" y="42942"/>
                    <a:pt x="383591" y="42942"/>
                  </a:cubicBezTo>
                  <a:cubicBezTo>
                    <a:pt x="384861" y="42942"/>
                    <a:pt x="386131" y="44212"/>
                    <a:pt x="387401" y="42942"/>
                  </a:cubicBezTo>
                  <a:lnTo>
                    <a:pt x="387401" y="40402"/>
                  </a:lnTo>
                  <a:cubicBezTo>
                    <a:pt x="389941" y="40402"/>
                    <a:pt x="395021" y="41672"/>
                    <a:pt x="393751" y="36592"/>
                  </a:cubicBezTo>
                  <a:lnTo>
                    <a:pt x="393751" y="34052"/>
                  </a:lnTo>
                  <a:cubicBezTo>
                    <a:pt x="395021" y="34052"/>
                    <a:pt x="397561" y="35322"/>
                    <a:pt x="398831" y="34052"/>
                  </a:cubicBezTo>
                  <a:lnTo>
                    <a:pt x="398831" y="31512"/>
                  </a:lnTo>
                  <a:cubicBezTo>
                    <a:pt x="400101" y="31512"/>
                    <a:pt x="401371" y="31512"/>
                    <a:pt x="402641" y="30242"/>
                  </a:cubicBezTo>
                  <a:lnTo>
                    <a:pt x="402641" y="27702"/>
                  </a:lnTo>
                  <a:cubicBezTo>
                    <a:pt x="406451" y="27702"/>
                    <a:pt x="410261" y="28972"/>
                    <a:pt x="414071" y="27702"/>
                  </a:cubicBezTo>
                  <a:lnTo>
                    <a:pt x="414071" y="25162"/>
                  </a:lnTo>
                  <a:lnTo>
                    <a:pt x="416611" y="25162"/>
                  </a:lnTo>
                  <a:lnTo>
                    <a:pt x="416611" y="27702"/>
                  </a:lnTo>
                  <a:cubicBezTo>
                    <a:pt x="420421" y="28972"/>
                    <a:pt x="425501" y="27702"/>
                    <a:pt x="429311" y="27702"/>
                  </a:cubicBezTo>
                  <a:lnTo>
                    <a:pt x="429311" y="30242"/>
                  </a:lnTo>
                  <a:cubicBezTo>
                    <a:pt x="433121" y="31512"/>
                    <a:pt x="438201" y="31512"/>
                    <a:pt x="442011" y="30242"/>
                  </a:cubicBezTo>
                  <a:lnTo>
                    <a:pt x="442011" y="27702"/>
                  </a:lnTo>
                  <a:cubicBezTo>
                    <a:pt x="444551" y="27702"/>
                    <a:pt x="449631" y="28972"/>
                    <a:pt x="448361" y="23892"/>
                  </a:cubicBezTo>
                  <a:lnTo>
                    <a:pt x="448361" y="22622"/>
                  </a:lnTo>
                  <a:cubicBezTo>
                    <a:pt x="448361" y="22622"/>
                    <a:pt x="450901" y="22622"/>
                    <a:pt x="450901" y="21352"/>
                  </a:cubicBezTo>
                  <a:lnTo>
                    <a:pt x="450901" y="18812"/>
                  </a:lnTo>
                  <a:cubicBezTo>
                    <a:pt x="452171" y="18812"/>
                    <a:pt x="453441" y="20082"/>
                    <a:pt x="454711" y="18812"/>
                  </a:cubicBezTo>
                  <a:lnTo>
                    <a:pt x="454711" y="16272"/>
                  </a:lnTo>
                  <a:cubicBezTo>
                    <a:pt x="457251" y="17542"/>
                    <a:pt x="457251" y="13732"/>
                    <a:pt x="457251" y="12462"/>
                  </a:cubicBezTo>
                  <a:lnTo>
                    <a:pt x="457251" y="9922"/>
                  </a:lnTo>
                  <a:cubicBezTo>
                    <a:pt x="459791" y="9922"/>
                    <a:pt x="462331" y="11192"/>
                    <a:pt x="463601" y="8652"/>
                  </a:cubicBezTo>
                  <a:lnTo>
                    <a:pt x="463601" y="7382"/>
                  </a:lnTo>
                  <a:lnTo>
                    <a:pt x="477571" y="7382"/>
                  </a:lnTo>
                  <a:cubicBezTo>
                    <a:pt x="476301" y="9922"/>
                    <a:pt x="480111" y="9922"/>
                    <a:pt x="481381" y="9922"/>
                  </a:cubicBezTo>
                  <a:lnTo>
                    <a:pt x="483921" y="9922"/>
                  </a:lnTo>
                  <a:cubicBezTo>
                    <a:pt x="482651" y="12462"/>
                    <a:pt x="485191" y="13732"/>
                    <a:pt x="487731" y="12462"/>
                  </a:cubicBezTo>
                  <a:lnTo>
                    <a:pt x="490271" y="12462"/>
                  </a:lnTo>
                  <a:cubicBezTo>
                    <a:pt x="490271" y="13732"/>
                    <a:pt x="489001" y="15002"/>
                    <a:pt x="490271" y="16272"/>
                  </a:cubicBezTo>
                  <a:lnTo>
                    <a:pt x="492811" y="16272"/>
                  </a:lnTo>
                  <a:cubicBezTo>
                    <a:pt x="491541" y="18812"/>
                    <a:pt x="495351" y="20082"/>
                    <a:pt x="496621" y="18812"/>
                  </a:cubicBezTo>
                  <a:lnTo>
                    <a:pt x="499161" y="18812"/>
                  </a:lnTo>
                  <a:cubicBezTo>
                    <a:pt x="499161" y="20082"/>
                    <a:pt x="497891" y="21352"/>
                    <a:pt x="500431" y="22622"/>
                  </a:cubicBezTo>
                  <a:lnTo>
                    <a:pt x="501701" y="22622"/>
                  </a:lnTo>
                  <a:lnTo>
                    <a:pt x="501701" y="23892"/>
                  </a:lnTo>
                  <a:cubicBezTo>
                    <a:pt x="505511" y="25162"/>
                    <a:pt x="511861" y="25162"/>
                    <a:pt x="515671" y="23892"/>
                  </a:cubicBezTo>
                  <a:lnTo>
                    <a:pt x="515671" y="22622"/>
                  </a:lnTo>
                  <a:cubicBezTo>
                    <a:pt x="515671" y="22622"/>
                    <a:pt x="516941" y="22622"/>
                    <a:pt x="518211" y="21352"/>
                  </a:cubicBezTo>
                  <a:lnTo>
                    <a:pt x="518211" y="18812"/>
                  </a:lnTo>
                  <a:lnTo>
                    <a:pt x="520751" y="18812"/>
                  </a:lnTo>
                  <a:cubicBezTo>
                    <a:pt x="522021" y="16272"/>
                    <a:pt x="520751" y="12462"/>
                    <a:pt x="520751" y="9922"/>
                  </a:cubicBezTo>
                  <a:cubicBezTo>
                    <a:pt x="522021" y="9922"/>
                    <a:pt x="523291" y="11192"/>
                    <a:pt x="524561" y="8652"/>
                  </a:cubicBezTo>
                  <a:lnTo>
                    <a:pt x="524561" y="7382"/>
                  </a:lnTo>
                  <a:cubicBezTo>
                    <a:pt x="525831" y="7382"/>
                    <a:pt x="528371" y="7382"/>
                    <a:pt x="530911" y="6112"/>
                  </a:cubicBezTo>
                  <a:lnTo>
                    <a:pt x="530911" y="3572"/>
                  </a:lnTo>
                  <a:cubicBezTo>
                    <a:pt x="530911" y="3572"/>
                    <a:pt x="532181" y="4842"/>
                    <a:pt x="533451" y="3572"/>
                  </a:cubicBezTo>
                  <a:lnTo>
                    <a:pt x="533451" y="1032"/>
                  </a:lnTo>
                  <a:lnTo>
                    <a:pt x="542341" y="1032"/>
                  </a:lnTo>
                  <a:cubicBezTo>
                    <a:pt x="539801" y="3572"/>
                    <a:pt x="543611" y="4842"/>
                    <a:pt x="546151" y="3572"/>
                  </a:cubicBezTo>
                  <a:lnTo>
                    <a:pt x="547421" y="3572"/>
                  </a:lnTo>
                  <a:cubicBezTo>
                    <a:pt x="547421" y="4842"/>
                    <a:pt x="547421" y="6112"/>
                    <a:pt x="548691" y="7382"/>
                  </a:cubicBezTo>
                  <a:lnTo>
                    <a:pt x="551231" y="7382"/>
                  </a:lnTo>
                  <a:cubicBezTo>
                    <a:pt x="551231" y="7382"/>
                    <a:pt x="549961" y="9922"/>
                    <a:pt x="551231" y="9922"/>
                  </a:cubicBezTo>
                  <a:lnTo>
                    <a:pt x="553771" y="9922"/>
                  </a:lnTo>
                  <a:cubicBezTo>
                    <a:pt x="553771" y="11192"/>
                    <a:pt x="553771" y="12462"/>
                    <a:pt x="555041" y="12462"/>
                  </a:cubicBezTo>
                  <a:lnTo>
                    <a:pt x="557581" y="12462"/>
                  </a:lnTo>
                  <a:cubicBezTo>
                    <a:pt x="555041" y="16272"/>
                    <a:pt x="558851" y="16272"/>
                    <a:pt x="561391" y="16272"/>
                  </a:cubicBezTo>
                  <a:lnTo>
                    <a:pt x="562661" y="16272"/>
                  </a:lnTo>
                  <a:cubicBezTo>
                    <a:pt x="562661" y="17542"/>
                    <a:pt x="562661" y="18812"/>
                    <a:pt x="563931" y="18812"/>
                  </a:cubicBezTo>
                  <a:lnTo>
                    <a:pt x="566471" y="18812"/>
                  </a:lnTo>
                  <a:cubicBezTo>
                    <a:pt x="566471" y="20082"/>
                    <a:pt x="565201" y="21352"/>
                    <a:pt x="566471" y="22622"/>
                  </a:cubicBezTo>
                  <a:lnTo>
                    <a:pt x="569011" y="22622"/>
                  </a:lnTo>
                  <a:cubicBezTo>
                    <a:pt x="569011" y="22622"/>
                    <a:pt x="569011" y="25162"/>
                    <a:pt x="570281" y="25162"/>
                  </a:cubicBezTo>
                  <a:lnTo>
                    <a:pt x="572821" y="25162"/>
                  </a:lnTo>
                  <a:cubicBezTo>
                    <a:pt x="572821" y="26432"/>
                    <a:pt x="571551" y="27702"/>
                    <a:pt x="572821" y="27702"/>
                  </a:cubicBezTo>
                  <a:lnTo>
                    <a:pt x="575361" y="27702"/>
                  </a:lnTo>
                  <a:cubicBezTo>
                    <a:pt x="574091" y="31512"/>
                    <a:pt x="576631" y="31512"/>
                    <a:pt x="579171" y="31512"/>
                  </a:cubicBezTo>
                  <a:lnTo>
                    <a:pt x="581711" y="31512"/>
                  </a:lnTo>
                  <a:cubicBezTo>
                    <a:pt x="581711" y="32782"/>
                    <a:pt x="580441" y="34052"/>
                    <a:pt x="581711" y="34052"/>
                  </a:cubicBezTo>
                  <a:lnTo>
                    <a:pt x="584251" y="34052"/>
                  </a:lnTo>
                  <a:cubicBezTo>
                    <a:pt x="584251" y="35322"/>
                    <a:pt x="584251" y="36592"/>
                    <a:pt x="585521" y="37862"/>
                  </a:cubicBezTo>
                  <a:lnTo>
                    <a:pt x="588061" y="37862"/>
                  </a:lnTo>
                  <a:cubicBezTo>
                    <a:pt x="585521" y="40402"/>
                    <a:pt x="589331" y="40402"/>
                    <a:pt x="591871" y="40402"/>
                  </a:cubicBezTo>
                  <a:lnTo>
                    <a:pt x="593141" y="40402"/>
                  </a:lnTo>
                  <a:cubicBezTo>
                    <a:pt x="593141" y="41672"/>
                    <a:pt x="593141" y="42942"/>
                    <a:pt x="594411" y="42942"/>
                  </a:cubicBezTo>
                  <a:lnTo>
                    <a:pt x="596951" y="42942"/>
                  </a:lnTo>
                  <a:cubicBezTo>
                    <a:pt x="595681" y="46752"/>
                    <a:pt x="598221" y="46752"/>
                    <a:pt x="600761" y="46752"/>
                  </a:cubicBezTo>
                  <a:lnTo>
                    <a:pt x="603301" y="46752"/>
                  </a:lnTo>
                  <a:cubicBezTo>
                    <a:pt x="603301" y="48022"/>
                    <a:pt x="602031" y="49292"/>
                    <a:pt x="603301" y="49292"/>
                  </a:cubicBezTo>
                  <a:lnTo>
                    <a:pt x="605841" y="49292"/>
                  </a:lnTo>
                  <a:cubicBezTo>
                    <a:pt x="605841" y="50562"/>
                    <a:pt x="604571" y="51832"/>
                    <a:pt x="607111" y="53102"/>
                  </a:cubicBezTo>
                  <a:lnTo>
                    <a:pt x="608381" y="53102"/>
                  </a:lnTo>
                  <a:cubicBezTo>
                    <a:pt x="607111" y="55642"/>
                    <a:pt x="610921" y="55642"/>
                    <a:pt x="612191" y="55642"/>
                  </a:cubicBezTo>
                  <a:cubicBezTo>
                    <a:pt x="613461" y="55642"/>
                    <a:pt x="614731" y="56912"/>
                    <a:pt x="616001" y="54372"/>
                  </a:cubicBezTo>
                  <a:lnTo>
                    <a:pt x="616001" y="53102"/>
                  </a:lnTo>
                  <a:cubicBezTo>
                    <a:pt x="616001" y="53102"/>
                    <a:pt x="618541" y="53102"/>
                    <a:pt x="618541" y="51832"/>
                  </a:cubicBezTo>
                  <a:lnTo>
                    <a:pt x="618541" y="49292"/>
                  </a:lnTo>
                  <a:cubicBezTo>
                    <a:pt x="619811" y="49292"/>
                    <a:pt x="621081" y="50562"/>
                    <a:pt x="622351" y="49292"/>
                  </a:cubicBezTo>
                  <a:lnTo>
                    <a:pt x="622351" y="46752"/>
                  </a:lnTo>
                  <a:cubicBezTo>
                    <a:pt x="623621" y="46752"/>
                    <a:pt x="626161" y="46752"/>
                    <a:pt x="627431" y="45482"/>
                  </a:cubicBezTo>
                  <a:lnTo>
                    <a:pt x="627431" y="42942"/>
                  </a:lnTo>
                  <a:lnTo>
                    <a:pt x="638861" y="42942"/>
                  </a:lnTo>
                  <a:cubicBezTo>
                    <a:pt x="637591" y="46752"/>
                    <a:pt x="641401" y="46752"/>
                    <a:pt x="642671" y="46752"/>
                  </a:cubicBezTo>
                  <a:lnTo>
                    <a:pt x="645211" y="46752"/>
                  </a:lnTo>
                  <a:cubicBezTo>
                    <a:pt x="645211" y="48022"/>
                    <a:pt x="645211" y="49292"/>
                    <a:pt x="646481" y="49292"/>
                  </a:cubicBezTo>
                  <a:lnTo>
                    <a:pt x="649021" y="49292"/>
                  </a:lnTo>
                  <a:cubicBezTo>
                    <a:pt x="646481" y="53102"/>
                    <a:pt x="650291" y="53102"/>
                    <a:pt x="652831" y="53102"/>
                  </a:cubicBezTo>
                  <a:lnTo>
                    <a:pt x="654101" y="53102"/>
                  </a:lnTo>
                  <a:cubicBezTo>
                    <a:pt x="654101" y="53102"/>
                    <a:pt x="654101" y="55642"/>
                    <a:pt x="655371" y="55642"/>
                  </a:cubicBezTo>
                  <a:lnTo>
                    <a:pt x="657911" y="55642"/>
                  </a:lnTo>
                  <a:cubicBezTo>
                    <a:pt x="657911" y="56912"/>
                    <a:pt x="656641" y="58182"/>
                    <a:pt x="657911" y="58182"/>
                  </a:cubicBezTo>
                  <a:lnTo>
                    <a:pt x="660451" y="58182"/>
                  </a:lnTo>
                  <a:cubicBezTo>
                    <a:pt x="659181" y="61992"/>
                    <a:pt x="662991" y="61992"/>
                    <a:pt x="664261" y="61992"/>
                  </a:cubicBezTo>
                  <a:lnTo>
                    <a:pt x="666801" y="61992"/>
                  </a:lnTo>
                  <a:cubicBezTo>
                    <a:pt x="666801" y="64532"/>
                    <a:pt x="665531" y="65802"/>
                    <a:pt x="668071" y="68342"/>
                  </a:cubicBezTo>
                  <a:lnTo>
                    <a:pt x="669341" y="68342"/>
                  </a:lnTo>
                  <a:cubicBezTo>
                    <a:pt x="669341" y="68342"/>
                    <a:pt x="669341" y="70882"/>
                    <a:pt x="670611" y="70882"/>
                  </a:cubicBezTo>
                  <a:lnTo>
                    <a:pt x="673151" y="70882"/>
                  </a:lnTo>
                  <a:cubicBezTo>
                    <a:pt x="673151" y="72152"/>
                    <a:pt x="671881" y="73422"/>
                    <a:pt x="673151" y="73422"/>
                  </a:cubicBezTo>
                  <a:lnTo>
                    <a:pt x="675691" y="73422"/>
                  </a:lnTo>
                  <a:cubicBezTo>
                    <a:pt x="675691" y="75962"/>
                    <a:pt x="675691" y="78502"/>
                    <a:pt x="676961" y="79772"/>
                  </a:cubicBezTo>
                  <a:lnTo>
                    <a:pt x="679501" y="79772"/>
                  </a:lnTo>
                  <a:cubicBezTo>
                    <a:pt x="676961" y="83582"/>
                    <a:pt x="680771" y="83582"/>
                    <a:pt x="683311" y="83582"/>
                  </a:cubicBezTo>
                  <a:lnTo>
                    <a:pt x="684581" y="83582"/>
                  </a:lnTo>
                  <a:cubicBezTo>
                    <a:pt x="684581" y="84852"/>
                    <a:pt x="684581" y="87392"/>
                    <a:pt x="685851" y="88662"/>
                  </a:cubicBezTo>
                  <a:lnTo>
                    <a:pt x="688391" y="88662"/>
                  </a:lnTo>
                  <a:cubicBezTo>
                    <a:pt x="688391" y="89932"/>
                    <a:pt x="687121" y="91202"/>
                    <a:pt x="688391" y="92472"/>
                  </a:cubicBezTo>
                  <a:lnTo>
                    <a:pt x="690931" y="92472"/>
                  </a:lnTo>
                  <a:cubicBezTo>
                    <a:pt x="690931" y="93742"/>
                    <a:pt x="690931" y="95012"/>
                    <a:pt x="692201" y="95012"/>
                  </a:cubicBezTo>
                  <a:lnTo>
                    <a:pt x="694741" y="95012"/>
                  </a:lnTo>
                  <a:lnTo>
                    <a:pt x="694741" y="97552"/>
                  </a:lnTo>
                  <a:cubicBezTo>
                    <a:pt x="697281" y="98822"/>
                    <a:pt x="699821" y="98822"/>
                    <a:pt x="703631" y="98822"/>
                  </a:cubicBezTo>
                  <a:lnTo>
                    <a:pt x="703631" y="100092"/>
                  </a:lnTo>
                  <a:cubicBezTo>
                    <a:pt x="707441" y="102632"/>
                    <a:pt x="711251" y="101362"/>
                    <a:pt x="715061" y="101362"/>
                  </a:cubicBezTo>
                  <a:cubicBezTo>
                    <a:pt x="713791" y="103902"/>
                    <a:pt x="717601" y="105172"/>
                    <a:pt x="718871" y="103902"/>
                  </a:cubicBezTo>
                  <a:lnTo>
                    <a:pt x="721411" y="103902"/>
                  </a:lnTo>
                  <a:cubicBezTo>
                    <a:pt x="721411" y="106442"/>
                    <a:pt x="720141" y="112792"/>
                    <a:pt x="725221" y="110252"/>
                  </a:cubicBezTo>
                  <a:lnTo>
                    <a:pt x="727761" y="110252"/>
                  </a:lnTo>
                  <a:cubicBezTo>
                    <a:pt x="727761" y="111522"/>
                    <a:pt x="726491" y="112792"/>
                    <a:pt x="729031" y="114062"/>
                  </a:cubicBezTo>
                  <a:lnTo>
                    <a:pt x="730301" y="114062"/>
                  </a:lnTo>
                  <a:cubicBezTo>
                    <a:pt x="730301" y="114062"/>
                    <a:pt x="730301" y="116602"/>
                    <a:pt x="731571" y="116602"/>
                  </a:cubicBezTo>
                  <a:lnTo>
                    <a:pt x="734111" y="116602"/>
                  </a:lnTo>
                  <a:cubicBezTo>
                    <a:pt x="734111" y="117872"/>
                    <a:pt x="732841" y="119142"/>
                    <a:pt x="734111" y="119142"/>
                  </a:cubicBezTo>
                  <a:lnTo>
                    <a:pt x="736651" y="119142"/>
                  </a:lnTo>
                  <a:cubicBezTo>
                    <a:pt x="736651" y="120412"/>
                    <a:pt x="736651" y="121682"/>
                    <a:pt x="737921" y="122952"/>
                  </a:cubicBezTo>
                  <a:lnTo>
                    <a:pt x="740461" y="122952"/>
                  </a:lnTo>
                  <a:cubicBezTo>
                    <a:pt x="740461" y="125492"/>
                    <a:pt x="739191" y="129302"/>
                    <a:pt x="740461" y="131842"/>
                  </a:cubicBezTo>
                  <a:lnTo>
                    <a:pt x="743001" y="131842"/>
                  </a:lnTo>
                  <a:cubicBezTo>
                    <a:pt x="743001" y="133112"/>
                    <a:pt x="741731" y="134382"/>
                    <a:pt x="744271" y="134382"/>
                  </a:cubicBezTo>
                  <a:lnTo>
                    <a:pt x="745541" y="134382"/>
                  </a:lnTo>
                  <a:cubicBezTo>
                    <a:pt x="745541" y="136922"/>
                    <a:pt x="745541" y="139462"/>
                    <a:pt x="746811" y="140732"/>
                  </a:cubicBezTo>
                  <a:lnTo>
                    <a:pt x="749351" y="140732"/>
                  </a:lnTo>
                  <a:cubicBezTo>
                    <a:pt x="749351" y="143272"/>
                    <a:pt x="748081" y="145812"/>
                    <a:pt x="749351" y="147082"/>
                  </a:cubicBezTo>
                  <a:lnTo>
                    <a:pt x="751891" y="147082"/>
                  </a:lnTo>
                  <a:cubicBezTo>
                    <a:pt x="751891" y="149622"/>
                    <a:pt x="751891" y="152162"/>
                    <a:pt x="753161" y="153432"/>
                  </a:cubicBezTo>
                  <a:lnTo>
                    <a:pt x="755701" y="153432"/>
                  </a:lnTo>
                  <a:cubicBezTo>
                    <a:pt x="755701" y="154702"/>
                    <a:pt x="754431" y="155972"/>
                    <a:pt x="755701" y="155972"/>
                  </a:cubicBezTo>
                  <a:lnTo>
                    <a:pt x="758241" y="155972"/>
                  </a:lnTo>
                  <a:cubicBezTo>
                    <a:pt x="758241" y="158512"/>
                    <a:pt x="756971" y="161052"/>
                    <a:pt x="759511" y="162322"/>
                  </a:cubicBezTo>
                  <a:lnTo>
                    <a:pt x="760781" y="162322"/>
                  </a:lnTo>
                  <a:cubicBezTo>
                    <a:pt x="760781" y="163592"/>
                    <a:pt x="760781" y="164862"/>
                    <a:pt x="762051" y="164862"/>
                  </a:cubicBezTo>
                  <a:lnTo>
                    <a:pt x="764591" y="164862"/>
                  </a:lnTo>
                  <a:cubicBezTo>
                    <a:pt x="764591" y="166132"/>
                    <a:pt x="763321" y="167402"/>
                    <a:pt x="764591" y="168672"/>
                  </a:cubicBezTo>
                  <a:lnTo>
                    <a:pt x="767131" y="168672"/>
                  </a:lnTo>
                  <a:cubicBezTo>
                    <a:pt x="767131" y="171212"/>
                    <a:pt x="767131" y="172482"/>
                    <a:pt x="768401" y="175022"/>
                  </a:cubicBezTo>
                  <a:lnTo>
                    <a:pt x="770941" y="175022"/>
                  </a:lnTo>
                  <a:cubicBezTo>
                    <a:pt x="770941" y="176685"/>
                    <a:pt x="770395" y="179429"/>
                    <a:pt x="771436" y="180419"/>
                  </a:cubicBezTo>
                  <a:lnTo>
                    <a:pt x="0" y="180419"/>
                  </a:lnTo>
                  <a:cubicBezTo>
                    <a:pt x="51" y="179391"/>
                    <a:pt x="51" y="178400"/>
                    <a:pt x="51" y="177562"/>
                  </a:cubicBezTo>
                  <a:cubicBezTo>
                    <a:pt x="1321" y="177562"/>
                    <a:pt x="2591" y="178832"/>
                    <a:pt x="2591" y="176292"/>
                  </a:cubicBezTo>
                  <a:lnTo>
                    <a:pt x="2591" y="175022"/>
                  </a:lnTo>
                  <a:cubicBezTo>
                    <a:pt x="3861" y="175022"/>
                    <a:pt x="5131" y="175022"/>
                    <a:pt x="6401" y="173752"/>
                  </a:cubicBezTo>
                  <a:lnTo>
                    <a:pt x="6401" y="171212"/>
                  </a:lnTo>
                  <a:cubicBezTo>
                    <a:pt x="8941" y="172482"/>
                    <a:pt x="8941" y="169942"/>
                    <a:pt x="8941" y="167402"/>
                  </a:cubicBezTo>
                  <a:lnTo>
                    <a:pt x="8941" y="164862"/>
                  </a:lnTo>
                  <a:cubicBezTo>
                    <a:pt x="10211" y="164862"/>
                    <a:pt x="11481" y="166132"/>
                    <a:pt x="12751" y="164862"/>
                  </a:cubicBezTo>
                  <a:lnTo>
                    <a:pt x="12751" y="162322"/>
                  </a:lnTo>
                  <a:cubicBezTo>
                    <a:pt x="12751" y="162322"/>
                    <a:pt x="15291" y="163592"/>
                    <a:pt x="15291" y="161052"/>
                  </a:cubicBezTo>
                  <a:lnTo>
                    <a:pt x="15291" y="159782"/>
                  </a:lnTo>
                  <a:lnTo>
                    <a:pt x="17831" y="159782"/>
                  </a:lnTo>
                  <a:cubicBezTo>
                    <a:pt x="19101" y="157242"/>
                    <a:pt x="17831" y="153432"/>
                    <a:pt x="17831" y="149622"/>
                  </a:cubicBezTo>
                  <a:cubicBezTo>
                    <a:pt x="19101" y="149622"/>
                    <a:pt x="20371" y="150892"/>
                    <a:pt x="21641" y="149622"/>
                  </a:cubicBezTo>
                  <a:lnTo>
                    <a:pt x="21641" y="147082"/>
                  </a:lnTo>
                  <a:cubicBezTo>
                    <a:pt x="22911" y="147082"/>
                    <a:pt x="24181" y="148352"/>
                    <a:pt x="24181" y="145812"/>
                  </a:cubicBezTo>
                  <a:lnTo>
                    <a:pt x="24181" y="144542"/>
                  </a:lnTo>
                  <a:lnTo>
                    <a:pt x="26721" y="144542"/>
                  </a:lnTo>
                  <a:cubicBezTo>
                    <a:pt x="27991" y="142002"/>
                    <a:pt x="26721" y="138192"/>
                    <a:pt x="27991" y="134382"/>
                  </a:cubicBezTo>
                  <a:cubicBezTo>
                    <a:pt x="27991" y="134382"/>
                    <a:pt x="30531" y="135652"/>
                    <a:pt x="30531" y="134382"/>
                  </a:cubicBezTo>
                  <a:lnTo>
                    <a:pt x="30531" y="131842"/>
                  </a:lnTo>
                  <a:cubicBezTo>
                    <a:pt x="31801" y="131842"/>
                    <a:pt x="33071" y="133112"/>
                    <a:pt x="33071" y="130572"/>
                  </a:cubicBezTo>
                  <a:lnTo>
                    <a:pt x="33071" y="129302"/>
                  </a:lnTo>
                  <a:cubicBezTo>
                    <a:pt x="36881" y="130572"/>
                    <a:pt x="36881" y="126762"/>
                    <a:pt x="36881" y="125492"/>
                  </a:cubicBezTo>
                  <a:lnTo>
                    <a:pt x="36881" y="122952"/>
                  </a:lnTo>
                  <a:cubicBezTo>
                    <a:pt x="38151" y="122952"/>
                    <a:pt x="39421" y="122952"/>
                    <a:pt x="39421" y="121682"/>
                  </a:cubicBezTo>
                  <a:lnTo>
                    <a:pt x="39421" y="119142"/>
                  </a:lnTo>
                  <a:cubicBezTo>
                    <a:pt x="40691" y="119142"/>
                    <a:pt x="41961" y="120412"/>
                    <a:pt x="43231" y="119142"/>
                  </a:cubicBezTo>
                  <a:lnTo>
                    <a:pt x="43231" y="116602"/>
                  </a:lnTo>
                  <a:cubicBezTo>
                    <a:pt x="45771" y="117872"/>
                    <a:pt x="45771" y="115332"/>
                    <a:pt x="45771" y="112792"/>
                  </a:cubicBezTo>
                  <a:lnTo>
                    <a:pt x="45771" y="110252"/>
                  </a:lnTo>
                  <a:cubicBezTo>
                    <a:pt x="48311" y="110252"/>
                    <a:pt x="50851" y="111522"/>
                    <a:pt x="52121" y="110252"/>
                  </a:cubicBezTo>
                  <a:lnTo>
                    <a:pt x="52121" y="107712"/>
                  </a:lnTo>
                  <a:cubicBezTo>
                    <a:pt x="53391" y="107712"/>
                    <a:pt x="54661" y="107712"/>
                    <a:pt x="54661" y="106442"/>
                  </a:cubicBezTo>
                  <a:lnTo>
                    <a:pt x="54661" y="103902"/>
                  </a:lnTo>
                  <a:cubicBezTo>
                    <a:pt x="59741" y="103902"/>
                    <a:pt x="68631" y="106442"/>
                    <a:pt x="69901" y="101362"/>
                  </a:cubicBezTo>
                  <a:cubicBezTo>
                    <a:pt x="72441" y="101362"/>
                    <a:pt x="74981" y="102632"/>
                    <a:pt x="76251" y="100092"/>
                  </a:cubicBezTo>
                  <a:lnTo>
                    <a:pt x="76251" y="98822"/>
                  </a:lnTo>
                  <a:cubicBezTo>
                    <a:pt x="77521" y="98822"/>
                    <a:pt x="78791" y="98822"/>
                    <a:pt x="78791" y="97552"/>
                  </a:cubicBezTo>
                  <a:lnTo>
                    <a:pt x="78791" y="95012"/>
                  </a:lnTo>
                  <a:cubicBezTo>
                    <a:pt x="82601" y="96282"/>
                    <a:pt x="82601" y="93742"/>
                    <a:pt x="82601" y="91202"/>
                  </a:cubicBezTo>
                  <a:lnTo>
                    <a:pt x="82601" y="88662"/>
                  </a:lnTo>
                  <a:cubicBezTo>
                    <a:pt x="83871" y="88662"/>
                    <a:pt x="85141" y="89932"/>
                    <a:pt x="85141" y="88662"/>
                  </a:cubicBezTo>
                  <a:lnTo>
                    <a:pt x="85141" y="86122"/>
                  </a:lnTo>
                  <a:cubicBezTo>
                    <a:pt x="86411" y="86122"/>
                    <a:pt x="87681" y="87392"/>
                    <a:pt x="88951" y="84852"/>
                  </a:cubicBezTo>
                  <a:lnTo>
                    <a:pt x="88951" y="83582"/>
                  </a:lnTo>
                  <a:cubicBezTo>
                    <a:pt x="88951" y="83582"/>
                    <a:pt x="91491" y="83582"/>
                    <a:pt x="91491" y="82312"/>
                  </a:cubicBezTo>
                  <a:lnTo>
                    <a:pt x="91491" y="79772"/>
                  </a:lnTo>
                  <a:cubicBezTo>
                    <a:pt x="92761" y="79772"/>
                    <a:pt x="94031" y="81042"/>
                    <a:pt x="94031" y="79772"/>
                  </a:cubicBezTo>
                  <a:lnTo>
                    <a:pt x="94031" y="77232"/>
                  </a:lnTo>
                  <a:cubicBezTo>
                    <a:pt x="95301" y="77232"/>
                    <a:pt x="96571" y="77232"/>
                    <a:pt x="97841" y="75962"/>
                  </a:cubicBezTo>
                  <a:lnTo>
                    <a:pt x="97841" y="73422"/>
                  </a:lnTo>
                  <a:cubicBezTo>
                    <a:pt x="100381" y="75962"/>
                    <a:pt x="100381" y="72152"/>
                    <a:pt x="100381" y="69612"/>
                  </a:cubicBezTo>
                  <a:lnTo>
                    <a:pt x="100381" y="68342"/>
                  </a:lnTo>
                  <a:cubicBezTo>
                    <a:pt x="101651" y="68342"/>
                    <a:pt x="102921" y="68342"/>
                    <a:pt x="104191" y="67072"/>
                  </a:cubicBezTo>
                  <a:lnTo>
                    <a:pt x="104191" y="64532"/>
                  </a:lnTo>
                  <a:cubicBezTo>
                    <a:pt x="104191" y="64532"/>
                    <a:pt x="106731" y="65802"/>
                    <a:pt x="106731" y="64532"/>
                  </a:cubicBezTo>
                  <a:lnTo>
                    <a:pt x="106731" y="61992"/>
                  </a:lnTo>
                  <a:cubicBezTo>
                    <a:pt x="108001" y="61992"/>
                    <a:pt x="109271" y="61992"/>
                    <a:pt x="109271" y="60722"/>
                  </a:cubicBezTo>
                  <a:lnTo>
                    <a:pt x="109271" y="58182"/>
                  </a:lnTo>
                  <a:cubicBezTo>
                    <a:pt x="111811" y="58182"/>
                    <a:pt x="114351" y="59452"/>
                    <a:pt x="115621" y="58182"/>
                  </a:cubicBezTo>
                  <a:lnTo>
                    <a:pt x="115621" y="55642"/>
                  </a:lnTo>
                  <a:cubicBezTo>
                    <a:pt x="116891" y="55642"/>
                    <a:pt x="118161" y="56912"/>
                    <a:pt x="119431" y="54372"/>
                  </a:cubicBezTo>
                  <a:lnTo>
                    <a:pt x="119431" y="53102"/>
                  </a:lnTo>
                  <a:cubicBezTo>
                    <a:pt x="119431" y="53102"/>
                    <a:pt x="121971" y="53102"/>
                    <a:pt x="121971" y="51832"/>
                  </a:cubicBezTo>
                  <a:lnTo>
                    <a:pt x="121971" y="49292"/>
                  </a:lnTo>
                  <a:cubicBezTo>
                    <a:pt x="124511" y="49292"/>
                    <a:pt x="127051" y="50562"/>
                    <a:pt x="128321" y="49292"/>
                  </a:cubicBezTo>
                  <a:lnTo>
                    <a:pt x="128321" y="46752"/>
                  </a:lnTo>
                  <a:lnTo>
                    <a:pt x="142291" y="46752"/>
                  </a:lnTo>
                  <a:cubicBezTo>
                    <a:pt x="142291" y="48022"/>
                    <a:pt x="142291" y="49292"/>
                    <a:pt x="143561" y="49292"/>
                  </a:cubicBezTo>
                  <a:lnTo>
                    <a:pt x="146101" y="49292"/>
                  </a:lnTo>
                  <a:cubicBezTo>
                    <a:pt x="144831" y="53102"/>
                    <a:pt x="147371" y="53102"/>
                    <a:pt x="149911" y="53102"/>
                  </a:cubicBezTo>
                  <a:lnTo>
                    <a:pt x="151181" y="53102"/>
                  </a:lnTo>
                  <a:lnTo>
                    <a:pt x="151181" y="54372"/>
                  </a:lnTo>
                  <a:cubicBezTo>
                    <a:pt x="154991" y="55642"/>
                    <a:pt x="158801" y="55642"/>
                    <a:pt x="161341" y="54372"/>
                  </a:cubicBezTo>
                  <a:lnTo>
                    <a:pt x="161341" y="53102"/>
                  </a:lnTo>
                  <a:cubicBezTo>
                    <a:pt x="162611" y="53102"/>
                    <a:pt x="163881" y="53102"/>
                    <a:pt x="165151" y="51832"/>
                  </a:cubicBezTo>
                  <a:lnTo>
                    <a:pt x="165151" y="49292"/>
                  </a:lnTo>
                  <a:cubicBezTo>
                    <a:pt x="166421" y="49292"/>
                    <a:pt x="168961" y="50562"/>
                    <a:pt x="170231" y="49292"/>
                  </a:cubicBezTo>
                  <a:lnTo>
                    <a:pt x="170231" y="46752"/>
                  </a:lnTo>
                  <a:cubicBezTo>
                    <a:pt x="171501" y="46752"/>
                    <a:pt x="172771" y="46752"/>
                    <a:pt x="174041" y="45482"/>
                  </a:cubicBezTo>
                  <a:lnTo>
                    <a:pt x="174041" y="42942"/>
                  </a:lnTo>
                  <a:cubicBezTo>
                    <a:pt x="175311" y="42942"/>
                    <a:pt x="176581" y="44212"/>
                    <a:pt x="176581" y="42942"/>
                  </a:cubicBezTo>
                  <a:lnTo>
                    <a:pt x="176581" y="40402"/>
                  </a:lnTo>
                  <a:cubicBezTo>
                    <a:pt x="179121" y="40402"/>
                    <a:pt x="185471" y="41672"/>
                    <a:pt x="182931" y="36592"/>
                  </a:cubicBezTo>
                  <a:lnTo>
                    <a:pt x="182931" y="34052"/>
                  </a:lnTo>
                  <a:cubicBezTo>
                    <a:pt x="185471" y="34052"/>
                    <a:pt x="188011" y="35322"/>
                    <a:pt x="189281" y="34052"/>
                  </a:cubicBezTo>
                  <a:lnTo>
                    <a:pt x="189281" y="31512"/>
                  </a:lnTo>
                  <a:cubicBezTo>
                    <a:pt x="189281" y="31512"/>
                    <a:pt x="191821" y="31512"/>
                    <a:pt x="191821" y="30242"/>
                  </a:cubicBezTo>
                  <a:lnTo>
                    <a:pt x="191821" y="27702"/>
                  </a:lnTo>
                  <a:cubicBezTo>
                    <a:pt x="193091" y="27702"/>
                    <a:pt x="194361" y="28972"/>
                    <a:pt x="195631" y="27702"/>
                  </a:cubicBezTo>
                  <a:lnTo>
                    <a:pt x="195631" y="25162"/>
                  </a:lnTo>
                  <a:cubicBezTo>
                    <a:pt x="196901" y="25162"/>
                    <a:pt x="203251" y="26432"/>
                    <a:pt x="200711" y="21352"/>
                  </a:cubicBezTo>
                  <a:lnTo>
                    <a:pt x="200711" y="18812"/>
                  </a:lnTo>
                  <a:cubicBezTo>
                    <a:pt x="203251" y="18812"/>
                    <a:pt x="205791" y="20082"/>
                    <a:pt x="207061" y="18812"/>
                  </a:cubicBezTo>
                  <a:lnTo>
                    <a:pt x="207061" y="16272"/>
                  </a:lnTo>
                  <a:cubicBezTo>
                    <a:pt x="208331" y="16272"/>
                    <a:pt x="209601" y="16272"/>
                    <a:pt x="210871" y="15002"/>
                  </a:cubicBezTo>
                  <a:lnTo>
                    <a:pt x="210871" y="12462"/>
                  </a:lnTo>
                  <a:cubicBezTo>
                    <a:pt x="210871" y="12462"/>
                    <a:pt x="212141" y="13732"/>
                    <a:pt x="213411" y="12462"/>
                  </a:cubicBezTo>
                  <a:lnTo>
                    <a:pt x="213411" y="9922"/>
                  </a:lnTo>
                  <a:cubicBezTo>
                    <a:pt x="215951" y="9922"/>
                    <a:pt x="221031" y="11192"/>
                    <a:pt x="219761" y="6112"/>
                  </a:cubicBezTo>
                  <a:lnTo>
                    <a:pt x="219761" y="3572"/>
                  </a:lnTo>
                  <a:cubicBezTo>
                    <a:pt x="225476" y="6429"/>
                    <a:pt x="224761" y="1429"/>
                    <a:pt x="227262" y="3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Shape 19"/>
            <p:cNvSpPr/>
            <p:nvPr/>
          </p:nvSpPr>
          <p:spPr>
            <a:xfrm>
              <a:off x="1995740" y="180102"/>
              <a:ext cx="1968" cy="317"/>
            </a:xfrm>
            <a:custGeom>
              <a:avLst/>
              <a:gdLst/>
              <a:ahLst/>
              <a:cxnLst/>
              <a:rect l="0" t="0" r="0" b="0"/>
              <a:pathLst>
                <a:path w="1968" h="317">
                  <a:moveTo>
                    <a:pt x="711" y="0"/>
                  </a:moveTo>
                  <a:lnTo>
                    <a:pt x="1968" y="0"/>
                  </a:lnTo>
                  <a:lnTo>
                    <a:pt x="1968" y="317"/>
                  </a:lnTo>
                  <a:lnTo>
                    <a:pt x="0" y="317"/>
                  </a:lnTo>
                  <a:cubicBezTo>
                    <a:pt x="241" y="229"/>
                    <a:pt x="457" y="127"/>
                    <a:pt x="71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Shape 20"/>
            <p:cNvSpPr/>
            <p:nvPr/>
          </p:nvSpPr>
          <p:spPr>
            <a:xfrm>
              <a:off x="1955803" y="64532"/>
              <a:ext cx="246393" cy="115888"/>
            </a:xfrm>
            <a:custGeom>
              <a:avLst/>
              <a:gdLst/>
              <a:ahLst/>
              <a:cxnLst/>
              <a:rect l="0" t="0" r="0" b="0"/>
              <a:pathLst>
                <a:path w="246393" h="115888">
                  <a:moveTo>
                    <a:pt x="106693" y="0"/>
                  </a:moveTo>
                  <a:lnTo>
                    <a:pt x="113043" y="0"/>
                  </a:lnTo>
                  <a:cubicBezTo>
                    <a:pt x="110490" y="3810"/>
                    <a:pt x="114300" y="3810"/>
                    <a:pt x="116840" y="3810"/>
                  </a:cubicBezTo>
                  <a:lnTo>
                    <a:pt x="118110" y="3810"/>
                  </a:lnTo>
                  <a:cubicBezTo>
                    <a:pt x="116840" y="6350"/>
                    <a:pt x="120650" y="6350"/>
                    <a:pt x="121933" y="6350"/>
                  </a:cubicBezTo>
                  <a:lnTo>
                    <a:pt x="124460" y="6350"/>
                  </a:lnTo>
                  <a:cubicBezTo>
                    <a:pt x="124460" y="8890"/>
                    <a:pt x="123190" y="15240"/>
                    <a:pt x="128283" y="12700"/>
                  </a:cubicBezTo>
                  <a:lnTo>
                    <a:pt x="130810" y="12700"/>
                  </a:lnTo>
                  <a:cubicBezTo>
                    <a:pt x="130810" y="13970"/>
                    <a:pt x="129540" y="15240"/>
                    <a:pt x="132093" y="15240"/>
                  </a:cubicBezTo>
                  <a:lnTo>
                    <a:pt x="133350" y="15240"/>
                  </a:lnTo>
                  <a:cubicBezTo>
                    <a:pt x="133350" y="17780"/>
                    <a:pt x="133350" y="20320"/>
                    <a:pt x="134633" y="21590"/>
                  </a:cubicBezTo>
                  <a:lnTo>
                    <a:pt x="137160" y="21590"/>
                  </a:lnTo>
                  <a:cubicBezTo>
                    <a:pt x="137160" y="22860"/>
                    <a:pt x="135890" y="24130"/>
                    <a:pt x="137160" y="24130"/>
                  </a:cubicBezTo>
                  <a:lnTo>
                    <a:pt x="139700" y="24130"/>
                  </a:lnTo>
                  <a:cubicBezTo>
                    <a:pt x="139700" y="25400"/>
                    <a:pt x="139700" y="26670"/>
                    <a:pt x="140983" y="27940"/>
                  </a:cubicBezTo>
                  <a:lnTo>
                    <a:pt x="143510" y="27940"/>
                  </a:lnTo>
                  <a:cubicBezTo>
                    <a:pt x="143510" y="30480"/>
                    <a:pt x="142240" y="31750"/>
                    <a:pt x="143510" y="34290"/>
                  </a:cubicBezTo>
                  <a:lnTo>
                    <a:pt x="146050" y="34290"/>
                  </a:lnTo>
                  <a:cubicBezTo>
                    <a:pt x="146050" y="34290"/>
                    <a:pt x="144793" y="36830"/>
                    <a:pt x="147333" y="36830"/>
                  </a:cubicBezTo>
                  <a:lnTo>
                    <a:pt x="148590" y="36830"/>
                  </a:lnTo>
                  <a:cubicBezTo>
                    <a:pt x="148590" y="38100"/>
                    <a:pt x="148590" y="39370"/>
                    <a:pt x="149860" y="39370"/>
                  </a:cubicBezTo>
                  <a:lnTo>
                    <a:pt x="152400" y="39370"/>
                  </a:lnTo>
                  <a:cubicBezTo>
                    <a:pt x="152400" y="41910"/>
                    <a:pt x="151143" y="44450"/>
                    <a:pt x="152400" y="45720"/>
                  </a:cubicBezTo>
                  <a:lnTo>
                    <a:pt x="154940" y="45720"/>
                  </a:lnTo>
                  <a:cubicBezTo>
                    <a:pt x="154940" y="46990"/>
                    <a:pt x="154940" y="48260"/>
                    <a:pt x="156210" y="49530"/>
                  </a:cubicBezTo>
                  <a:lnTo>
                    <a:pt x="158750" y="49530"/>
                  </a:lnTo>
                  <a:cubicBezTo>
                    <a:pt x="158750" y="49530"/>
                    <a:pt x="157493" y="52070"/>
                    <a:pt x="158750" y="52070"/>
                  </a:cubicBezTo>
                  <a:lnTo>
                    <a:pt x="161290" y="52070"/>
                  </a:lnTo>
                  <a:lnTo>
                    <a:pt x="161290" y="54610"/>
                  </a:lnTo>
                  <a:cubicBezTo>
                    <a:pt x="163843" y="55880"/>
                    <a:pt x="167640" y="55880"/>
                    <a:pt x="171450" y="54610"/>
                  </a:cubicBezTo>
                  <a:lnTo>
                    <a:pt x="171450" y="52070"/>
                  </a:lnTo>
                  <a:cubicBezTo>
                    <a:pt x="171450" y="52070"/>
                    <a:pt x="173990" y="53340"/>
                    <a:pt x="173990" y="50800"/>
                  </a:cubicBezTo>
                  <a:lnTo>
                    <a:pt x="173990" y="49530"/>
                  </a:lnTo>
                  <a:cubicBezTo>
                    <a:pt x="175260" y="49530"/>
                    <a:pt x="176543" y="49530"/>
                    <a:pt x="177800" y="48260"/>
                  </a:cubicBezTo>
                  <a:lnTo>
                    <a:pt x="177800" y="45720"/>
                  </a:lnTo>
                  <a:cubicBezTo>
                    <a:pt x="177800" y="45720"/>
                    <a:pt x="179083" y="46990"/>
                    <a:pt x="180340" y="45720"/>
                  </a:cubicBezTo>
                  <a:lnTo>
                    <a:pt x="180340" y="43180"/>
                  </a:lnTo>
                  <a:lnTo>
                    <a:pt x="194310" y="43180"/>
                  </a:lnTo>
                  <a:cubicBezTo>
                    <a:pt x="193040" y="45720"/>
                    <a:pt x="196850" y="46990"/>
                    <a:pt x="198133" y="45720"/>
                  </a:cubicBezTo>
                  <a:lnTo>
                    <a:pt x="200660" y="45720"/>
                  </a:lnTo>
                  <a:cubicBezTo>
                    <a:pt x="199390" y="49530"/>
                    <a:pt x="203200" y="49530"/>
                    <a:pt x="204483" y="49530"/>
                  </a:cubicBezTo>
                  <a:lnTo>
                    <a:pt x="207010" y="49530"/>
                  </a:lnTo>
                  <a:cubicBezTo>
                    <a:pt x="207010" y="49530"/>
                    <a:pt x="205740" y="52070"/>
                    <a:pt x="208293" y="52070"/>
                  </a:cubicBezTo>
                  <a:lnTo>
                    <a:pt x="209550" y="52070"/>
                  </a:lnTo>
                  <a:cubicBezTo>
                    <a:pt x="209550" y="53340"/>
                    <a:pt x="209550" y="54610"/>
                    <a:pt x="210833" y="54610"/>
                  </a:cubicBezTo>
                  <a:lnTo>
                    <a:pt x="213360" y="54610"/>
                  </a:lnTo>
                  <a:cubicBezTo>
                    <a:pt x="213360" y="55880"/>
                    <a:pt x="212090" y="57150"/>
                    <a:pt x="213360" y="58420"/>
                  </a:cubicBezTo>
                  <a:lnTo>
                    <a:pt x="215900" y="58420"/>
                  </a:lnTo>
                  <a:cubicBezTo>
                    <a:pt x="215900" y="59690"/>
                    <a:pt x="215900" y="60960"/>
                    <a:pt x="217183" y="60960"/>
                  </a:cubicBezTo>
                  <a:lnTo>
                    <a:pt x="219710" y="60960"/>
                  </a:lnTo>
                  <a:cubicBezTo>
                    <a:pt x="219710" y="62230"/>
                    <a:pt x="218440" y="63500"/>
                    <a:pt x="219710" y="64770"/>
                  </a:cubicBezTo>
                  <a:lnTo>
                    <a:pt x="222250" y="64770"/>
                  </a:lnTo>
                  <a:cubicBezTo>
                    <a:pt x="222250" y="66040"/>
                    <a:pt x="220993" y="68580"/>
                    <a:pt x="223533" y="69850"/>
                  </a:cubicBezTo>
                  <a:lnTo>
                    <a:pt x="224790" y="69850"/>
                  </a:lnTo>
                  <a:cubicBezTo>
                    <a:pt x="224790" y="72390"/>
                    <a:pt x="224790" y="74930"/>
                    <a:pt x="226060" y="76200"/>
                  </a:cubicBezTo>
                  <a:lnTo>
                    <a:pt x="228600" y="76200"/>
                  </a:lnTo>
                  <a:cubicBezTo>
                    <a:pt x="228600" y="77470"/>
                    <a:pt x="227343" y="78740"/>
                    <a:pt x="228600" y="80010"/>
                  </a:cubicBezTo>
                  <a:lnTo>
                    <a:pt x="231140" y="80010"/>
                  </a:lnTo>
                  <a:cubicBezTo>
                    <a:pt x="231140" y="81280"/>
                    <a:pt x="231140" y="83820"/>
                    <a:pt x="232410" y="85090"/>
                  </a:cubicBezTo>
                  <a:lnTo>
                    <a:pt x="234950" y="85090"/>
                  </a:lnTo>
                  <a:cubicBezTo>
                    <a:pt x="234950" y="88900"/>
                    <a:pt x="233693" y="92710"/>
                    <a:pt x="234950" y="95250"/>
                  </a:cubicBezTo>
                  <a:lnTo>
                    <a:pt x="237490" y="95250"/>
                  </a:lnTo>
                  <a:cubicBezTo>
                    <a:pt x="237490" y="96520"/>
                    <a:pt x="236233" y="99060"/>
                    <a:pt x="238760" y="100330"/>
                  </a:cubicBezTo>
                  <a:lnTo>
                    <a:pt x="240043" y="100330"/>
                  </a:lnTo>
                  <a:cubicBezTo>
                    <a:pt x="240043" y="102870"/>
                    <a:pt x="240043" y="105410"/>
                    <a:pt x="241300" y="106680"/>
                  </a:cubicBezTo>
                  <a:lnTo>
                    <a:pt x="243840" y="106680"/>
                  </a:lnTo>
                  <a:cubicBezTo>
                    <a:pt x="243840" y="110490"/>
                    <a:pt x="242583" y="113030"/>
                    <a:pt x="243840" y="115570"/>
                  </a:cubicBezTo>
                  <a:lnTo>
                    <a:pt x="246393" y="115570"/>
                  </a:lnTo>
                  <a:cubicBezTo>
                    <a:pt x="246355" y="115672"/>
                    <a:pt x="246316" y="115786"/>
                    <a:pt x="246291" y="115888"/>
                  </a:cubicBezTo>
                  <a:lnTo>
                    <a:pt x="55143" y="115888"/>
                  </a:lnTo>
                  <a:cubicBezTo>
                    <a:pt x="55054" y="115697"/>
                    <a:pt x="54889" y="115570"/>
                    <a:pt x="54610" y="115570"/>
                  </a:cubicBezTo>
                  <a:lnTo>
                    <a:pt x="52083" y="115570"/>
                  </a:lnTo>
                  <a:cubicBezTo>
                    <a:pt x="52083" y="113030"/>
                    <a:pt x="53340" y="110490"/>
                    <a:pt x="52083" y="109220"/>
                  </a:cubicBezTo>
                  <a:lnTo>
                    <a:pt x="49543" y="109220"/>
                  </a:lnTo>
                  <a:cubicBezTo>
                    <a:pt x="49543" y="107950"/>
                    <a:pt x="49543" y="106680"/>
                    <a:pt x="48260" y="106680"/>
                  </a:cubicBezTo>
                  <a:lnTo>
                    <a:pt x="45733" y="106680"/>
                  </a:lnTo>
                  <a:cubicBezTo>
                    <a:pt x="45733" y="104140"/>
                    <a:pt x="46990" y="101600"/>
                    <a:pt x="45733" y="100330"/>
                  </a:cubicBezTo>
                  <a:lnTo>
                    <a:pt x="43193" y="100330"/>
                  </a:lnTo>
                  <a:cubicBezTo>
                    <a:pt x="43193" y="97790"/>
                    <a:pt x="43193" y="95250"/>
                    <a:pt x="41910" y="93980"/>
                  </a:cubicBezTo>
                  <a:lnTo>
                    <a:pt x="40640" y="93980"/>
                  </a:lnTo>
                  <a:cubicBezTo>
                    <a:pt x="39383" y="92710"/>
                    <a:pt x="40640" y="91440"/>
                    <a:pt x="39383" y="91440"/>
                  </a:cubicBezTo>
                  <a:lnTo>
                    <a:pt x="36843" y="91440"/>
                  </a:lnTo>
                  <a:cubicBezTo>
                    <a:pt x="36843" y="90170"/>
                    <a:pt x="38100" y="88900"/>
                    <a:pt x="36843" y="87630"/>
                  </a:cubicBezTo>
                  <a:lnTo>
                    <a:pt x="34290" y="87630"/>
                  </a:lnTo>
                  <a:cubicBezTo>
                    <a:pt x="34290" y="87630"/>
                    <a:pt x="34290" y="85090"/>
                    <a:pt x="33033" y="85090"/>
                  </a:cubicBezTo>
                  <a:lnTo>
                    <a:pt x="30493" y="85090"/>
                  </a:lnTo>
                  <a:cubicBezTo>
                    <a:pt x="30493" y="83820"/>
                    <a:pt x="31750" y="82550"/>
                    <a:pt x="30493" y="81280"/>
                  </a:cubicBezTo>
                  <a:lnTo>
                    <a:pt x="27940" y="81280"/>
                  </a:lnTo>
                  <a:cubicBezTo>
                    <a:pt x="27940" y="81280"/>
                    <a:pt x="27940" y="80010"/>
                    <a:pt x="26683" y="78740"/>
                  </a:cubicBezTo>
                  <a:lnTo>
                    <a:pt x="25400" y="78740"/>
                  </a:lnTo>
                  <a:cubicBezTo>
                    <a:pt x="24143" y="76200"/>
                    <a:pt x="25400" y="73660"/>
                    <a:pt x="24143" y="72390"/>
                  </a:cubicBezTo>
                  <a:lnTo>
                    <a:pt x="21590" y="72390"/>
                  </a:lnTo>
                  <a:cubicBezTo>
                    <a:pt x="21590" y="72390"/>
                    <a:pt x="22860" y="69850"/>
                    <a:pt x="21590" y="69850"/>
                  </a:cubicBezTo>
                  <a:lnTo>
                    <a:pt x="19050" y="69850"/>
                  </a:lnTo>
                  <a:cubicBezTo>
                    <a:pt x="19050" y="68580"/>
                    <a:pt x="19050" y="67310"/>
                    <a:pt x="17793" y="66040"/>
                  </a:cubicBezTo>
                  <a:lnTo>
                    <a:pt x="15240" y="66040"/>
                  </a:lnTo>
                  <a:cubicBezTo>
                    <a:pt x="15240" y="64770"/>
                    <a:pt x="16510" y="62230"/>
                    <a:pt x="15240" y="60960"/>
                  </a:cubicBezTo>
                  <a:lnTo>
                    <a:pt x="12700" y="60960"/>
                  </a:lnTo>
                  <a:cubicBezTo>
                    <a:pt x="12700" y="59690"/>
                    <a:pt x="12700" y="58420"/>
                    <a:pt x="11443" y="57150"/>
                  </a:cubicBezTo>
                  <a:lnTo>
                    <a:pt x="10160" y="57150"/>
                  </a:lnTo>
                  <a:cubicBezTo>
                    <a:pt x="8890" y="57150"/>
                    <a:pt x="10160" y="54610"/>
                    <a:pt x="8890" y="54610"/>
                  </a:cubicBezTo>
                  <a:lnTo>
                    <a:pt x="6350" y="54610"/>
                  </a:lnTo>
                  <a:cubicBezTo>
                    <a:pt x="6350" y="50800"/>
                    <a:pt x="7633" y="48260"/>
                    <a:pt x="6350" y="45720"/>
                  </a:cubicBezTo>
                  <a:lnTo>
                    <a:pt x="3810" y="45720"/>
                  </a:lnTo>
                  <a:cubicBezTo>
                    <a:pt x="3810" y="43180"/>
                    <a:pt x="3810" y="40640"/>
                    <a:pt x="2540" y="39370"/>
                  </a:cubicBezTo>
                  <a:lnTo>
                    <a:pt x="0" y="39370"/>
                  </a:lnTo>
                  <a:lnTo>
                    <a:pt x="0" y="19050"/>
                  </a:lnTo>
                  <a:cubicBezTo>
                    <a:pt x="3810" y="20320"/>
                    <a:pt x="3810" y="16510"/>
                    <a:pt x="3810" y="15240"/>
                  </a:cubicBezTo>
                  <a:lnTo>
                    <a:pt x="3810" y="12700"/>
                  </a:lnTo>
                  <a:cubicBezTo>
                    <a:pt x="3810" y="12700"/>
                    <a:pt x="6350" y="12700"/>
                    <a:pt x="6350" y="11430"/>
                  </a:cubicBezTo>
                  <a:lnTo>
                    <a:pt x="6350" y="8890"/>
                  </a:lnTo>
                  <a:cubicBezTo>
                    <a:pt x="7633" y="8890"/>
                    <a:pt x="8890" y="10160"/>
                    <a:pt x="10160" y="8890"/>
                  </a:cubicBezTo>
                  <a:lnTo>
                    <a:pt x="10160" y="6350"/>
                  </a:lnTo>
                  <a:lnTo>
                    <a:pt x="39383" y="6350"/>
                  </a:lnTo>
                  <a:lnTo>
                    <a:pt x="39383" y="8890"/>
                  </a:lnTo>
                  <a:cubicBezTo>
                    <a:pt x="41910" y="10160"/>
                    <a:pt x="45733" y="8890"/>
                    <a:pt x="48260" y="8890"/>
                  </a:cubicBezTo>
                  <a:cubicBezTo>
                    <a:pt x="46990" y="12700"/>
                    <a:pt x="50800" y="12700"/>
                    <a:pt x="52083" y="12700"/>
                  </a:cubicBezTo>
                  <a:lnTo>
                    <a:pt x="54610" y="12700"/>
                  </a:lnTo>
                  <a:lnTo>
                    <a:pt x="54610" y="15240"/>
                  </a:lnTo>
                  <a:lnTo>
                    <a:pt x="69850" y="15240"/>
                  </a:lnTo>
                  <a:lnTo>
                    <a:pt x="69850" y="17780"/>
                  </a:lnTo>
                  <a:cubicBezTo>
                    <a:pt x="76200" y="17780"/>
                    <a:pt x="86360" y="20320"/>
                    <a:pt x="88900" y="15240"/>
                  </a:cubicBezTo>
                  <a:cubicBezTo>
                    <a:pt x="90183" y="15240"/>
                    <a:pt x="91440" y="16510"/>
                    <a:pt x="91440" y="15240"/>
                  </a:cubicBezTo>
                  <a:lnTo>
                    <a:pt x="91440" y="12700"/>
                  </a:lnTo>
                  <a:cubicBezTo>
                    <a:pt x="92710" y="12700"/>
                    <a:pt x="93993" y="12700"/>
                    <a:pt x="95250" y="11430"/>
                  </a:cubicBezTo>
                  <a:lnTo>
                    <a:pt x="95250" y="8890"/>
                  </a:lnTo>
                  <a:cubicBezTo>
                    <a:pt x="97790" y="11430"/>
                    <a:pt x="97790" y="7620"/>
                    <a:pt x="97790" y="5080"/>
                  </a:cubicBezTo>
                  <a:lnTo>
                    <a:pt x="97790" y="3810"/>
                  </a:lnTo>
                  <a:cubicBezTo>
                    <a:pt x="101600" y="3810"/>
                    <a:pt x="104140" y="3810"/>
                    <a:pt x="106693" y="2540"/>
                  </a:cubicBezTo>
                  <a:lnTo>
                    <a:pt x="10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1" name="Shape 21"/>
            <p:cNvSpPr/>
            <p:nvPr/>
          </p:nvSpPr>
          <p:spPr>
            <a:xfrm>
              <a:off x="2209780" y="175022"/>
              <a:ext cx="26708" cy="5397"/>
            </a:xfrm>
            <a:custGeom>
              <a:avLst/>
              <a:gdLst/>
              <a:ahLst/>
              <a:cxnLst/>
              <a:rect l="0" t="0" r="0" b="0"/>
              <a:pathLst>
                <a:path w="26708" h="5397">
                  <a:moveTo>
                    <a:pt x="8915" y="0"/>
                  </a:moveTo>
                  <a:lnTo>
                    <a:pt x="20358" y="0"/>
                  </a:lnTo>
                  <a:cubicBezTo>
                    <a:pt x="20358" y="0"/>
                    <a:pt x="19075" y="2540"/>
                    <a:pt x="20358" y="2540"/>
                  </a:cubicBezTo>
                  <a:lnTo>
                    <a:pt x="22885" y="2540"/>
                  </a:lnTo>
                  <a:cubicBezTo>
                    <a:pt x="22885" y="3810"/>
                    <a:pt x="22885" y="5080"/>
                    <a:pt x="24155" y="5080"/>
                  </a:cubicBezTo>
                  <a:lnTo>
                    <a:pt x="26708" y="5080"/>
                  </a:lnTo>
                  <a:lnTo>
                    <a:pt x="26708" y="5397"/>
                  </a:lnTo>
                  <a:lnTo>
                    <a:pt x="0" y="5397"/>
                  </a:lnTo>
                  <a:cubicBezTo>
                    <a:pt x="13" y="5283"/>
                    <a:pt x="25" y="5169"/>
                    <a:pt x="25" y="5080"/>
                  </a:cubicBezTo>
                  <a:lnTo>
                    <a:pt x="25" y="2540"/>
                  </a:lnTo>
                  <a:cubicBezTo>
                    <a:pt x="2565" y="2540"/>
                    <a:pt x="6375" y="3810"/>
                    <a:pt x="8915" y="1270"/>
                  </a:cubicBezTo>
                  <a:lnTo>
                    <a:pt x="89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2" name="Shape 22"/>
            <p:cNvSpPr/>
            <p:nvPr/>
          </p:nvSpPr>
          <p:spPr>
            <a:xfrm>
              <a:off x="699846" y="180419"/>
              <a:ext cx="1820685" cy="179388"/>
            </a:xfrm>
            <a:custGeom>
              <a:avLst/>
              <a:gdLst/>
              <a:ahLst/>
              <a:cxnLst/>
              <a:rect l="0" t="0" r="0" b="0"/>
              <a:pathLst>
                <a:path w="1820685" h="179388">
                  <a:moveTo>
                    <a:pt x="314897" y="0"/>
                  </a:moveTo>
                  <a:lnTo>
                    <a:pt x="315239" y="0"/>
                  </a:lnTo>
                  <a:cubicBezTo>
                    <a:pt x="316141" y="775"/>
                    <a:pt x="316662" y="610"/>
                    <a:pt x="316979" y="0"/>
                  </a:cubicBezTo>
                  <a:lnTo>
                    <a:pt x="505397" y="0"/>
                  </a:lnTo>
                  <a:lnTo>
                    <a:pt x="505397" y="2222"/>
                  </a:lnTo>
                  <a:cubicBezTo>
                    <a:pt x="502857" y="953"/>
                    <a:pt x="502857" y="4763"/>
                    <a:pt x="502857" y="6033"/>
                  </a:cubicBezTo>
                  <a:lnTo>
                    <a:pt x="502857" y="8572"/>
                  </a:lnTo>
                  <a:cubicBezTo>
                    <a:pt x="501587" y="8572"/>
                    <a:pt x="500304" y="8572"/>
                    <a:pt x="500304" y="9842"/>
                  </a:cubicBezTo>
                  <a:lnTo>
                    <a:pt x="500304" y="11113"/>
                  </a:lnTo>
                  <a:cubicBezTo>
                    <a:pt x="496507" y="9842"/>
                    <a:pt x="496507" y="13653"/>
                    <a:pt x="496507" y="14922"/>
                  </a:cubicBezTo>
                  <a:cubicBezTo>
                    <a:pt x="496507" y="16192"/>
                    <a:pt x="496507" y="17463"/>
                    <a:pt x="497777" y="18733"/>
                  </a:cubicBezTo>
                  <a:lnTo>
                    <a:pt x="500304" y="18733"/>
                  </a:lnTo>
                  <a:cubicBezTo>
                    <a:pt x="499047" y="21272"/>
                    <a:pt x="501587" y="22542"/>
                    <a:pt x="504127" y="21272"/>
                  </a:cubicBezTo>
                  <a:cubicBezTo>
                    <a:pt x="504127" y="21272"/>
                    <a:pt x="506654" y="22542"/>
                    <a:pt x="506654" y="21272"/>
                  </a:cubicBezTo>
                  <a:lnTo>
                    <a:pt x="506654" y="18733"/>
                  </a:lnTo>
                  <a:lnTo>
                    <a:pt x="511747" y="18733"/>
                  </a:lnTo>
                  <a:cubicBezTo>
                    <a:pt x="513004" y="16192"/>
                    <a:pt x="513004" y="12383"/>
                    <a:pt x="513004" y="9842"/>
                  </a:cubicBezTo>
                  <a:cubicBezTo>
                    <a:pt x="514287" y="9842"/>
                    <a:pt x="516827" y="9842"/>
                    <a:pt x="519354" y="8572"/>
                  </a:cubicBezTo>
                  <a:lnTo>
                    <a:pt x="519354" y="6033"/>
                  </a:lnTo>
                  <a:lnTo>
                    <a:pt x="520637" y="6033"/>
                  </a:lnTo>
                  <a:cubicBezTo>
                    <a:pt x="521475" y="4331"/>
                    <a:pt x="521754" y="2070"/>
                    <a:pt x="521856" y="0"/>
                  </a:cubicBezTo>
                  <a:lnTo>
                    <a:pt x="1293292" y="0"/>
                  </a:lnTo>
                  <a:cubicBezTo>
                    <a:pt x="1293774" y="457"/>
                    <a:pt x="1294562" y="533"/>
                    <a:pt x="1295895" y="0"/>
                  </a:cubicBezTo>
                  <a:lnTo>
                    <a:pt x="1297864" y="0"/>
                  </a:lnTo>
                  <a:cubicBezTo>
                    <a:pt x="1297864" y="2426"/>
                    <a:pt x="1297915" y="4813"/>
                    <a:pt x="1299147" y="6033"/>
                  </a:cubicBezTo>
                  <a:lnTo>
                    <a:pt x="1301687" y="6033"/>
                  </a:lnTo>
                  <a:cubicBezTo>
                    <a:pt x="1301687" y="7303"/>
                    <a:pt x="1300404" y="8572"/>
                    <a:pt x="1301687" y="9842"/>
                  </a:cubicBezTo>
                  <a:lnTo>
                    <a:pt x="1304214" y="9842"/>
                  </a:lnTo>
                  <a:cubicBezTo>
                    <a:pt x="1304214" y="9842"/>
                    <a:pt x="1304214" y="12383"/>
                    <a:pt x="1305497" y="12383"/>
                  </a:cubicBezTo>
                  <a:lnTo>
                    <a:pt x="1308037" y="12383"/>
                  </a:lnTo>
                  <a:lnTo>
                    <a:pt x="1308037" y="14922"/>
                  </a:lnTo>
                  <a:cubicBezTo>
                    <a:pt x="1310564" y="16192"/>
                    <a:pt x="1313104" y="14922"/>
                    <a:pt x="1316914" y="14922"/>
                  </a:cubicBezTo>
                  <a:cubicBezTo>
                    <a:pt x="1318197" y="12383"/>
                    <a:pt x="1318197" y="8572"/>
                    <a:pt x="1316914" y="6033"/>
                  </a:cubicBezTo>
                  <a:lnTo>
                    <a:pt x="1314387" y="6033"/>
                  </a:lnTo>
                  <a:cubicBezTo>
                    <a:pt x="1314387" y="4763"/>
                    <a:pt x="1314387" y="3492"/>
                    <a:pt x="1313104" y="2222"/>
                  </a:cubicBezTo>
                  <a:lnTo>
                    <a:pt x="1311847" y="2222"/>
                  </a:lnTo>
                  <a:cubicBezTo>
                    <a:pt x="1310856" y="2222"/>
                    <a:pt x="1311402" y="686"/>
                    <a:pt x="1311097" y="0"/>
                  </a:cubicBezTo>
                  <a:lnTo>
                    <a:pt x="1502245" y="0"/>
                  </a:lnTo>
                  <a:cubicBezTo>
                    <a:pt x="1501292" y="3492"/>
                    <a:pt x="1504912" y="3492"/>
                    <a:pt x="1506157" y="3492"/>
                  </a:cubicBezTo>
                  <a:cubicBezTo>
                    <a:pt x="1508506" y="4674"/>
                    <a:pt x="1509776" y="1486"/>
                    <a:pt x="1509929" y="0"/>
                  </a:cubicBezTo>
                  <a:lnTo>
                    <a:pt x="1536637" y="0"/>
                  </a:lnTo>
                  <a:cubicBezTo>
                    <a:pt x="1536586" y="4928"/>
                    <a:pt x="1535379" y="8649"/>
                    <a:pt x="1536637" y="12383"/>
                  </a:cubicBezTo>
                  <a:lnTo>
                    <a:pt x="1539164" y="12383"/>
                  </a:lnTo>
                  <a:cubicBezTo>
                    <a:pt x="1539164" y="14922"/>
                    <a:pt x="1537907" y="17463"/>
                    <a:pt x="1540447" y="18733"/>
                  </a:cubicBezTo>
                  <a:lnTo>
                    <a:pt x="1541704" y="18733"/>
                  </a:lnTo>
                  <a:cubicBezTo>
                    <a:pt x="1541704" y="21272"/>
                    <a:pt x="1541704" y="22542"/>
                    <a:pt x="1542987" y="25083"/>
                  </a:cubicBezTo>
                  <a:lnTo>
                    <a:pt x="1545514" y="25083"/>
                  </a:lnTo>
                  <a:cubicBezTo>
                    <a:pt x="1545514" y="27622"/>
                    <a:pt x="1544257" y="31433"/>
                    <a:pt x="1545514" y="33972"/>
                  </a:cubicBezTo>
                  <a:lnTo>
                    <a:pt x="1548054" y="33972"/>
                  </a:lnTo>
                  <a:cubicBezTo>
                    <a:pt x="1548054" y="36513"/>
                    <a:pt x="1548054" y="37783"/>
                    <a:pt x="1549337" y="40322"/>
                  </a:cubicBezTo>
                  <a:lnTo>
                    <a:pt x="1551864" y="40322"/>
                  </a:lnTo>
                  <a:cubicBezTo>
                    <a:pt x="1551864" y="40322"/>
                    <a:pt x="1550607" y="42863"/>
                    <a:pt x="1551864" y="42863"/>
                  </a:cubicBezTo>
                  <a:lnTo>
                    <a:pt x="1554404" y="42863"/>
                  </a:lnTo>
                  <a:cubicBezTo>
                    <a:pt x="1554404" y="45403"/>
                    <a:pt x="1553147" y="49213"/>
                    <a:pt x="1555687" y="51753"/>
                  </a:cubicBezTo>
                  <a:lnTo>
                    <a:pt x="1556957" y="51753"/>
                  </a:lnTo>
                  <a:cubicBezTo>
                    <a:pt x="1556957" y="53022"/>
                    <a:pt x="1556957" y="54292"/>
                    <a:pt x="1558214" y="55563"/>
                  </a:cubicBezTo>
                  <a:lnTo>
                    <a:pt x="1560754" y="55563"/>
                  </a:lnTo>
                  <a:cubicBezTo>
                    <a:pt x="1560754" y="55563"/>
                    <a:pt x="1559497" y="58103"/>
                    <a:pt x="1560754" y="58103"/>
                  </a:cubicBezTo>
                  <a:lnTo>
                    <a:pt x="1563307" y="58103"/>
                  </a:lnTo>
                  <a:cubicBezTo>
                    <a:pt x="1563307" y="60642"/>
                    <a:pt x="1563307" y="63183"/>
                    <a:pt x="1564564" y="64453"/>
                  </a:cubicBezTo>
                  <a:lnTo>
                    <a:pt x="1567104" y="64453"/>
                  </a:lnTo>
                  <a:cubicBezTo>
                    <a:pt x="1567104" y="68263"/>
                    <a:pt x="1565847" y="73342"/>
                    <a:pt x="1567104" y="75883"/>
                  </a:cubicBezTo>
                  <a:lnTo>
                    <a:pt x="1569657" y="75883"/>
                  </a:lnTo>
                  <a:cubicBezTo>
                    <a:pt x="1569657" y="78422"/>
                    <a:pt x="1568387" y="84772"/>
                    <a:pt x="1573454" y="82233"/>
                  </a:cubicBezTo>
                  <a:cubicBezTo>
                    <a:pt x="1574737" y="82233"/>
                    <a:pt x="1576007" y="83503"/>
                    <a:pt x="1576007" y="82233"/>
                  </a:cubicBezTo>
                  <a:lnTo>
                    <a:pt x="1576007" y="79692"/>
                  </a:lnTo>
                  <a:lnTo>
                    <a:pt x="1578547" y="79692"/>
                  </a:lnTo>
                  <a:cubicBezTo>
                    <a:pt x="1578547" y="73342"/>
                    <a:pt x="1582357" y="63183"/>
                    <a:pt x="1576007" y="60642"/>
                  </a:cubicBezTo>
                  <a:cubicBezTo>
                    <a:pt x="1576007" y="58103"/>
                    <a:pt x="1577264" y="55563"/>
                    <a:pt x="1576007" y="54292"/>
                  </a:cubicBezTo>
                  <a:lnTo>
                    <a:pt x="1573454" y="54292"/>
                  </a:lnTo>
                  <a:cubicBezTo>
                    <a:pt x="1573454" y="51753"/>
                    <a:pt x="1573454" y="47942"/>
                    <a:pt x="1572197" y="45403"/>
                  </a:cubicBezTo>
                  <a:lnTo>
                    <a:pt x="1570914" y="45403"/>
                  </a:lnTo>
                  <a:lnTo>
                    <a:pt x="1570914" y="33972"/>
                  </a:lnTo>
                  <a:cubicBezTo>
                    <a:pt x="1573454" y="35242"/>
                    <a:pt x="1573454" y="31433"/>
                    <a:pt x="1573454" y="30163"/>
                  </a:cubicBezTo>
                  <a:lnTo>
                    <a:pt x="1573454" y="27622"/>
                  </a:lnTo>
                  <a:cubicBezTo>
                    <a:pt x="1574737" y="27622"/>
                    <a:pt x="1576007" y="28892"/>
                    <a:pt x="1576007" y="26353"/>
                  </a:cubicBezTo>
                  <a:lnTo>
                    <a:pt x="1576007" y="25083"/>
                  </a:lnTo>
                  <a:cubicBezTo>
                    <a:pt x="1578547" y="25083"/>
                    <a:pt x="1581087" y="25083"/>
                    <a:pt x="1582357" y="23813"/>
                  </a:cubicBezTo>
                  <a:lnTo>
                    <a:pt x="1582357" y="21272"/>
                  </a:lnTo>
                  <a:cubicBezTo>
                    <a:pt x="1584897" y="21272"/>
                    <a:pt x="1587437" y="22542"/>
                    <a:pt x="1588707" y="21272"/>
                  </a:cubicBezTo>
                  <a:lnTo>
                    <a:pt x="1588707" y="18733"/>
                  </a:lnTo>
                  <a:lnTo>
                    <a:pt x="1600137" y="18733"/>
                  </a:lnTo>
                  <a:lnTo>
                    <a:pt x="1600137" y="21272"/>
                  </a:lnTo>
                  <a:cubicBezTo>
                    <a:pt x="1602664" y="22542"/>
                    <a:pt x="1606487" y="21272"/>
                    <a:pt x="1609014" y="21272"/>
                  </a:cubicBezTo>
                  <a:cubicBezTo>
                    <a:pt x="1607757" y="25083"/>
                    <a:pt x="1611554" y="25083"/>
                    <a:pt x="1612837" y="25083"/>
                  </a:cubicBezTo>
                  <a:lnTo>
                    <a:pt x="1615364" y="25083"/>
                  </a:lnTo>
                  <a:cubicBezTo>
                    <a:pt x="1615364" y="25083"/>
                    <a:pt x="1614107" y="27622"/>
                    <a:pt x="1616647" y="27622"/>
                  </a:cubicBezTo>
                  <a:lnTo>
                    <a:pt x="1617904" y="27622"/>
                  </a:lnTo>
                  <a:cubicBezTo>
                    <a:pt x="1616647" y="30163"/>
                    <a:pt x="1620457" y="31433"/>
                    <a:pt x="1621714" y="30163"/>
                  </a:cubicBezTo>
                  <a:lnTo>
                    <a:pt x="1624254" y="30163"/>
                  </a:lnTo>
                  <a:cubicBezTo>
                    <a:pt x="1624254" y="31433"/>
                    <a:pt x="1624254" y="32703"/>
                    <a:pt x="1625537" y="33972"/>
                  </a:cubicBezTo>
                  <a:lnTo>
                    <a:pt x="1628064" y="33972"/>
                  </a:lnTo>
                  <a:cubicBezTo>
                    <a:pt x="1625537" y="36513"/>
                    <a:pt x="1629347" y="37783"/>
                    <a:pt x="1631887" y="36513"/>
                  </a:cubicBezTo>
                  <a:lnTo>
                    <a:pt x="1633157" y="36513"/>
                  </a:lnTo>
                  <a:cubicBezTo>
                    <a:pt x="1633157" y="37783"/>
                    <a:pt x="1633157" y="39053"/>
                    <a:pt x="1634414" y="40322"/>
                  </a:cubicBezTo>
                  <a:lnTo>
                    <a:pt x="1636954" y="40322"/>
                  </a:lnTo>
                  <a:cubicBezTo>
                    <a:pt x="1636954" y="42863"/>
                    <a:pt x="1635697" y="47942"/>
                    <a:pt x="1640764" y="45403"/>
                  </a:cubicBezTo>
                  <a:lnTo>
                    <a:pt x="1643304" y="45403"/>
                  </a:lnTo>
                  <a:cubicBezTo>
                    <a:pt x="1643304" y="46672"/>
                    <a:pt x="1642047" y="47942"/>
                    <a:pt x="1643304" y="49213"/>
                  </a:cubicBezTo>
                  <a:lnTo>
                    <a:pt x="1645857" y="49213"/>
                  </a:lnTo>
                  <a:cubicBezTo>
                    <a:pt x="1644587" y="51753"/>
                    <a:pt x="1647114" y="53022"/>
                    <a:pt x="1649654" y="51753"/>
                  </a:cubicBezTo>
                  <a:lnTo>
                    <a:pt x="1652207" y="51753"/>
                  </a:lnTo>
                  <a:cubicBezTo>
                    <a:pt x="1652207" y="53022"/>
                    <a:pt x="1650937" y="54292"/>
                    <a:pt x="1652207" y="55563"/>
                  </a:cubicBezTo>
                  <a:lnTo>
                    <a:pt x="1654747" y="55563"/>
                  </a:lnTo>
                  <a:lnTo>
                    <a:pt x="1654747" y="56833"/>
                  </a:lnTo>
                  <a:cubicBezTo>
                    <a:pt x="1657287" y="59372"/>
                    <a:pt x="1661097" y="58103"/>
                    <a:pt x="1663637" y="58103"/>
                  </a:cubicBezTo>
                  <a:lnTo>
                    <a:pt x="1663637" y="60642"/>
                  </a:lnTo>
                  <a:cubicBezTo>
                    <a:pt x="1666164" y="61913"/>
                    <a:pt x="1669987" y="60642"/>
                    <a:pt x="1673797" y="60642"/>
                  </a:cubicBezTo>
                  <a:cubicBezTo>
                    <a:pt x="1675054" y="59372"/>
                    <a:pt x="1673797" y="56833"/>
                    <a:pt x="1673797" y="55563"/>
                  </a:cubicBezTo>
                  <a:cubicBezTo>
                    <a:pt x="1675054" y="55563"/>
                    <a:pt x="1676337" y="55563"/>
                    <a:pt x="1677607" y="54292"/>
                  </a:cubicBezTo>
                  <a:lnTo>
                    <a:pt x="1677607" y="51753"/>
                  </a:lnTo>
                  <a:cubicBezTo>
                    <a:pt x="1677607" y="51753"/>
                    <a:pt x="1678864" y="53022"/>
                    <a:pt x="1680147" y="51753"/>
                  </a:cubicBezTo>
                  <a:lnTo>
                    <a:pt x="1680147" y="49213"/>
                  </a:lnTo>
                  <a:cubicBezTo>
                    <a:pt x="1682687" y="50483"/>
                    <a:pt x="1683957" y="46672"/>
                    <a:pt x="1682687" y="45403"/>
                  </a:cubicBezTo>
                  <a:lnTo>
                    <a:pt x="1682687" y="42863"/>
                  </a:lnTo>
                  <a:cubicBezTo>
                    <a:pt x="1683957" y="42863"/>
                    <a:pt x="1685214" y="44133"/>
                    <a:pt x="1686497" y="41592"/>
                  </a:cubicBezTo>
                  <a:lnTo>
                    <a:pt x="1686497" y="40322"/>
                  </a:lnTo>
                  <a:lnTo>
                    <a:pt x="1700454" y="40322"/>
                  </a:lnTo>
                  <a:lnTo>
                    <a:pt x="1700454" y="41592"/>
                  </a:lnTo>
                  <a:cubicBezTo>
                    <a:pt x="1703007" y="44133"/>
                    <a:pt x="1706804" y="42863"/>
                    <a:pt x="1709357" y="42863"/>
                  </a:cubicBezTo>
                  <a:cubicBezTo>
                    <a:pt x="1709357" y="44133"/>
                    <a:pt x="1709357" y="45403"/>
                    <a:pt x="1710614" y="45403"/>
                  </a:cubicBezTo>
                  <a:lnTo>
                    <a:pt x="1713154" y="45403"/>
                  </a:lnTo>
                  <a:cubicBezTo>
                    <a:pt x="1713154" y="46672"/>
                    <a:pt x="1711897" y="47942"/>
                    <a:pt x="1713154" y="49213"/>
                  </a:cubicBezTo>
                  <a:lnTo>
                    <a:pt x="1715707" y="49213"/>
                  </a:lnTo>
                  <a:cubicBezTo>
                    <a:pt x="1715707" y="50483"/>
                    <a:pt x="1715707" y="51753"/>
                    <a:pt x="1716964" y="51753"/>
                  </a:cubicBezTo>
                  <a:lnTo>
                    <a:pt x="1719504" y="51753"/>
                  </a:lnTo>
                  <a:cubicBezTo>
                    <a:pt x="1719504" y="54292"/>
                    <a:pt x="1718247" y="56833"/>
                    <a:pt x="1719504" y="58103"/>
                  </a:cubicBezTo>
                  <a:lnTo>
                    <a:pt x="1722057" y="58103"/>
                  </a:lnTo>
                  <a:cubicBezTo>
                    <a:pt x="1722057" y="60642"/>
                    <a:pt x="1720787" y="63183"/>
                    <a:pt x="1723314" y="64453"/>
                  </a:cubicBezTo>
                  <a:lnTo>
                    <a:pt x="1724597" y="64453"/>
                  </a:lnTo>
                  <a:cubicBezTo>
                    <a:pt x="1724597" y="65722"/>
                    <a:pt x="1724597" y="66992"/>
                    <a:pt x="1725854" y="66992"/>
                  </a:cubicBezTo>
                  <a:lnTo>
                    <a:pt x="1728407" y="66992"/>
                  </a:lnTo>
                  <a:cubicBezTo>
                    <a:pt x="1728407" y="69533"/>
                    <a:pt x="1727137" y="72072"/>
                    <a:pt x="1728407" y="73342"/>
                  </a:cubicBezTo>
                  <a:lnTo>
                    <a:pt x="1730947" y="73342"/>
                  </a:lnTo>
                  <a:cubicBezTo>
                    <a:pt x="1730947" y="75883"/>
                    <a:pt x="1730947" y="78422"/>
                    <a:pt x="1732204" y="79692"/>
                  </a:cubicBezTo>
                  <a:lnTo>
                    <a:pt x="1734757" y="79692"/>
                  </a:lnTo>
                  <a:cubicBezTo>
                    <a:pt x="1734757" y="82233"/>
                    <a:pt x="1733487" y="83503"/>
                    <a:pt x="1734757" y="86042"/>
                  </a:cubicBezTo>
                  <a:lnTo>
                    <a:pt x="1737297" y="86042"/>
                  </a:lnTo>
                  <a:cubicBezTo>
                    <a:pt x="1737297" y="88583"/>
                    <a:pt x="1736014" y="92392"/>
                    <a:pt x="1738554" y="94933"/>
                  </a:cubicBezTo>
                  <a:lnTo>
                    <a:pt x="1739837" y="94933"/>
                  </a:lnTo>
                  <a:cubicBezTo>
                    <a:pt x="1738554" y="97472"/>
                    <a:pt x="1742364" y="98742"/>
                    <a:pt x="1743647" y="97472"/>
                  </a:cubicBezTo>
                  <a:cubicBezTo>
                    <a:pt x="1747457" y="98742"/>
                    <a:pt x="1747457" y="96203"/>
                    <a:pt x="1747457" y="93663"/>
                  </a:cubicBezTo>
                  <a:lnTo>
                    <a:pt x="1747457" y="91122"/>
                  </a:lnTo>
                  <a:cubicBezTo>
                    <a:pt x="1747457" y="91122"/>
                    <a:pt x="1749997" y="92392"/>
                    <a:pt x="1749997" y="91122"/>
                  </a:cubicBezTo>
                  <a:lnTo>
                    <a:pt x="1749997" y="88583"/>
                  </a:lnTo>
                  <a:cubicBezTo>
                    <a:pt x="1752537" y="88583"/>
                    <a:pt x="1755064" y="89853"/>
                    <a:pt x="1756347" y="87313"/>
                  </a:cubicBezTo>
                  <a:lnTo>
                    <a:pt x="1756347" y="86042"/>
                  </a:lnTo>
                  <a:cubicBezTo>
                    <a:pt x="1757604" y="86042"/>
                    <a:pt x="1758887" y="86042"/>
                    <a:pt x="1758887" y="84772"/>
                  </a:cubicBezTo>
                  <a:lnTo>
                    <a:pt x="1758887" y="82233"/>
                  </a:lnTo>
                  <a:lnTo>
                    <a:pt x="1774114" y="82233"/>
                  </a:lnTo>
                  <a:cubicBezTo>
                    <a:pt x="1774114" y="83503"/>
                    <a:pt x="1772857" y="84772"/>
                    <a:pt x="1774114" y="86042"/>
                  </a:cubicBezTo>
                  <a:lnTo>
                    <a:pt x="1776654" y="86042"/>
                  </a:lnTo>
                  <a:cubicBezTo>
                    <a:pt x="1775397" y="88583"/>
                    <a:pt x="1779207" y="88583"/>
                    <a:pt x="1780464" y="88583"/>
                  </a:cubicBezTo>
                  <a:lnTo>
                    <a:pt x="1783004" y="88583"/>
                  </a:lnTo>
                  <a:cubicBezTo>
                    <a:pt x="1783004" y="89853"/>
                    <a:pt x="1781747" y="91122"/>
                    <a:pt x="1784287" y="91122"/>
                  </a:cubicBezTo>
                  <a:lnTo>
                    <a:pt x="1785557" y="91122"/>
                  </a:lnTo>
                  <a:cubicBezTo>
                    <a:pt x="1785557" y="92392"/>
                    <a:pt x="1785557" y="93663"/>
                    <a:pt x="1786814" y="94933"/>
                  </a:cubicBezTo>
                  <a:lnTo>
                    <a:pt x="1789354" y="94933"/>
                  </a:lnTo>
                  <a:cubicBezTo>
                    <a:pt x="1789354" y="96203"/>
                    <a:pt x="1788097" y="97472"/>
                    <a:pt x="1789354" y="97472"/>
                  </a:cubicBezTo>
                  <a:lnTo>
                    <a:pt x="1791907" y="97472"/>
                  </a:lnTo>
                  <a:cubicBezTo>
                    <a:pt x="1791907" y="100013"/>
                    <a:pt x="1791907" y="102553"/>
                    <a:pt x="1793164" y="103822"/>
                  </a:cubicBezTo>
                  <a:lnTo>
                    <a:pt x="1795704" y="103822"/>
                  </a:lnTo>
                  <a:cubicBezTo>
                    <a:pt x="1795704" y="106363"/>
                    <a:pt x="1794447" y="108903"/>
                    <a:pt x="1795704" y="110172"/>
                  </a:cubicBezTo>
                  <a:lnTo>
                    <a:pt x="1798257" y="110172"/>
                  </a:lnTo>
                  <a:cubicBezTo>
                    <a:pt x="1798257" y="111442"/>
                    <a:pt x="1796987" y="112713"/>
                    <a:pt x="1799514" y="112713"/>
                  </a:cubicBezTo>
                  <a:lnTo>
                    <a:pt x="1800797" y="112713"/>
                  </a:lnTo>
                  <a:cubicBezTo>
                    <a:pt x="1800797" y="115253"/>
                    <a:pt x="1800797" y="117792"/>
                    <a:pt x="1802054" y="119063"/>
                  </a:cubicBezTo>
                  <a:lnTo>
                    <a:pt x="1804607" y="119063"/>
                  </a:lnTo>
                  <a:cubicBezTo>
                    <a:pt x="1804607" y="121603"/>
                    <a:pt x="1803337" y="124142"/>
                    <a:pt x="1804607" y="125413"/>
                  </a:cubicBezTo>
                  <a:lnTo>
                    <a:pt x="1807147" y="125413"/>
                  </a:lnTo>
                  <a:cubicBezTo>
                    <a:pt x="1807147" y="127953"/>
                    <a:pt x="1807147" y="129222"/>
                    <a:pt x="1808404" y="131763"/>
                  </a:cubicBezTo>
                  <a:lnTo>
                    <a:pt x="1810957" y="131763"/>
                  </a:lnTo>
                  <a:cubicBezTo>
                    <a:pt x="1810957" y="140653"/>
                    <a:pt x="1809674" y="149542"/>
                    <a:pt x="1810957" y="158433"/>
                  </a:cubicBezTo>
                  <a:lnTo>
                    <a:pt x="1813497" y="158433"/>
                  </a:lnTo>
                  <a:cubicBezTo>
                    <a:pt x="1813497" y="160972"/>
                    <a:pt x="1812214" y="163513"/>
                    <a:pt x="1814754" y="164783"/>
                  </a:cubicBezTo>
                  <a:lnTo>
                    <a:pt x="1816024" y="164783"/>
                  </a:lnTo>
                  <a:cubicBezTo>
                    <a:pt x="1816024" y="167322"/>
                    <a:pt x="1816024" y="169863"/>
                    <a:pt x="1817307" y="171133"/>
                  </a:cubicBezTo>
                  <a:lnTo>
                    <a:pt x="1819847" y="171133"/>
                  </a:lnTo>
                  <a:cubicBezTo>
                    <a:pt x="1820685" y="172822"/>
                    <a:pt x="1818729" y="177305"/>
                    <a:pt x="1819542" y="179388"/>
                  </a:cubicBezTo>
                  <a:lnTo>
                    <a:pt x="127" y="179388"/>
                  </a:lnTo>
                  <a:cubicBezTo>
                    <a:pt x="1067" y="175781"/>
                    <a:pt x="0" y="172123"/>
                    <a:pt x="1207" y="167322"/>
                  </a:cubicBezTo>
                  <a:lnTo>
                    <a:pt x="2476" y="167322"/>
                  </a:lnTo>
                  <a:cubicBezTo>
                    <a:pt x="3747" y="164783"/>
                    <a:pt x="3747" y="162242"/>
                    <a:pt x="3747" y="158433"/>
                  </a:cubicBezTo>
                  <a:lnTo>
                    <a:pt x="6287" y="158433"/>
                  </a:lnTo>
                  <a:cubicBezTo>
                    <a:pt x="7557" y="154622"/>
                    <a:pt x="6287" y="150813"/>
                    <a:pt x="6287" y="147003"/>
                  </a:cubicBezTo>
                  <a:lnTo>
                    <a:pt x="8826" y="147003"/>
                  </a:lnTo>
                  <a:cubicBezTo>
                    <a:pt x="10097" y="144463"/>
                    <a:pt x="10097" y="140653"/>
                    <a:pt x="10097" y="136842"/>
                  </a:cubicBezTo>
                  <a:cubicBezTo>
                    <a:pt x="12637" y="139383"/>
                    <a:pt x="12637" y="135572"/>
                    <a:pt x="12637" y="133033"/>
                  </a:cubicBezTo>
                  <a:lnTo>
                    <a:pt x="12637" y="131763"/>
                  </a:lnTo>
                  <a:cubicBezTo>
                    <a:pt x="13907" y="131763"/>
                    <a:pt x="15176" y="131763"/>
                    <a:pt x="16447" y="130492"/>
                  </a:cubicBezTo>
                  <a:lnTo>
                    <a:pt x="16447" y="127953"/>
                  </a:lnTo>
                  <a:cubicBezTo>
                    <a:pt x="18987" y="129222"/>
                    <a:pt x="18987" y="126683"/>
                    <a:pt x="18987" y="124142"/>
                  </a:cubicBezTo>
                  <a:lnTo>
                    <a:pt x="18987" y="121603"/>
                  </a:lnTo>
                  <a:cubicBezTo>
                    <a:pt x="21526" y="124142"/>
                    <a:pt x="22797" y="120333"/>
                    <a:pt x="21526" y="117792"/>
                  </a:cubicBezTo>
                  <a:lnTo>
                    <a:pt x="21526" y="116522"/>
                  </a:lnTo>
                  <a:cubicBezTo>
                    <a:pt x="22797" y="116522"/>
                    <a:pt x="24054" y="116522"/>
                    <a:pt x="25337" y="115253"/>
                  </a:cubicBezTo>
                  <a:lnTo>
                    <a:pt x="25337" y="112713"/>
                  </a:lnTo>
                  <a:cubicBezTo>
                    <a:pt x="27876" y="113983"/>
                    <a:pt x="27876" y="111442"/>
                    <a:pt x="27876" y="108903"/>
                  </a:cubicBezTo>
                  <a:lnTo>
                    <a:pt x="27876" y="106363"/>
                  </a:lnTo>
                  <a:cubicBezTo>
                    <a:pt x="30404" y="106363"/>
                    <a:pt x="32957" y="107633"/>
                    <a:pt x="34226" y="106363"/>
                  </a:cubicBezTo>
                  <a:lnTo>
                    <a:pt x="34226" y="103822"/>
                  </a:lnTo>
                  <a:cubicBezTo>
                    <a:pt x="35497" y="103822"/>
                    <a:pt x="36754" y="105092"/>
                    <a:pt x="36754" y="102553"/>
                  </a:cubicBezTo>
                  <a:lnTo>
                    <a:pt x="36754" y="101283"/>
                  </a:lnTo>
                  <a:cubicBezTo>
                    <a:pt x="39307" y="101283"/>
                    <a:pt x="41847" y="101283"/>
                    <a:pt x="43104" y="100013"/>
                  </a:cubicBezTo>
                  <a:lnTo>
                    <a:pt x="43104" y="97472"/>
                  </a:lnTo>
                  <a:lnTo>
                    <a:pt x="58357" y="97472"/>
                  </a:lnTo>
                  <a:cubicBezTo>
                    <a:pt x="57087" y="101283"/>
                    <a:pt x="59626" y="101283"/>
                    <a:pt x="62154" y="101283"/>
                  </a:cubicBezTo>
                  <a:lnTo>
                    <a:pt x="63437" y="101283"/>
                  </a:lnTo>
                  <a:cubicBezTo>
                    <a:pt x="64707" y="102553"/>
                    <a:pt x="63437" y="105092"/>
                    <a:pt x="64707" y="106363"/>
                  </a:cubicBezTo>
                  <a:lnTo>
                    <a:pt x="67247" y="106363"/>
                  </a:lnTo>
                  <a:cubicBezTo>
                    <a:pt x="65977" y="110172"/>
                    <a:pt x="68504" y="110172"/>
                    <a:pt x="71057" y="110172"/>
                  </a:cubicBezTo>
                  <a:cubicBezTo>
                    <a:pt x="72327" y="110172"/>
                    <a:pt x="73597" y="110172"/>
                    <a:pt x="73597" y="108903"/>
                  </a:cubicBezTo>
                  <a:lnTo>
                    <a:pt x="73597" y="106363"/>
                  </a:lnTo>
                  <a:cubicBezTo>
                    <a:pt x="74854" y="106363"/>
                    <a:pt x="76137" y="107633"/>
                    <a:pt x="77407" y="106363"/>
                  </a:cubicBezTo>
                  <a:lnTo>
                    <a:pt x="77407" y="103822"/>
                  </a:lnTo>
                  <a:cubicBezTo>
                    <a:pt x="79947" y="105092"/>
                    <a:pt x="79947" y="102553"/>
                    <a:pt x="79947" y="100013"/>
                  </a:cubicBezTo>
                  <a:lnTo>
                    <a:pt x="79947" y="97472"/>
                  </a:lnTo>
                  <a:lnTo>
                    <a:pt x="82487" y="97472"/>
                  </a:lnTo>
                  <a:cubicBezTo>
                    <a:pt x="83757" y="94933"/>
                    <a:pt x="82487" y="91122"/>
                    <a:pt x="82487" y="88583"/>
                  </a:cubicBezTo>
                  <a:cubicBezTo>
                    <a:pt x="86297" y="89853"/>
                    <a:pt x="86297" y="87313"/>
                    <a:pt x="86297" y="84772"/>
                  </a:cubicBezTo>
                  <a:lnTo>
                    <a:pt x="86297" y="82233"/>
                  </a:lnTo>
                  <a:cubicBezTo>
                    <a:pt x="87554" y="82233"/>
                    <a:pt x="88837" y="83503"/>
                    <a:pt x="88837" y="82233"/>
                  </a:cubicBezTo>
                  <a:lnTo>
                    <a:pt x="88837" y="79692"/>
                  </a:lnTo>
                  <a:lnTo>
                    <a:pt x="91377" y="79692"/>
                  </a:lnTo>
                  <a:cubicBezTo>
                    <a:pt x="92647" y="77153"/>
                    <a:pt x="91377" y="73342"/>
                    <a:pt x="92647" y="70803"/>
                  </a:cubicBezTo>
                  <a:cubicBezTo>
                    <a:pt x="92647" y="70803"/>
                    <a:pt x="95187" y="70803"/>
                    <a:pt x="95187" y="69533"/>
                  </a:cubicBezTo>
                  <a:lnTo>
                    <a:pt x="95187" y="66992"/>
                  </a:lnTo>
                  <a:cubicBezTo>
                    <a:pt x="96457" y="66992"/>
                    <a:pt x="97727" y="68263"/>
                    <a:pt x="97727" y="66992"/>
                  </a:cubicBezTo>
                  <a:lnTo>
                    <a:pt x="97727" y="64453"/>
                  </a:lnTo>
                  <a:cubicBezTo>
                    <a:pt x="101537" y="65722"/>
                    <a:pt x="101537" y="61913"/>
                    <a:pt x="101537" y="60642"/>
                  </a:cubicBezTo>
                  <a:lnTo>
                    <a:pt x="101537" y="58103"/>
                  </a:lnTo>
                  <a:cubicBezTo>
                    <a:pt x="102807" y="58103"/>
                    <a:pt x="105347" y="59372"/>
                    <a:pt x="107887" y="56833"/>
                  </a:cubicBezTo>
                  <a:lnTo>
                    <a:pt x="107887" y="55563"/>
                  </a:lnTo>
                  <a:cubicBezTo>
                    <a:pt x="109157" y="55563"/>
                    <a:pt x="111697" y="55563"/>
                    <a:pt x="112954" y="54292"/>
                  </a:cubicBezTo>
                  <a:lnTo>
                    <a:pt x="112954" y="51753"/>
                  </a:lnTo>
                  <a:lnTo>
                    <a:pt x="128207" y="51753"/>
                  </a:lnTo>
                  <a:cubicBezTo>
                    <a:pt x="128207" y="53022"/>
                    <a:pt x="126937" y="54292"/>
                    <a:pt x="128207" y="55563"/>
                  </a:cubicBezTo>
                  <a:lnTo>
                    <a:pt x="130747" y="55563"/>
                  </a:lnTo>
                  <a:cubicBezTo>
                    <a:pt x="130747" y="55563"/>
                    <a:pt x="130747" y="58103"/>
                    <a:pt x="132004" y="58103"/>
                  </a:cubicBezTo>
                  <a:lnTo>
                    <a:pt x="134557" y="58103"/>
                  </a:lnTo>
                  <a:cubicBezTo>
                    <a:pt x="134557" y="59372"/>
                    <a:pt x="133287" y="60642"/>
                    <a:pt x="134557" y="60642"/>
                  </a:cubicBezTo>
                  <a:lnTo>
                    <a:pt x="137097" y="60642"/>
                  </a:lnTo>
                  <a:cubicBezTo>
                    <a:pt x="137097" y="63183"/>
                    <a:pt x="137097" y="65722"/>
                    <a:pt x="138354" y="66992"/>
                  </a:cubicBezTo>
                  <a:lnTo>
                    <a:pt x="139637" y="66992"/>
                  </a:lnTo>
                  <a:cubicBezTo>
                    <a:pt x="140907" y="68263"/>
                    <a:pt x="139637" y="69533"/>
                    <a:pt x="140907" y="70803"/>
                  </a:cubicBezTo>
                  <a:lnTo>
                    <a:pt x="143447" y="70803"/>
                  </a:lnTo>
                  <a:lnTo>
                    <a:pt x="143447" y="72072"/>
                  </a:lnTo>
                  <a:cubicBezTo>
                    <a:pt x="145987" y="73342"/>
                    <a:pt x="149797" y="73342"/>
                    <a:pt x="153607" y="72072"/>
                  </a:cubicBezTo>
                  <a:lnTo>
                    <a:pt x="153607" y="70803"/>
                  </a:lnTo>
                  <a:cubicBezTo>
                    <a:pt x="153607" y="70803"/>
                    <a:pt x="156147" y="70803"/>
                    <a:pt x="156147" y="69533"/>
                  </a:cubicBezTo>
                  <a:lnTo>
                    <a:pt x="156147" y="66992"/>
                  </a:lnTo>
                  <a:cubicBezTo>
                    <a:pt x="158687" y="66992"/>
                    <a:pt x="162497" y="68263"/>
                    <a:pt x="165037" y="66992"/>
                  </a:cubicBezTo>
                  <a:lnTo>
                    <a:pt x="165037" y="64453"/>
                  </a:lnTo>
                  <a:cubicBezTo>
                    <a:pt x="166307" y="64453"/>
                    <a:pt x="167577" y="64453"/>
                    <a:pt x="168847" y="63183"/>
                  </a:cubicBezTo>
                  <a:lnTo>
                    <a:pt x="168847" y="60642"/>
                  </a:lnTo>
                  <a:cubicBezTo>
                    <a:pt x="170104" y="60642"/>
                    <a:pt x="172657" y="61913"/>
                    <a:pt x="173927" y="60642"/>
                  </a:cubicBezTo>
                  <a:lnTo>
                    <a:pt x="173927" y="58103"/>
                  </a:lnTo>
                  <a:cubicBezTo>
                    <a:pt x="175197" y="58103"/>
                    <a:pt x="176454" y="59372"/>
                    <a:pt x="177737" y="56833"/>
                  </a:cubicBezTo>
                  <a:lnTo>
                    <a:pt x="177737" y="55563"/>
                  </a:lnTo>
                  <a:cubicBezTo>
                    <a:pt x="180277" y="55563"/>
                    <a:pt x="185357" y="56833"/>
                    <a:pt x="184087" y="51753"/>
                  </a:cubicBezTo>
                  <a:lnTo>
                    <a:pt x="184087" y="49213"/>
                  </a:lnTo>
                  <a:cubicBezTo>
                    <a:pt x="185357" y="49213"/>
                    <a:pt x="187897" y="49213"/>
                    <a:pt x="189154" y="47942"/>
                  </a:cubicBezTo>
                  <a:lnTo>
                    <a:pt x="189154" y="45403"/>
                  </a:lnTo>
                  <a:cubicBezTo>
                    <a:pt x="192977" y="47942"/>
                    <a:pt x="192977" y="44133"/>
                    <a:pt x="192977" y="41592"/>
                  </a:cubicBezTo>
                  <a:lnTo>
                    <a:pt x="192977" y="40322"/>
                  </a:lnTo>
                  <a:cubicBezTo>
                    <a:pt x="194247" y="40322"/>
                    <a:pt x="196787" y="40322"/>
                    <a:pt x="199327" y="39053"/>
                  </a:cubicBezTo>
                  <a:lnTo>
                    <a:pt x="199327" y="36513"/>
                  </a:lnTo>
                  <a:cubicBezTo>
                    <a:pt x="199327" y="36513"/>
                    <a:pt x="201854" y="37783"/>
                    <a:pt x="201854" y="36513"/>
                  </a:cubicBezTo>
                  <a:lnTo>
                    <a:pt x="201854" y="33972"/>
                  </a:lnTo>
                  <a:cubicBezTo>
                    <a:pt x="205677" y="33972"/>
                    <a:pt x="210757" y="33972"/>
                    <a:pt x="214554" y="32703"/>
                  </a:cubicBezTo>
                  <a:lnTo>
                    <a:pt x="214554" y="30163"/>
                  </a:lnTo>
                  <a:lnTo>
                    <a:pt x="228537" y="30163"/>
                  </a:lnTo>
                  <a:cubicBezTo>
                    <a:pt x="227254" y="33972"/>
                    <a:pt x="229807" y="33972"/>
                    <a:pt x="232347" y="33972"/>
                  </a:cubicBezTo>
                  <a:lnTo>
                    <a:pt x="234887" y="33972"/>
                  </a:lnTo>
                  <a:cubicBezTo>
                    <a:pt x="234887" y="35242"/>
                    <a:pt x="233604" y="36513"/>
                    <a:pt x="234887" y="36513"/>
                  </a:cubicBezTo>
                  <a:lnTo>
                    <a:pt x="237427" y="36513"/>
                  </a:lnTo>
                  <a:cubicBezTo>
                    <a:pt x="236157" y="40322"/>
                    <a:pt x="239954" y="40322"/>
                    <a:pt x="241237" y="40322"/>
                  </a:cubicBezTo>
                  <a:lnTo>
                    <a:pt x="243777" y="40322"/>
                  </a:lnTo>
                  <a:lnTo>
                    <a:pt x="243777" y="56833"/>
                  </a:lnTo>
                  <a:cubicBezTo>
                    <a:pt x="241237" y="55563"/>
                    <a:pt x="239954" y="59372"/>
                    <a:pt x="241237" y="60642"/>
                  </a:cubicBezTo>
                  <a:lnTo>
                    <a:pt x="241237" y="63183"/>
                  </a:lnTo>
                  <a:cubicBezTo>
                    <a:pt x="237427" y="61913"/>
                    <a:pt x="237427" y="65722"/>
                    <a:pt x="237427" y="66992"/>
                  </a:cubicBezTo>
                  <a:lnTo>
                    <a:pt x="237427" y="69533"/>
                  </a:lnTo>
                  <a:lnTo>
                    <a:pt x="234887" y="69533"/>
                  </a:lnTo>
                  <a:cubicBezTo>
                    <a:pt x="233604" y="75883"/>
                    <a:pt x="234887" y="83503"/>
                    <a:pt x="234887" y="91122"/>
                  </a:cubicBezTo>
                  <a:cubicBezTo>
                    <a:pt x="238697" y="92392"/>
                    <a:pt x="242507" y="91122"/>
                    <a:pt x="246304" y="91122"/>
                  </a:cubicBezTo>
                  <a:lnTo>
                    <a:pt x="247587" y="73342"/>
                  </a:lnTo>
                  <a:cubicBezTo>
                    <a:pt x="248857" y="73342"/>
                    <a:pt x="250127" y="74613"/>
                    <a:pt x="250127" y="72072"/>
                  </a:cubicBezTo>
                  <a:lnTo>
                    <a:pt x="250127" y="70803"/>
                  </a:lnTo>
                  <a:cubicBezTo>
                    <a:pt x="253937" y="72072"/>
                    <a:pt x="253937" y="68263"/>
                    <a:pt x="253937" y="66992"/>
                  </a:cubicBezTo>
                  <a:lnTo>
                    <a:pt x="253937" y="64453"/>
                  </a:lnTo>
                  <a:cubicBezTo>
                    <a:pt x="256477" y="65722"/>
                    <a:pt x="256477" y="61913"/>
                    <a:pt x="256477" y="60642"/>
                  </a:cubicBezTo>
                  <a:lnTo>
                    <a:pt x="256477" y="58103"/>
                  </a:lnTo>
                  <a:cubicBezTo>
                    <a:pt x="259004" y="59372"/>
                    <a:pt x="260287" y="56833"/>
                    <a:pt x="260287" y="54292"/>
                  </a:cubicBezTo>
                  <a:lnTo>
                    <a:pt x="260287" y="51753"/>
                  </a:lnTo>
                  <a:cubicBezTo>
                    <a:pt x="260287" y="51753"/>
                    <a:pt x="262827" y="53022"/>
                    <a:pt x="262827" y="51753"/>
                  </a:cubicBezTo>
                  <a:lnTo>
                    <a:pt x="262827" y="49213"/>
                  </a:lnTo>
                  <a:lnTo>
                    <a:pt x="265354" y="49213"/>
                  </a:lnTo>
                  <a:cubicBezTo>
                    <a:pt x="266637" y="46672"/>
                    <a:pt x="265354" y="42863"/>
                    <a:pt x="265354" y="40322"/>
                  </a:cubicBezTo>
                  <a:cubicBezTo>
                    <a:pt x="269177" y="41592"/>
                    <a:pt x="269177" y="37783"/>
                    <a:pt x="269177" y="36513"/>
                  </a:cubicBezTo>
                  <a:lnTo>
                    <a:pt x="269177" y="33972"/>
                  </a:lnTo>
                  <a:cubicBezTo>
                    <a:pt x="270447" y="33972"/>
                    <a:pt x="271704" y="33972"/>
                    <a:pt x="271704" y="32703"/>
                  </a:cubicBezTo>
                  <a:lnTo>
                    <a:pt x="271704" y="30163"/>
                  </a:lnTo>
                  <a:lnTo>
                    <a:pt x="274257" y="30163"/>
                  </a:lnTo>
                  <a:cubicBezTo>
                    <a:pt x="275527" y="27622"/>
                    <a:pt x="274257" y="25083"/>
                    <a:pt x="275527" y="21272"/>
                  </a:cubicBezTo>
                  <a:lnTo>
                    <a:pt x="276797" y="21272"/>
                  </a:lnTo>
                  <a:cubicBezTo>
                    <a:pt x="278054" y="18733"/>
                    <a:pt x="278054" y="14922"/>
                    <a:pt x="278054" y="12383"/>
                  </a:cubicBezTo>
                  <a:cubicBezTo>
                    <a:pt x="280607" y="13653"/>
                    <a:pt x="281877" y="11113"/>
                    <a:pt x="280607" y="8572"/>
                  </a:cubicBezTo>
                  <a:lnTo>
                    <a:pt x="280607" y="6033"/>
                  </a:lnTo>
                  <a:cubicBezTo>
                    <a:pt x="281877" y="6033"/>
                    <a:pt x="283147" y="7303"/>
                    <a:pt x="284404" y="6033"/>
                  </a:cubicBezTo>
                  <a:lnTo>
                    <a:pt x="284404" y="3492"/>
                  </a:lnTo>
                  <a:lnTo>
                    <a:pt x="292037" y="3492"/>
                  </a:lnTo>
                  <a:lnTo>
                    <a:pt x="292037" y="6033"/>
                  </a:lnTo>
                  <a:cubicBezTo>
                    <a:pt x="294577" y="7303"/>
                    <a:pt x="298387" y="6033"/>
                    <a:pt x="302197" y="6033"/>
                  </a:cubicBezTo>
                  <a:lnTo>
                    <a:pt x="302197" y="8572"/>
                  </a:lnTo>
                  <a:cubicBezTo>
                    <a:pt x="304737" y="9842"/>
                    <a:pt x="307277" y="9842"/>
                    <a:pt x="311087" y="9842"/>
                  </a:cubicBezTo>
                  <a:cubicBezTo>
                    <a:pt x="312357" y="7303"/>
                    <a:pt x="311087" y="6033"/>
                    <a:pt x="311087" y="3492"/>
                  </a:cubicBezTo>
                  <a:cubicBezTo>
                    <a:pt x="312357" y="3492"/>
                    <a:pt x="313627" y="3492"/>
                    <a:pt x="314897" y="2222"/>
                  </a:cubicBezTo>
                  <a:lnTo>
                    <a:pt x="314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3" name="Shape 23"/>
            <p:cNvSpPr/>
            <p:nvPr/>
          </p:nvSpPr>
          <p:spPr>
            <a:xfrm>
              <a:off x="370844" y="359807"/>
              <a:ext cx="2480310" cy="358775"/>
            </a:xfrm>
            <a:custGeom>
              <a:avLst/>
              <a:gdLst/>
              <a:ahLst/>
              <a:cxnLst/>
              <a:rect l="0" t="0" r="0" b="0"/>
              <a:pathLst>
                <a:path w="2480310" h="358775">
                  <a:moveTo>
                    <a:pt x="329121" y="0"/>
                  </a:moveTo>
                  <a:lnTo>
                    <a:pt x="2148548" y="0"/>
                  </a:lnTo>
                  <a:cubicBezTo>
                    <a:pt x="2148967" y="1054"/>
                    <a:pt x="2150097" y="1486"/>
                    <a:pt x="2152650" y="635"/>
                  </a:cubicBezTo>
                  <a:lnTo>
                    <a:pt x="2155190" y="635"/>
                  </a:lnTo>
                  <a:lnTo>
                    <a:pt x="2155190" y="3175"/>
                  </a:lnTo>
                  <a:lnTo>
                    <a:pt x="2170430" y="3175"/>
                  </a:lnTo>
                  <a:cubicBezTo>
                    <a:pt x="2167890" y="6985"/>
                    <a:pt x="2171700" y="6985"/>
                    <a:pt x="2174240" y="6985"/>
                  </a:cubicBezTo>
                  <a:lnTo>
                    <a:pt x="2175510" y="6985"/>
                  </a:lnTo>
                  <a:cubicBezTo>
                    <a:pt x="2174240" y="9525"/>
                    <a:pt x="2178050" y="10795"/>
                    <a:pt x="2179320" y="9525"/>
                  </a:cubicBezTo>
                  <a:lnTo>
                    <a:pt x="2181860" y="9525"/>
                  </a:lnTo>
                  <a:cubicBezTo>
                    <a:pt x="2181860" y="10795"/>
                    <a:pt x="2181860" y="12065"/>
                    <a:pt x="2183130" y="13335"/>
                  </a:cubicBezTo>
                  <a:lnTo>
                    <a:pt x="2185670" y="13335"/>
                  </a:lnTo>
                  <a:cubicBezTo>
                    <a:pt x="2185670" y="13335"/>
                    <a:pt x="2184400" y="15875"/>
                    <a:pt x="2185670" y="15875"/>
                  </a:cubicBezTo>
                  <a:lnTo>
                    <a:pt x="2188210" y="15875"/>
                  </a:lnTo>
                  <a:cubicBezTo>
                    <a:pt x="2188210" y="17145"/>
                    <a:pt x="2186940" y="18415"/>
                    <a:pt x="2189480" y="18415"/>
                  </a:cubicBezTo>
                  <a:lnTo>
                    <a:pt x="2190750" y="18415"/>
                  </a:lnTo>
                  <a:cubicBezTo>
                    <a:pt x="2190750" y="19685"/>
                    <a:pt x="2190750" y="20955"/>
                    <a:pt x="2192020" y="22225"/>
                  </a:cubicBezTo>
                  <a:lnTo>
                    <a:pt x="2194560" y="22225"/>
                  </a:lnTo>
                  <a:cubicBezTo>
                    <a:pt x="2194560" y="24765"/>
                    <a:pt x="2193290" y="28575"/>
                    <a:pt x="2194560" y="31115"/>
                  </a:cubicBezTo>
                  <a:lnTo>
                    <a:pt x="2197100" y="31115"/>
                  </a:lnTo>
                  <a:lnTo>
                    <a:pt x="2197100" y="55245"/>
                  </a:lnTo>
                  <a:cubicBezTo>
                    <a:pt x="2198370" y="56515"/>
                    <a:pt x="2200910" y="55245"/>
                    <a:pt x="2203450" y="55245"/>
                  </a:cubicBezTo>
                  <a:lnTo>
                    <a:pt x="2204720" y="24765"/>
                  </a:lnTo>
                  <a:cubicBezTo>
                    <a:pt x="2205990" y="24765"/>
                    <a:pt x="2208530" y="26035"/>
                    <a:pt x="2209800" y="24765"/>
                  </a:cubicBezTo>
                  <a:lnTo>
                    <a:pt x="2209800" y="22225"/>
                  </a:lnTo>
                  <a:lnTo>
                    <a:pt x="2216150" y="22225"/>
                  </a:lnTo>
                  <a:cubicBezTo>
                    <a:pt x="2213610" y="24765"/>
                    <a:pt x="2217420" y="26035"/>
                    <a:pt x="2219960" y="24765"/>
                  </a:cubicBezTo>
                  <a:lnTo>
                    <a:pt x="2221230" y="24765"/>
                  </a:lnTo>
                  <a:cubicBezTo>
                    <a:pt x="2221230" y="26035"/>
                    <a:pt x="2221230" y="27305"/>
                    <a:pt x="2222500" y="28575"/>
                  </a:cubicBezTo>
                  <a:lnTo>
                    <a:pt x="2225040" y="28575"/>
                  </a:lnTo>
                  <a:cubicBezTo>
                    <a:pt x="2223770" y="31115"/>
                    <a:pt x="2226310" y="31115"/>
                    <a:pt x="2228850" y="31115"/>
                  </a:cubicBezTo>
                  <a:lnTo>
                    <a:pt x="2231390" y="31115"/>
                  </a:lnTo>
                  <a:cubicBezTo>
                    <a:pt x="2231390" y="33655"/>
                    <a:pt x="2230120" y="36195"/>
                    <a:pt x="2231390" y="37465"/>
                  </a:cubicBezTo>
                  <a:lnTo>
                    <a:pt x="2233930" y="37465"/>
                  </a:lnTo>
                  <a:cubicBezTo>
                    <a:pt x="2233930" y="38735"/>
                    <a:pt x="2232660" y="40005"/>
                    <a:pt x="2235200" y="40005"/>
                  </a:cubicBezTo>
                  <a:lnTo>
                    <a:pt x="2236470" y="40005"/>
                  </a:lnTo>
                  <a:cubicBezTo>
                    <a:pt x="2236470" y="41275"/>
                    <a:pt x="2236470" y="42545"/>
                    <a:pt x="2237740" y="43815"/>
                  </a:cubicBezTo>
                  <a:lnTo>
                    <a:pt x="2240280" y="43815"/>
                  </a:lnTo>
                  <a:cubicBezTo>
                    <a:pt x="2240280" y="43815"/>
                    <a:pt x="2239010" y="46355"/>
                    <a:pt x="2240280" y="46355"/>
                  </a:cubicBezTo>
                  <a:lnTo>
                    <a:pt x="2242820" y="46355"/>
                  </a:lnTo>
                  <a:cubicBezTo>
                    <a:pt x="2242820" y="47625"/>
                    <a:pt x="2242820" y="48895"/>
                    <a:pt x="2244090" y="48895"/>
                  </a:cubicBezTo>
                  <a:lnTo>
                    <a:pt x="2246630" y="48895"/>
                  </a:lnTo>
                  <a:cubicBezTo>
                    <a:pt x="2246630" y="50165"/>
                    <a:pt x="2245360" y="51435"/>
                    <a:pt x="2246630" y="52705"/>
                  </a:cubicBezTo>
                  <a:lnTo>
                    <a:pt x="2249170" y="52705"/>
                  </a:lnTo>
                  <a:cubicBezTo>
                    <a:pt x="2249170" y="53975"/>
                    <a:pt x="2247900" y="55245"/>
                    <a:pt x="2250440" y="55245"/>
                  </a:cubicBezTo>
                  <a:lnTo>
                    <a:pt x="2251710" y="55245"/>
                  </a:lnTo>
                  <a:cubicBezTo>
                    <a:pt x="2250440" y="59055"/>
                    <a:pt x="2254250" y="59055"/>
                    <a:pt x="2255520" y="59055"/>
                  </a:cubicBezTo>
                  <a:lnTo>
                    <a:pt x="2258060" y="59055"/>
                  </a:lnTo>
                  <a:lnTo>
                    <a:pt x="2258060" y="64135"/>
                  </a:lnTo>
                  <a:cubicBezTo>
                    <a:pt x="2260600" y="65405"/>
                    <a:pt x="2264410" y="64135"/>
                    <a:pt x="2266950" y="64135"/>
                  </a:cubicBezTo>
                  <a:lnTo>
                    <a:pt x="2266950" y="66675"/>
                  </a:lnTo>
                  <a:cubicBezTo>
                    <a:pt x="2270760" y="67945"/>
                    <a:pt x="2277110" y="67945"/>
                    <a:pt x="2280920" y="66675"/>
                  </a:cubicBezTo>
                  <a:lnTo>
                    <a:pt x="2280920" y="64135"/>
                  </a:lnTo>
                  <a:cubicBezTo>
                    <a:pt x="2282190" y="64135"/>
                    <a:pt x="2284730" y="65405"/>
                    <a:pt x="2286000" y="64135"/>
                  </a:cubicBezTo>
                  <a:lnTo>
                    <a:pt x="2286000" y="61595"/>
                  </a:lnTo>
                  <a:cubicBezTo>
                    <a:pt x="2287270" y="61595"/>
                    <a:pt x="2288540" y="62865"/>
                    <a:pt x="2289810" y="60325"/>
                  </a:cubicBezTo>
                  <a:lnTo>
                    <a:pt x="2289810" y="59055"/>
                  </a:lnTo>
                  <a:lnTo>
                    <a:pt x="2303780" y="59055"/>
                  </a:lnTo>
                  <a:cubicBezTo>
                    <a:pt x="2302510" y="61595"/>
                    <a:pt x="2306320" y="61595"/>
                    <a:pt x="2307590" y="61595"/>
                  </a:cubicBezTo>
                  <a:lnTo>
                    <a:pt x="2310130" y="61595"/>
                  </a:lnTo>
                  <a:cubicBezTo>
                    <a:pt x="2310130" y="62865"/>
                    <a:pt x="2308860" y="64135"/>
                    <a:pt x="2311400" y="64135"/>
                  </a:cubicBezTo>
                  <a:lnTo>
                    <a:pt x="2312670" y="64135"/>
                  </a:lnTo>
                  <a:cubicBezTo>
                    <a:pt x="2312670" y="67945"/>
                    <a:pt x="2312670" y="71755"/>
                    <a:pt x="2313940" y="74295"/>
                  </a:cubicBezTo>
                  <a:lnTo>
                    <a:pt x="2316480" y="74295"/>
                  </a:lnTo>
                  <a:cubicBezTo>
                    <a:pt x="2316480" y="75565"/>
                    <a:pt x="2315210" y="78105"/>
                    <a:pt x="2316480" y="79375"/>
                  </a:cubicBezTo>
                  <a:lnTo>
                    <a:pt x="2319020" y="79375"/>
                  </a:lnTo>
                  <a:cubicBezTo>
                    <a:pt x="2319020" y="83185"/>
                    <a:pt x="2319020" y="86995"/>
                    <a:pt x="2320290" y="89535"/>
                  </a:cubicBezTo>
                  <a:lnTo>
                    <a:pt x="2322830" y="89535"/>
                  </a:lnTo>
                  <a:cubicBezTo>
                    <a:pt x="2322830" y="94615"/>
                    <a:pt x="2320290" y="103505"/>
                    <a:pt x="2325370" y="104775"/>
                  </a:cubicBezTo>
                  <a:cubicBezTo>
                    <a:pt x="2325370" y="107315"/>
                    <a:pt x="2324100" y="111125"/>
                    <a:pt x="2326640" y="113665"/>
                  </a:cubicBezTo>
                  <a:lnTo>
                    <a:pt x="2327910" y="113665"/>
                  </a:lnTo>
                  <a:cubicBezTo>
                    <a:pt x="2327910" y="116205"/>
                    <a:pt x="2327910" y="117475"/>
                    <a:pt x="2329180" y="120015"/>
                  </a:cubicBezTo>
                  <a:lnTo>
                    <a:pt x="2331720" y="120015"/>
                  </a:lnTo>
                  <a:cubicBezTo>
                    <a:pt x="2331720" y="125095"/>
                    <a:pt x="2329180" y="135255"/>
                    <a:pt x="2334260" y="137795"/>
                  </a:cubicBezTo>
                  <a:lnTo>
                    <a:pt x="2334260" y="142875"/>
                  </a:lnTo>
                  <a:cubicBezTo>
                    <a:pt x="2336800" y="144145"/>
                    <a:pt x="2341880" y="144145"/>
                    <a:pt x="2344420" y="142875"/>
                  </a:cubicBezTo>
                  <a:lnTo>
                    <a:pt x="2344420" y="140335"/>
                  </a:lnTo>
                  <a:cubicBezTo>
                    <a:pt x="2346960" y="140335"/>
                    <a:pt x="2352040" y="141605"/>
                    <a:pt x="2350770" y="136525"/>
                  </a:cubicBezTo>
                  <a:lnTo>
                    <a:pt x="2350770" y="135255"/>
                  </a:lnTo>
                  <a:lnTo>
                    <a:pt x="2364740" y="135255"/>
                  </a:lnTo>
                  <a:cubicBezTo>
                    <a:pt x="2364740" y="135255"/>
                    <a:pt x="2364740" y="137795"/>
                    <a:pt x="2366010" y="137795"/>
                  </a:cubicBezTo>
                  <a:lnTo>
                    <a:pt x="2368550" y="137795"/>
                  </a:lnTo>
                  <a:cubicBezTo>
                    <a:pt x="2368550" y="140335"/>
                    <a:pt x="2367280" y="142875"/>
                    <a:pt x="2368550" y="144145"/>
                  </a:cubicBezTo>
                  <a:lnTo>
                    <a:pt x="2371090" y="144145"/>
                  </a:lnTo>
                  <a:cubicBezTo>
                    <a:pt x="2371090" y="145415"/>
                    <a:pt x="2369820" y="146685"/>
                    <a:pt x="2372360" y="146685"/>
                  </a:cubicBezTo>
                  <a:lnTo>
                    <a:pt x="2373630" y="146685"/>
                  </a:lnTo>
                  <a:cubicBezTo>
                    <a:pt x="2373630" y="147955"/>
                    <a:pt x="2373630" y="149225"/>
                    <a:pt x="2374900" y="150495"/>
                  </a:cubicBezTo>
                  <a:lnTo>
                    <a:pt x="2377440" y="150495"/>
                  </a:lnTo>
                  <a:lnTo>
                    <a:pt x="2377440" y="164465"/>
                  </a:lnTo>
                  <a:lnTo>
                    <a:pt x="2374900" y="164465"/>
                  </a:lnTo>
                  <a:cubicBezTo>
                    <a:pt x="2373630" y="170815"/>
                    <a:pt x="2373630" y="179705"/>
                    <a:pt x="2374900" y="186055"/>
                  </a:cubicBezTo>
                  <a:lnTo>
                    <a:pt x="2377440" y="186055"/>
                  </a:lnTo>
                  <a:lnTo>
                    <a:pt x="2377440" y="253365"/>
                  </a:lnTo>
                  <a:lnTo>
                    <a:pt x="2395220" y="253365"/>
                  </a:lnTo>
                  <a:cubicBezTo>
                    <a:pt x="2395220" y="254635"/>
                    <a:pt x="2395220" y="255905"/>
                    <a:pt x="2396490" y="257175"/>
                  </a:cubicBezTo>
                  <a:lnTo>
                    <a:pt x="2399030" y="257175"/>
                  </a:lnTo>
                  <a:cubicBezTo>
                    <a:pt x="2399030" y="257175"/>
                    <a:pt x="2397760" y="259715"/>
                    <a:pt x="2399030" y="259715"/>
                  </a:cubicBezTo>
                  <a:lnTo>
                    <a:pt x="2401570" y="259715"/>
                  </a:lnTo>
                  <a:cubicBezTo>
                    <a:pt x="2401570" y="260985"/>
                    <a:pt x="2400300" y="262255"/>
                    <a:pt x="2402840" y="262255"/>
                  </a:cubicBezTo>
                  <a:lnTo>
                    <a:pt x="2404110" y="262255"/>
                  </a:lnTo>
                  <a:cubicBezTo>
                    <a:pt x="2405380" y="268605"/>
                    <a:pt x="2401570" y="278765"/>
                    <a:pt x="2407920" y="281305"/>
                  </a:cubicBezTo>
                  <a:cubicBezTo>
                    <a:pt x="2407920" y="282575"/>
                    <a:pt x="2406650" y="283845"/>
                    <a:pt x="2407920" y="283845"/>
                  </a:cubicBezTo>
                  <a:lnTo>
                    <a:pt x="2410460" y="283845"/>
                  </a:lnTo>
                  <a:cubicBezTo>
                    <a:pt x="2410460" y="285115"/>
                    <a:pt x="2410460" y="286385"/>
                    <a:pt x="2411730" y="287655"/>
                  </a:cubicBezTo>
                  <a:lnTo>
                    <a:pt x="2414270" y="287655"/>
                  </a:lnTo>
                  <a:cubicBezTo>
                    <a:pt x="2414270" y="288925"/>
                    <a:pt x="2413000" y="291465"/>
                    <a:pt x="2414270" y="292735"/>
                  </a:cubicBezTo>
                  <a:lnTo>
                    <a:pt x="2416810" y="292735"/>
                  </a:lnTo>
                  <a:cubicBezTo>
                    <a:pt x="2416810" y="294005"/>
                    <a:pt x="2415540" y="295275"/>
                    <a:pt x="2418080" y="296545"/>
                  </a:cubicBezTo>
                  <a:lnTo>
                    <a:pt x="2419350" y="296545"/>
                  </a:lnTo>
                  <a:cubicBezTo>
                    <a:pt x="2419350" y="297815"/>
                    <a:pt x="2419350" y="299085"/>
                    <a:pt x="2420620" y="299085"/>
                  </a:cubicBezTo>
                  <a:lnTo>
                    <a:pt x="2423160" y="299085"/>
                  </a:lnTo>
                  <a:cubicBezTo>
                    <a:pt x="2423160" y="302895"/>
                    <a:pt x="2421890" y="305435"/>
                    <a:pt x="2423160" y="307975"/>
                  </a:cubicBezTo>
                  <a:lnTo>
                    <a:pt x="2425700" y="307975"/>
                  </a:lnTo>
                  <a:cubicBezTo>
                    <a:pt x="2425700" y="310515"/>
                    <a:pt x="2425700" y="313055"/>
                    <a:pt x="2426970" y="314325"/>
                  </a:cubicBezTo>
                  <a:lnTo>
                    <a:pt x="2429510" y="314325"/>
                  </a:lnTo>
                  <a:cubicBezTo>
                    <a:pt x="2429510" y="315595"/>
                    <a:pt x="2428240" y="316865"/>
                    <a:pt x="2429510" y="318135"/>
                  </a:cubicBezTo>
                  <a:lnTo>
                    <a:pt x="2432050" y="318135"/>
                  </a:lnTo>
                  <a:cubicBezTo>
                    <a:pt x="2433320" y="323215"/>
                    <a:pt x="2429510" y="332105"/>
                    <a:pt x="2434590" y="333375"/>
                  </a:cubicBezTo>
                  <a:lnTo>
                    <a:pt x="2434590" y="334645"/>
                  </a:lnTo>
                  <a:cubicBezTo>
                    <a:pt x="2438400" y="335915"/>
                    <a:pt x="2444750" y="335915"/>
                    <a:pt x="2448560" y="334645"/>
                  </a:cubicBezTo>
                  <a:lnTo>
                    <a:pt x="2448560" y="333375"/>
                  </a:lnTo>
                  <a:cubicBezTo>
                    <a:pt x="2448560" y="333375"/>
                    <a:pt x="2449830" y="333375"/>
                    <a:pt x="2451100" y="332105"/>
                  </a:cubicBezTo>
                  <a:lnTo>
                    <a:pt x="2451100" y="329565"/>
                  </a:lnTo>
                  <a:cubicBezTo>
                    <a:pt x="2452370" y="329565"/>
                    <a:pt x="2453640" y="330835"/>
                    <a:pt x="2453640" y="329565"/>
                  </a:cubicBezTo>
                  <a:lnTo>
                    <a:pt x="2453640" y="327025"/>
                  </a:lnTo>
                  <a:cubicBezTo>
                    <a:pt x="2456180" y="327025"/>
                    <a:pt x="2458720" y="327025"/>
                    <a:pt x="2459990" y="325755"/>
                  </a:cubicBezTo>
                  <a:lnTo>
                    <a:pt x="2459990" y="323215"/>
                  </a:lnTo>
                  <a:lnTo>
                    <a:pt x="2471420" y="323215"/>
                  </a:lnTo>
                  <a:cubicBezTo>
                    <a:pt x="2470150" y="327025"/>
                    <a:pt x="2473960" y="327025"/>
                    <a:pt x="2475230" y="327025"/>
                  </a:cubicBezTo>
                  <a:lnTo>
                    <a:pt x="2477770" y="327025"/>
                  </a:lnTo>
                  <a:cubicBezTo>
                    <a:pt x="2477770" y="329565"/>
                    <a:pt x="2476500" y="330835"/>
                    <a:pt x="2479040" y="333375"/>
                  </a:cubicBezTo>
                  <a:lnTo>
                    <a:pt x="2480310" y="333375"/>
                  </a:lnTo>
                  <a:lnTo>
                    <a:pt x="2480310" y="358775"/>
                  </a:lnTo>
                  <a:lnTo>
                    <a:pt x="0" y="358775"/>
                  </a:lnTo>
                  <a:lnTo>
                    <a:pt x="0" y="351155"/>
                  </a:lnTo>
                  <a:cubicBezTo>
                    <a:pt x="1270" y="351155"/>
                    <a:pt x="2540" y="352425"/>
                    <a:pt x="3810" y="349885"/>
                  </a:cubicBezTo>
                  <a:lnTo>
                    <a:pt x="3810" y="348615"/>
                  </a:lnTo>
                  <a:cubicBezTo>
                    <a:pt x="5080" y="348615"/>
                    <a:pt x="7620" y="348615"/>
                    <a:pt x="10160" y="347345"/>
                  </a:cubicBezTo>
                  <a:lnTo>
                    <a:pt x="10160" y="344805"/>
                  </a:lnTo>
                  <a:lnTo>
                    <a:pt x="21590" y="344805"/>
                  </a:lnTo>
                  <a:cubicBezTo>
                    <a:pt x="20320" y="348615"/>
                    <a:pt x="22860" y="348615"/>
                    <a:pt x="25400" y="348615"/>
                  </a:cubicBezTo>
                  <a:lnTo>
                    <a:pt x="26670" y="348615"/>
                  </a:lnTo>
                  <a:cubicBezTo>
                    <a:pt x="25400" y="351155"/>
                    <a:pt x="29210" y="351155"/>
                    <a:pt x="30480" y="351155"/>
                  </a:cubicBezTo>
                  <a:lnTo>
                    <a:pt x="33020" y="351155"/>
                  </a:lnTo>
                  <a:lnTo>
                    <a:pt x="33020" y="353695"/>
                  </a:lnTo>
                  <a:cubicBezTo>
                    <a:pt x="35560" y="354965"/>
                    <a:pt x="40640" y="354965"/>
                    <a:pt x="43180" y="353695"/>
                  </a:cubicBezTo>
                  <a:lnTo>
                    <a:pt x="43180" y="351155"/>
                  </a:lnTo>
                  <a:lnTo>
                    <a:pt x="45720" y="351155"/>
                  </a:lnTo>
                  <a:cubicBezTo>
                    <a:pt x="46990" y="347345"/>
                    <a:pt x="45720" y="343535"/>
                    <a:pt x="45720" y="338455"/>
                  </a:cubicBezTo>
                  <a:cubicBezTo>
                    <a:pt x="49530" y="340995"/>
                    <a:pt x="49530" y="337185"/>
                    <a:pt x="49530" y="334645"/>
                  </a:cubicBezTo>
                  <a:lnTo>
                    <a:pt x="49530" y="333375"/>
                  </a:lnTo>
                  <a:cubicBezTo>
                    <a:pt x="50800" y="333375"/>
                    <a:pt x="52070" y="333375"/>
                    <a:pt x="52070" y="332105"/>
                  </a:cubicBezTo>
                  <a:lnTo>
                    <a:pt x="52070" y="329565"/>
                  </a:lnTo>
                  <a:lnTo>
                    <a:pt x="54610" y="329565"/>
                  </a:lnTo>
                  <a:cubicBezTo>
                    <a:pt x="55880" y="327025"/>
                    <a:pt x="54610" y="323215"/>
                    <a:pt x="55880" y="320675"/>
                  </a:cubicBezTo>
                  <a:cubicBezTo>
                    <a:pt x="55880" y="320675"/>
                    <a:pt x="58420" y="321945"/>
                    <a:pt x="58420" y="319405"/>
                  </a:cubicBezTo>
                  <a:lnTo>
                    <a:pt x="58420" y="318135"/>
                  </a:lnTo>
                  <a:cubicBezTo>
                    <a:pt x="60960" y="319405"/>
                    <a:pt x="62230" y="315595"/>
                    <a:pt x="60960" y="314325"/>
                  </a:cubicBezTo>
                  <a:lnTo>
                    <a:pt x="60960" y="311785"/>
                  </a:lnTo>
                  <a:cubicBezTo>
                    <a:pt x="64770" y="313055"/>
                    <a:pt x="64770" y="309245"/>
                    <a:pt x="64770" y="307975"/>
                  </a:cubicBezTo>
                  <a:lnTo>
                    <a:pt x="64770" y="305435"/>
                  </a:lnTo>
                  <a:cubicBezTo>
                    <a:pt x="66040" y="305435"/>
                    <a:pt x="67310" y="306705"/>
                    <a:pt x="67310" y="304165"/>
                  </a:cubicBezTo>
                  <a:lnTo>
                    <a:pt x="67310" y="302895"/>
                  </a:lnTo>
                  <a:cubicBezTo>
                    <a:pt x="68580" y="302895"/>
                    <a:pt x="69850" y="302895"/>
                    <a:pt x="71120" y="301625"/>
                  </a:cubicBezTo>
                  <a:lnTo>
                    <a:pt x="71120" y="299085"/>
                  </a:lnTo>
                  <a:lnTo>
                    <a:pt x="72390" y="299085"/>
                  </a:lnTo>
                  <a:lnTo>
                    <a:pt x="73660" y="283845"/>
                  </a:lnTo>
                  <a:cubicBezTo>
                    <a:pt x="74930" y="283845"/>
                    <a:pt x="76200" y="285115"/>
                    <a:pt x="76200" y="283845"/>
                  </a:cubicBezTo>
                  <a:lnTo>
                    <a:pt x="76200" y="281305"/>
                  </a:lnTo>
                  <a:cubicBezTo>
                    <a:pt x="77470" y="281305"/>
                    <a:pt x="78740" y="281305"/>
                    <a:pt x="80010" y="280035"/>
                  </a:cubicBezTo>
                  <a:lnTo>
                    <a:pt x="80010" y="277495"/>
                  </a:lnTo>
                  <a:cubicBezTo>
                    <a:pt x="81280" y="277495"/>
                    <a:pt x="82550" y="278765"/>
                    <a:pt x="82550" y="277495"/>
                  </a:cubicBezTo>
                  <a:lnTo>
                    <a:pt x="82550" y="274955"/>
                  </a:lnTo>
                  <a:cubicBezTo>
                    <a:pt x="83820" y="274955"/>
                    <a:pt x="85090" y="276225"/>
                    <a:pt x="86360" y="273685"/>
                  </a:cubicBezTo>
                  <a:lnTo>
                    <a:pt x="86360" y="272415"/>
                  </a:lnTo>
                  <a:cubicBezTo>
                    <a:pt x="90170" y="272415"/>
                    <a:pt x="93980" y="272415"/>
                    <a:pt x="97790" y="271145"/>
                  </a:cubicBezTo>
                  <a:lnTo>
                    <a:pt x="97790" y="268605"/>
                  </a:lnTo>
                  <a:lnTo>
                    <a:pt x="100330" y="268605"/>
                  </a:lnTo>
                  <a:lnTo>
                    <a:pt x="100330" y="231775"/>
                  </a:lnTo>
                  <a:lnTo>
                    <a:pt x="97790" y="231775"/>
                  </a:lnTo>
                  <a:lnTo>
                    <a:pt x="97790" y="213995"/>
                  </a:lnTo>
                  <a:lnTo>
                    <a:pt x="100330" y="213995"/>
                  </a:lnTo>
                  <a:lnTo>
                    <a:pt x="101600" y="168275"/>
                  </a:lnTo>
                  <a:cubicBezTo>
                    <a:pt x="101600" y="168275"/>
                    <a:pt x="104140" y="169545"/>
                    <a:pt x="104140" y="167005"/>
                  </a:cubicBezTo>
                  <a:lnTo>
                    <a:pt x="104140" y="165735"/>
                  </a:lnTo>
                  <a:cubicBezTo>
                    <a:pt x="105410" y="165735"/>
                    <a:pt x="106680" y="165735"/>
                    <a:pt x="106680" y="164465"/>
                  </a:cubicBezTo>
                  <a:lnTo>
                    <a:pt x="106680" y="161925"/>
                  </a:lnTo>
                  <a:cubicBezTo>
                    <a:pt x="110490" y="163195"/>
                    <a:pt x="110490" y="160655"/>
                    <a:pt x="110490" y="158115"/>
                  </a:cubicBezTo>
                  <a:lnTo>
                    <a:pt x="110490" y="155575"/>
                  </a:lnTo>
                  <a:cubicBezTo>
                    <a:pt x="111760" y="155575"/>
                    <a:pt x="114300" y="156845"/>
                    <a:pt x="116840" y="155575"/>
                  </a:cubicBezTo>
                  <a:lnTo>
                    <a:pt x="116840" y="153035"/>
                  </a:lnTo>
                  <a:lnTo>
                    <a:pt x="124460" y="153035"/>
                  </a:lnTo>
                  <a:cubicBezTo>
                    <a:pt x="124460" y="154305"/>
                    <a:pt x="124460" y="155575"/>
                    <a:pt x="125730" y="155575"/>
                  </a:cubicBezTo>
                  <a:lnTo>
                    <a:pt x="128270" y="155575"/>
                  </a:lnTo>
                  <a:cubicBezTo>
                    <a:pt x="127000" y="159385"/>
                    <a:pt x="129540" y="159385"/>
                    <a:pt x="132080" y="159385"/>
                  </a:cubicBezTo>
                  <a:lnTo>
                    <a:pt x="133350" y="159385"/>
                  </a:lnTo>
                  <a:cubicBezTo>
                    <a:pt x="134620" y="160655"/>
                    <a:pt x="133350" y="161925"/>
                    <a:pt x="134620" y="161925"/>
                  </a:cubicBezTo>
                  <a:cubicBezTo>
                    <a:pt x="135890" y="161925"/>
                    <a:pt x="137160" y="163195"/>
                    <a:pt x="137160" y="161925"/>
                  </a:cubicBezTo>
                  <a:lnTo>
                    <a:pt x="137160" y="159385"/>
                  </a:lnTo>
                  <a:cubicBezTo>
                    <a:pt x="140970" y="160655"/>
                    <a:pt x="140970" y="156845"/>
                    <a:pt x="140970" y="155575"/>
                  </a:cubicBezTo>
                  <a:lnTo>
                    <a:pt x="140970" y="153035"/>
                  </a:lnTo>
                  <a:cubicBezTo>
                    <a:pt x="143510" y="154305"/>
                    <a:pt x="143510" y="151765"/>
                    <a:pt x="143510" y="149225"/>
                  </a:cubicBezTo>
                  <a:lnTo>
                    <a:pt x="143510" y="146685"/>
                  </a:lnTo>
                  <a:lnTo>
                    <a:pt x="146050" y="146685"/>
                  </a:lnTo>
                  <a:lnTo>
                    <a:pt x="147320" y="128905"/>
                  </a:lnTo>
                  <a:cubicBezTo>
                    <a:pt x="149860" y="130175"/>
                    <a:pt x="149860" y="126365"/>
                    <a:pt x="149860" y="125095"/>
                  </a:cubicBezTo>
                  <a:lnTo>
                    <a:pt x="149860" y="122555"/>
                  </a:lnTo>
                  <a:lnTo>
                    <a:pt x="152400" y="122555"/>
                  </a:lnTo>
                  <a:cubicBezTo>
                    <a:pt x="153670" y="120015"/>
                    <a:pt x="152400" y="116205"/>
                    <a:pt x="152400" y="113665"/>
                  </a:cubicBezTo>
                  <a:lnTo>
                    <a:pt x="154940" y="113665"/>
                  </a:lnTo>
                  <a:cubicBezTo>
                    <a:pt x="156210" y="109855"/>
                    <a:pt x="156210" y="104775"/>
                    <a:pt x="156210" y="100965"/>
                  </a:cubicBezTo>
                  <a:lnTo>
                    <a:pt x="158750" y="100965"/>
                  </a:lnTo>
                  <a:cubicBezTo>
                    <a:pt x="160020" y="98425"/>
                    <a:pt x="158750" y="94615"/>
                    <a:pt x="158750" y="92075"/>
                  </a:cubicBezTo>
                  <a:cubicBezTo>
                    <a:pt x="161290" y="93345"/>
                    <a:pt x="162560" y="90805"/>
                    <a:pt x="162560" y="88265"/>
                  </a:cubicBezTo>
                  <a:lnTo>
                    <a:pt x="162560" y="85725"/>
                  </a:lnTo>
                  <a:cubicBezTo>
                    <a:pt x="165100" y="86995"/>
                    <a:pt x="165100" y="84455"/>
                    <a:pt x="165100" y="81915"/>
                  </a:cubicBezTo>
                  <a:lnTo>
                    <a:pt x="165100" y="79375"/>
                  </a:lnTo>
                  <a:cubicBezTo>
                    <a:pt x="167640" y="79375"/>
                    <a:pt x="170180" y="80645"/>
                    <a:pt x="171450" y="79375"/>
                  </a:cubicBezTo>
                  <a:lnTo>
                    <a:pt x="171450" y="76835"/>
                  </a:lnTo>
                  <a:lnTo>
                    <a:pt x="185420" y="76835"/>
                  </a:lnTo>
                  <a:cubicBezTo>
                    <a:pt x="184150" y="79375"/>
                    <a:pt x="187960" y="80645"/>
                    <a:pt x="189230" y="79375"/>
                  </a:cubicBezTo>
                  <a:lnTo>
                    <a:pt x="191770" y="79375"/>
                  </a:lnTo>
                  <a:cubicBezTo>
                    <a:pt x="190500" y="83185"/>
                    <a:pt x="193040" y="83185"/>
                    <a:pt x="195580" y="83185"/>
                  </a:cubicBezTo>
                  <a:lnTo>
                    <a:pt x="198120" y="83185"/>
                  </a:lnTo>
                  <a:lnTo>
                    <a:pt x="198120" y="85725"/>
                  </a:lnTo>
                  <a:cubicBezTo>
                    <a:pt x="200660" y="86995"/>
                    <a:pt x="204470" y="86995"/>
                    <a:pt x="208280" y="85725"/>
                  </a:cubicBezTo>
                  <a:lnTo>
                    <a:pt x="208280" y="83185"/>
                  </a:lnTo>
                  <a:cubicBezTo>
                    <a:pt x="210820" y="83185"/>
                    <a:pt x="214630" y="83185"/>
                    <a:pt x="217170" y="81915"/>
                  </a:cubicBezTo>
                  <a:lnTo>
                    <a:pt x="217170" y="79375"/>
                  </a:lnTo>
                  <a:cubicBezTo>
                    <a:pt x="218440" y="79375"/>
                    <a:pt x="219710" y="80645"/>
                    <a:pt x="219710" y="79375"/>
                  </a:cubicBezTo>
                  <a:lnTo>
                    <a:pt x="219710" y="76835"/>
                  </a:lnTo>
                  <a:cubicBezTo>
                    <a:pt x="220980" y="76835"/>
                    <a:pt x="222250" y="78105"/>
                    <a:pt x="223520" y="75565"/>
                  </a:cubicBezTo>
                  <a:lnTo>
                    <a:pt x="223520" y="74295"/>
                  </a:lnTo>
                  <a:cubicBezTo>
                    <a:pt x="223520" y="74295"/>
                    <a:pt x="226060" y="74295"/>
                    <a:pt x="226060" y="73025"/>
                  </a:cubicBezTo>
                  <a:lnTo>
                    <a:pt x="226060" y="70485"/>
                  </a:lnTo>
                  <a:cubicBezTo>
                    <a:pt x="227330" y="70485"/>
                    <a:pt x="228600" y="71755"/>
                    <a:pt x="228600" y="70485"/>
                  </a:cubicBezTo>
                  <a:lnTo>
                    <a:pt x="228600" y="67945"/>
                  </a:lnTo>
                  <a:cubicBezTo>
                    <a:pt x="229870" y="67945"/>
                    <a:pt x="231140" y="67945"/>
                    <a:pt x="232410" y="66675"/>
                  </a:cubicBezTo>
                  <a:lnTo>
                    <a:pt x="232410" y="64135"/>
                  </a:lnTo>
                  <a:cubicBezTo>
                    <a:pt x="234950" y="64135"/>
                    <a:pt x="240030" y="65405"/>
                    <a:pt x="238760" y="60325"/>
                  </a:cubicBezTo>
                  <a:lnTo>
                    <a:pt x="238760" y="59055"/>
                  </a:lnTo>
                  <a:cubicBezTo>
                    <a:pt x="238760" y="59055"/>
                    <a:pt x="241300" y="59055"/>
                    <a:pt x="241300" y="57785"/>
                  </a:cubicBezTo>
                  <a:lnTo>
                    <a:pt x="241300" y="55245"/>
                  </a:lnTo>
                  <a:cubicBezTo>
                    <a:pt x="242570" y="55245"/>
                    <a:pt x="243840" y="56515"/>
                    <a:pt x="243840" y="55245"/>
                  </a:cubicBezTo>
                  <a:lnTo>
                    <a:pt x="243840" y="52705"/>
                  </a:lnTo>
                  <a:cubicBezTo>
                    <a:pt x="247650" y="53975"/>
                    <a:pt x="247650" y="50165"/>
                    <a:pt x="247650" y="48895"/>
                  </a:cubicBezTo>
                  <a:lnTo>
                    <a:pt x="247650" y="46355"/>
                  </a:lnTo>
                  <a:cubicBezTo>
                    <a:pt x="248920" y="46355"/>
                    <a:pt x="251460" y="47625"/>
                    <a:pt x="254000" y="45085"/>
                  </a:cubicBezTo>
                  <a:lnTo>
                    <a:pt x="254000" y="43815"/>
                  </a:lnTo>
                  <a:cubicBezTo>
                    <a:pt x="254000" y="43815"/>
                    <a:pt x="256540" y="43815"/>
                    <a:pt x="256540" y="42545"/>
                  </a:cubicBezTo>
                  <a:lnTo>
                    <a:pt x="256540" y="40005"/>
                  </a:lnTo>
                  <a:lnTo>
                    <a:pt x="267970" y="40005"/>
                  </a:lnTo>
                  <a:cubicBezTo>
                    <a:pt x="267970" y="42545"/>
                    <a:pt x="267970" y="45085"/>
                    <a:pt x="269240" y="46355"/>
                  </a:cubicBezTo>
                  <a:lnTo>
                    <a:pt x="270510" y="46355"/>
                  </a:lnTo>
                  <a:cubicBezTo>
                    <a:pt x="271780" y="52705"/>
                    <a:pt x="267970" y="62865"/>
                    <a:pt x="274320" y="64135"/>
                  </a:cubicBezTo>
                  <a:cubicBezTo>
                    <a:pt x="274320" y="66675"/>
                    <a:pt x="273050" y="69215"/>
                    <a:pt x="274320" y="70485"/>
                  </a:cubicBezTo>
                  <a:lnTo>
                    <a:pt x="276860" y="70485"/>
                  </a:lnTo>
                  <a:cubicBezTo>
                    <a:pt x="278130" y="64135"/>
                    <a:pt x="278130" y="56515"/>
                    <a:pt x="278130" y="48895"/>
                  </a:cubicBezTo>
                  <a:cubicBezTo>
                    <a:pt x="280670" y="51435"/>
                    <a:pt x="280670" y="47625"/>
                    <a:pt x="280670" y="45085"/>
                  </a:cubicBezTo>
                  <a:lnTo>
                    <a:pt x="280670" y="43815"/>
                  </a:lnTo>
                  <a:lnTo>
                    <a:pt x="283210" y="43815"/>
                  </a:lnTo>
                  <a:cubicBezTo>
                    <a:pt x="284480" y="41275"/>
                    <a:pt x="283210" y="37465"/>
                    <a:pt x="284480" y="33655"/>
                  </a:cubicBezTo>
                  <a:cubicBezTo>
                    <a:pt x="284480" y="33655"/>
                    <a:pt x="287020" y="34925"/>
                    <a:pt x="287020" y="33655"/>
                  </a:cubicBezTo>
                  <a:lnTo>
                    <a:pt x="287020" y="31115"/>
                  </a:lnTo>
                  <a:cubicBezTo>
                    <a:pt x="289560" y="31115"/>
                    <a:pt x="292100" y="32385"/>
                    <a:pt x="293370" y="29845"/>
                  </a:cubicBezTo>
                  <a:lnTo>
                    <a:pt x="293370" y="28575"/>
                  </a:lnTo>
                  <a:cubicBezTo>
                    <a:pt x="294640" y="28575"/>
                    <a:pt x="295910" y="28575"/>
                    <a:pt x="295910" y="27305"/>
                  </a:cubicBezTo>
                  <a:lnTo>
                    <a:pt x="295910" y="24765"/>
                  </a:lnTo>
                  <a:cubicBezTo>
                    <a:pt x="297180" y="24765"/>
                    <a:pt x="298450" y="26035"/>
                    <a:pt x="299720" y="24765"/>
                  </a:cubicBezTo>
                  <a:lnTo>
                    <a:pt x="299720" y="22225"/>
                  </a:lnTo>
                  <a:cubicBezTo>
                    <a:pt x="299720" y="22225"/>
                    <a:pt x="302260" y="22225"/>
                    <a:pt x="302260" y="20955"/>
                  </a:cubicBezTo>
                  <a:lnTo>
                    <a:pt x="302260" y="18415"/>
                  </a:lnTo>
                  <a:cubicBezTo>
                    <a:pt x="304800" y="18415"/>
                    <a:pt x="307340" y="19685"/>
                    <a:pt x="308610" y="18415"/>
                  </a:cubicBezTo>
                  <a:lnTo>
                    <a:pt x="308610" y="15875"/>
                  </a:lnTo>
                  <a:cubicBezTo>
                    <a:pt x="312420" y="15875"/>
                    <a:pt x="317500" y="17145"/>
                    <a:pt x="320040" y="14605"/>
                  </a:cubicBezTo>
                  <a:lnTo>
                    <a:pt x="320040" y="13335"/>
                  </a:lnTo>
                  <a:cubicBezTo>
                    <a:pt x="321310" y="13335"/>
                    <a:pt x="322580" y="13335"/>
                    <a:pt x="323850" y="12065"/>
                  </a:cubicBezTo>
                  <a:lnTo>
                    <a:pt x="323850" y="9525"/>
                  </a:lnTo>
                  <a:lnTo>
                    <a:pt x="326390" y="9525"/>
                  </a:lnTo>
                  <a:cubicBezTo>
                    <a:pt x="327660" y="6985"/>
                    <a:pt x="326390" y="3175"/>
                    <a:pt x="326390" y="635"/>
                  </a:cubicBezTo>
                  <a:lnTo>
                    <a:pt x="328930" y="635"/>
                  </a:lnTo>
                  <a:cubicBezTo>
                    <a:pt x="329006" y="419"/>
                    <a:pt x="329070" y="216"/>
                    <a:pt x="32912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4" name="Shape 24"/>
            <p:cNvSpPr/>
            <p:nvPr/>
          </p:nvSpPr>
          <p:spPr>
            <a:xfrm>
              <a:off x="2897378" y="641112"/>
              <a:ext cx="143015" cy="77470"/>
            </a:xfrm>
            <a:custGeom>
              <a:avLst/>
              <a:gdLst/>
              <a:ahLst/>
              <a:cxnLst/>
              <a:rect l="0" t="0" r="0" b="0"/>
              <a:pathLst>
                <a:path w="143015" h="77470">
                  <a:moveTo>
                    <a:pt x="83325" y="0"/>
                  </a:moveTo>
                  <a:lnTo>
                    <a:pt x="97282" y="0"/>
                  </a:lnTo>
                  <a:cubicBezTo>
                    <a:pt x="97282" y="1270"/>
                    <a:pt x="97282" y="2540"/>
                    <a:pt x="98565" y="2540"/>
                  </a:cubicBezTo>
                  <a:lnTo>
                    <a:pt x="101092" y="2540"/>
                  </a:lnTo>
                  <a:cubicBezTo>
                    <a:pt x="101092" y="3810"/>
                    <a:pt x="99822" y="5080"/>
                    <a:pt x="101092" y="6350"/>
                  </a:cubicBezTo>
                  <a:lnTo>
                    <a:pt x="103632" y="6350"/>
                  </a:lnTo>
                  <a:cubicBezTo>
                    <a:pt x="103632" y="7620"/>
                    <a:pt x="102375" y="10160"/>
                    <a:pt x="104915" y="11430"/>
                  </a:cubicBezTo>
                  <a:lnTo>
                    <a:pt x="106172" y="11430"/>
                  </a:lnTo>
                  <a:cubicBezTo>
                    <a:pt x="106172" y="29210"/>
                    <a:pt x="106172" y="46990"/>
                    <a:pt x="107442" y="63500"/>
                  </a:cubicBezTo>
                  <a:lnTo>
                    <a:pt x="109982" y="63500"/>
                  </a:lnTo>
                  <a:lnTo>
                    <a:pt x="109982" y="68580"/>
                  </a:lnTo>
                  <a:cubicBezTo>
                    <a:pt x="117615" y="71120"/>
                    <a:pt x="125222" y="69850"/>
                    <a:pt x="134125" y="69850"/>
                  </a:cubicBezTo>
                  <a:cubicBezTo>
                    <a:pt x="134125" y="71120"/>
                    <a:pt x="132842" y="72390"/>
                    <a:pt x="135382" y="72390"/>
                  </a:cubicBezTo>
                  <a:lnTo>
                    <a:pt x="136665" y="72390"/>
                  </a:lnTo>
                  <a:cubicBezTo>
                    <a:pt x="135382" y="76200"/>
                    <a:pt x="139192" y="76200"/>
                    <a:pt x="140475" y="76200"/>
                  </a:cubicBezTo>
                  <a:lnTo>
                    <a:pt x="143015" y="76200"/>
                  </a:lnTo>
                  <a:lnTo>
                    <a:pt x="143015" y="77470"/>
                  </a:lnTo>
                  <a:lnTo>
                    <a:pt x="0" y="77470"/>
                  </a:lnTo>
                  <a:cubicBezTo>
                    <a:pt x="775" y="75044"/>
                    <a:pt x="775" y="71996"/>
                    <a:pt x="775" y="69850"/>
                  </a:cubicBezTo>
                  <a:lnTo>
                    <a:pt x="3315" y="69850"/>
                  </a:lnTo>
                  <a:cubicBezTo>
                    <a:pt x="4572" y="67310"/>
                    <a:pt x="3315" y="63500"/>
                    <a:pt x="3315" y="60960"/>
                  </a:cubicBezTo>
                  <a:cubicBezTo>
                    <a:pt x="7125" y="62230"/>
                    <a:pt x="7125" y="58420"/>
                    <a:pt x="7125" y="57150"/>
                  </a:cubicBezTo>
                  <a:lnTo>
                    <a:pt x="7125" y="54610"/>
                  </a:lnTo>
                  <a:cubicBezTo>
                    <a:pt x="7125" y="54610"/>
                    <a:pt x="9665" y="55880"/>
                    <a:pt x="9665" y="53340"/>
                  </a:cubicBezTo>
                  <a:lnTo>
                    <a:pt x="9665" y="52070"/>
                  </a:lnTo>
                  <a:lnTo>
                    <a:pt x="27432" y="52070"/>
                  </a:lnTo>
                  <a:lnTo>
                    <a:pt x="27432" y="53340"/>
                  </a:lnTo>
                  <a:cubicBezTo>
                    <a:pt x="29972" y="55880"/>
                    <a:pt x="33782" y="54610"/>
                    <a:pt x="36322" y="54610"/>
                  </a:cubicBezTo>
                  <a:lnTo>
                    <a:pt x="36322" y="57150"/>
                  </a:lnTo>
                  <a:cubicBezTo>
                    <a:pt x="41415" y="58420"/>
                    <a:pt x="47765" y="58420"/>
                    <a:pt x="52832" y="57150"/>
                  </a:cubicBezTo>
                  <a:lnTo>
                    <a:pt x="52832" y="54610"/>
                  </a:lnTo>
                  <a:cubicBezTo>
                    <a:pt x="55372" y="55880"/>
                    <a:pt x="55372" y="53340"/>
                    <a:pt x="55372" y="50800"/>
                  </a:cubicBezTo>
                  <a:lnTo>
                    <a:pt x="55372" y="48260"/>
                  </a:lnTo>
                  <a:cubicBezTo>
                    <a:pt x="56642" y="48260"/>
                    <a:pt x="57925" y="49530"/>
                    <a:pt x="59182" y="48260"/>
                  </a:cubicBezTo>
                  <a:lnTo>
                    <a:pt x="59182" y="45720"/>
                  </a:lnTo>
                  <a:lnTo>
                    <a:pt x="60465" y="45720"/>
                  </a:lnTo>
                  <a:lnTo>
                    <a:pt x="61722" y="26670"/>
                  </a:lnTo>
                  <a:cubicBezTo>
                    <a:pt x="62992" y="26670"/>
                    <a:pt x="64275" y="27940"/>
                    <a:pt x="64275" y="26670"/>
                  </a:cubicBezTo>
                  <a:lnTo>
                    <a:pt x="64275" y="24130"/>
                  </a:lnTo>
                  <a:cubicBezTo>
                    <a:pt x="68072" y="25400"/>
                    <a:pt x="68072" y="22860"/>
                    <a:pt x="68072" y="20320"/>
                  </a:cubicBezTo>
                  <a:lnTo>
                    <a:pt x="68072" y="17780"/>
                  </a:lnTo>
                  <a:cubicBezTo>
                    <a:pt x="70625" y="19050"/>
                    <a:pt x="70625" y="16510"/>
                    <a:pt x="70625" y="13970"/>
                  </a:cubicBezTo>
                  <a:lnTo>
                    <a:pt x="70625" y="11430"/>
                  </a:lnTo>
                  <a:cubicBezTo>
                    <a:pt x="71882" y="11430"/>
                    <a:pt x="73165" y="12700"/>
                    <a:pt x="74422" y="11430"/>
                  </a:cubicBezTo>
                  <a:lnTo>
                    <a:pt x="74422" y="8890"/>
                  </a:lnTo>
                  <a:cubicBezTo>
                    <a:pt x="74422" y="8890"/>
                    <a:pt x="75692" y="10160"/>
                    <a:pt x="76975" y="7620"/>
                  </a:cubicBezTo>
                  <a:lnTo>
                    <a:pt x="76975" y="6350"/>
                  </a:lnTo>
                  <a:cubicBezTo>
                    <a:pt x="78232" y="6350"/>
                    <a:pt x="79515" y="6350"/>
                    <a:pt x="79515" y="5080"/>
                  </a:cubicBezTo>
                  <a:lnTo>
                    <a:pt x="79515" y="2540"/>
                  </a:lnTo>
                  <a:cubicBezTo>
                    <a:pt x="80772" y="2540"/>
                    <a:pt x="82042" y="3810"/>
                    <a:pt x="83325" y="2540"/>
                  </a:cubicBezTo>
                  <a:lnTo>
                    <a:pt x="833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5" name="Shape 25"/>
            <p:cNvSpPr/>
            <p:nvPr/>
          </p:nvSpPr>
          <p:spPr>
            <a:xfrm>
              <a:off x="1283" y="1077357"/>
              <a:ext cx="3230867" cy="358775"/>
            </a:xfrm>
            <a:custGeom>
              <a:avLst/>
              <a:gdLst/>
              <a:ahLst/>
              <a:cxnLst/>
              <a:rect l="0" t="0" r="0" b="0"/>
              <a:pathLst>
                <a:path w="3230867" h="358775">
                  <a:moveTo>
                    <a:pt x="68237" y="0"/>
                  </a:moveTo>
                  <a:lnTo>
                    <a:pt x="3149600" y="0"/>
                  </a:lnTo>
                  <a:lnTo>
                    <a:pt x="3149600" y="8255"/>
                  </a:lnTo>
                  <a:cubicBezTo>
                    <a:pt x="3148317" y="8255"/>
                    <a:pt x="3147060" y="6985"/>
                    <a:pt x="3145777" y="8255"/>
                  </a:cubicBezTo>
                  <a:lnTo>
                    <a:pt x="3145777" y="10795"/>
                  </a:lnTo>
                  <a:lnTo>
                    <a:pt x="3143250" y="10795"/>
                  </a:lnTo>
                  <a:cubicBezTo>
                    <a:pt x="3141967" y="13335"/>
                    <a:pt x="3143250" y="17145"/>
                    <a:pt x="3143250" y="19685"/>
                  </a:cubicBezTo>
                  <a:cubicBezTo>
                    <a:pt x="3148317" y="20955"/>
                    <a:pt x="3153410" y="20955"/>
                    <a:pt x="3158477" y="19685"/>
                  </a:cubicBezTo>
                  <a:lnTo>
                    <a:pt x="3158477" y="17145"/>
                  </a:lnTo>
                  <a:cubicBezTo>
                    <a:pt x="3161017" y="17145"/>
                    <a:pt x="3163570" y="18415"/>
                    <a:pt x="3164827" y="17145"/>
                  </a:cubicBezTo>
                  <a:lnTo>
                    <a:pt x="3164827" y="14605"/>
                  </a:lnTo>
                  <a:cubicBezTo>
                    <a:pt x="3167367" y="14605"/>
                    <a:pt x="3169920" y="15875"/>
                    <a:pt x="3171177" y="13335"/>
                  </a:cubicBezTo>
                  <a:lnTo>
                    <a:pt x="3171177" y="12065"/>
                  </a:lnTo>
                  <a:lnTo>
                    <a:pt x="3176270" y="12065"/>
                  </a:lnTo>
                  <a:lnTo>
                    <a:pt x="3176270" y="13335"/>
                  </a:lnTo>
                  <a:cubicBezTo>
                    <a:pt x="3180067" y="15875"/>
                    <a:pt x="3185160" y="14605"/>
                    <a:pt x="3188970" y="14605"/>
                  </a:cubicBezTo>
                  <a:cubicBezTo>
                    <a:pt x="3187700" y="17145"/>
                    <a:pt x="3190227" y="18415"/>
                    <a:pt x="3192767" y="17145"/>
                  </a:cubicBezTo>
                  <a:lnTo>
                    <a:pt x="3195320" y="17145"/>
                  </a:lnTo>
                  <a:cubicBezTo>
                    <a:pt x="3195320" y="20955"/>
                    <a:pt x="3194050" y="24765"/>
                    <a:pt x="3195320" y="27305"/>
                  </a:cubicBezTo>
                  <a:lnTo>
                    <a:pt x="3197860" y="27305"/>
                  </a:lnTo>
                  <a:lnTo>
                    <a:pt x="3197860" y="28575"/>
                  </a:lnTo>
                  <a:lnTo>
                    <a:pt x="3195320" y="28575"/>
                  </a:lnTo>
                  <a:lnTo>
                    <a:pt x="3195320" y="47625"/>
                  </a:lnTo>
                  <a:lnTo>
                    <a:pt x="3192767" y="47625"/>
                  </a:lnTo>
                  <a:cubicBezTo>
                    <a:pt x="3191510" y="50165"/>
                    <a:pt x="3191510" y="53975"/>
                    <a:pt x="3191510" y="56515"/>
                  </a:cubicBezTo>
                  <a:cubicBezTo>
                    <a:pt x="3188970" y="55245"/>
                    <a:pt x="3187700" y="59055"/>
                    <a:pt x="3188970" y="60325"/>
                  </a:cubicBezTo>
                  <a:lnTo>
                    <a:pt x="3188970" y="62865"/>
                  </a:lnTo>
                  <a:lnTo>
                    <a:pt x="3186417" y="62865"/>
                  </a:lnTo>
                  <a:cubicBezTo>
                    <a:pt x="3185160" y="65405"/>
                    <a:pt x="3185160" y="69215"/>
                    <a:pt x="3185160" y="71755"/>
                  </a:cubicBezTo>
                  <a:cubicBezTo>
                    <a:pt x="3182620" y="70485"/>
                    <a:pt x="3182620" y="74295"/>
                    <a:pt x="3182620" y="75565"/>
                  </a:cubicBezTo>
                  <a:lnTo>
                    <a:pt x="3182620" y="78105"/>
                  </a:lnTo>
                  <a:cubicBezTo>
                    <a:pt x="3180067" y="76835"/>
                    <a:pt x="3178810" y="79375"/>
                    <a:pt x="3180067" y="81915"/>
                  </a:cubicBezTo>
                  <a:lnTo>
                    <a:pt x="3180067" y="84455"/>
                  </a:lnTo>
                  <a:lnTo>
                    <a:pt x="3177527" y="84455"/>
                  </a:lnTo>
                  <a:cubicBezTo>
                    <a:pt x="3176270" y="88265"/>
                    <a:pt x="3176270" y="92075"/>
                    <a:pt x="3176270" y="95885"/>
                  </a:cubicBezTo>
                  <a:cubicBezTo>
                    <a:pt x="3175000" y="95885"/>
                    <a:pt x="3173717" y="95885"/>
                    <a:pt x="3173717" y="97155"/>
                  </a:cubicBezTo>
                  <a:lnTo>
                    <a:pt x="3173717" y="99695"/>
                  </a:lnTo>
                  <a:lnTo>
                    <a:pt x="3171177" y="99695"/>
                  </a:lnTo>
                  <a:cubicBezTo>
                    <a:pt x="3169920" y="102235"/>
                    <a:pt x="3169920" y="106045"/>
                    <a:pt x="3171177" y="108585"/>
                  </a:cubicBezTo>
                  <a:lnTo>
                    <a:pt x="3173717" y="108585"/>
                  </a:lnTo>
                  <a:cubicBezTo>
                    <a:pt x="3172460" y="112395"/>
                    <a:pt x="3175000" y="112395"/>
                    <a:pt x="3177527" y="112395"/>
                  </a:cubicBezTo>
                  <a:lnTo>
                    <a:pt x="3180067" y="112395"/>
                  </a:lnTo>
                  <a:cubicBezTo>
                    <a:pt x="3177527" y="114935"/>
                    <a:pt x="3181350" y="116205"/>
                    <a:pt x="3183877" y="114935"/>
                  </a:cubicBezTo>
                  <a:lnTo>
                    <a:pt x="3185160" y="114935"/>
                  </a:lnTo>
                  <a:cubicBezTo>
                    <a:pt x="3185160" y="118745"/>
                    <a:pt x="3185160" y="123825"/>
                    <a:pt x="3186417" y="127635"/>
                  </a:cubicBezTo>
                  <a:lnTo>
                    <a:pt x="3188970" y="127635"/>
                  </a:lnTo>
                  <a:lnTo>
                    <a:pt x="3188970" y="147955"/>
                  </a:lnTo>
                  <a:lnTo>
                    <a:pt x="3186417" y="147955"/>
                  </a:lnTo>
                  <a:cubicBezTo>
                    <a:pt x="3185160" y="151765"/>
                    <a:pt x="3185160" y="156845"/>
                    <a:pt x="3185160" y="160655"/>
                  </a:cubicBezTo>
                  <a:cubicBezTo>
                    <a:pt x="3182620" y="159385"/>
                    <a:pt x="3182620" y="161925"/>
                    <a:pt x="3182620" y="164465"/>
                  </a:cubicBezTo>
                  <a:lnTo>
                    <a:pt x="3182620" y="165735"/>
                  </a:lnTo>
                  <a:cubicBezTo>
                    <a:pt x="3180067" y="164465"/>
                    <a:pt x="3178810" y="168275"/>
                    <a:pt x="3180067" y="169545"/>
                  </a:cubicBezTo>
                  <a:lnTo>
                    <a:pt x="3180067" y="172085"/>
                  </a:lnTo>
                  <a:lnTo>
                    <a:pt x="3177527" y="172085"/>
                  </a:lnTo>
                  <a:cubicBezTo>
                    <a:pt x="3176270" y="174625"/>
                    <a:pt x="3176270" y="178435"/>
                    <a:pt x="3176270" y="180975"/>
                  </a:cubicBezTo>
                  <a:cubicBezTo>
                    <a:pt x="3175000" y="182245"/>
                    <a:pt x="3173717" y="180975"/>
                    <a:pt x="3173717" y="182245"/>
                  </a:cubicBezTo>
                  <a:lnTo>
                    <a:pt x="3173717" y="184785"/>
                  </a:lnTo>
                  <a:cubicBezTo>
                    <a:pt x="3172460" y="184785"/>
                    <a:pt x="3171177" y="183515"/>
                    <a:pt x="3169920" y="184785"/>
                  </a:cubicBezTo>
                  <a:lnTo>
                    <a:pt x="3169920" y="187325"/>
                  </a:lnTo>
                  <a:lnTo>
                    <a:pt x="3168650" y="187325"/>
                  </a:lnTo>
                  <a:cubicBezTo>
                    <a:pt x="3166110" y="189865"/>
                    <a:pt x="3167367" y="193675"/>
                    <a:pt x="3167367" y="196215"/>
                  </a:cubicBezTo>
                  <a:cubicBezTo>
                    <a:pt x="3166110" y="197485"/>
                    <a:pt x="3164827" y="196215"/>
                    <a:pt x="3164827" y="197485"/>
                  </a:cubicBezTo>
                  <a:lnTo>
                    <a:pt x="3164827" y="200025"/>
                  </a:lnTo>
                  <a:cubicBezTo>
                    <a:pt x="3163570" y="200025"/>
                    <a:pt x="3162300" y="198755"/>
                    <a:pt x="3161017" y="200025"/>
                  </a:cubicBezTo>
                  <a:lnTo>
                    <a:pt x="3161017" y="202565"/>
                  </a:lnTo>
                  <a:lnTo>
                    <a:pt x="3158477" y="202565"/>
                  </a:lnTo>
                  <a:cubicBezTo>
                    <a:pt x="3157220" y="205105"/>
                    <a:pt x="3158477" y="208915"/>
                    <a:pt x="3158477" y="211455"/>
                  </a:cubicBezTo>
                  <a:cubicBezTo>
                    <a:pt x="3157220" y="212725"/>
                    <a:pt x="3155950" y="211455"/>
                    <a:pt x="3154667" y="212725"/>
                  </a:cubicBezTo>
                  <a:lnTo>
                    <a:pt x="3154667" y="215265"/>
                  </a:lnTo>
                  <a:cubicBezTo>
                    <a:pt x="3154667" y="215265"/>
                    <a:pt x="3152127" y="213995"/>
                    <a:pt x="3152127" y="215265"/>
                  </a:cubicBezTo>
                  <a:lnTo>
                    <a:pt x="3152127" y="217805"/>
                  </a:lnTo>
                  <a:cubicBezTo>
                    <a:pt x="3149600" y="216535"/>
                    <a:pt x="3148317" y="220345"/>
                    <a:pt x="3149600" y="221615"/>
                  </a:cubicBezTo>
                  <a:lnTo>
                    <a:pt x="3149600" y="224155"/>
                  </a:lnTo>
                  <a:cubicBezTo>
                    <a:pt x="3148317" y="224155"/>
                    <a:pt x="3147060" y="224155"/>
                    <a:pt x="3145777" y="225425"/>
                  </a:cubicBezTo>
                  <a:lnTo>
                    <a:pt x="3145777" y="226695"/>
                  </a:lnTo>
                  <a:cubicBezTo>
                    <a:pt x="3144520" y="227965"/>
                    <a:pt x="3143250" y="226695"/>
                    <a:pt x="3143250" y="227965"/>
                  </a:cubicBezTo>
                  <a:lnTo>
                    <a:pt x="3143250" y="230505"/>
                  </a:lnTo>
                  <a:lnTo>
                    <a:pt x="3140710" y="230505"/>
                  </a:lnTo>
                  <a:cubicBezTo>
                    <a:pt x="3139427" y="233045"/>
                    <a:pt x="3139427" y="236855"/>
                    <a:pt x="3140710" y="240665"/>
                  </a:cubicBezTo>
                  <a:lnTo>
                    <a:pt x="3143250" y="240665"/>
                  </a:lnTo>
                  <a:cubicBezTo>
                    <a:pt x="3143250" y="240665"/>
                    <a:pt x="3141967" y="243205"/>
                    <a:pt x="3143250" y="243205"/>
                  </a:cubicBezTo>
                  <a:lnTo>
                    <a:pt x="3145777" y="243205"/>
                  </a:lnTo>
                  <a:cubicBezTo>
                    <a:pt x="3145777" y="244475"/>
                    <a:pt x="3145777" y="245745"/>
                    <a:pt x="3147060" y="245745"/>
                  </a:cubicBezTo>
                  <a:lnTo>
                    <a:pt x="3149600" y="245745"/>
                  </a:lnTo>
                  <a:cubicBezTo>
                    <a:pt x="3147060" y="249555"/>
                    <a:pt x="3150870" y="249555"/>
                    <a:pt x="3153410" y="249555"/>
                  </a:cubicBezTo>
                  <a:lnTo>
                    <a:pt x="3154667" y="249555"/>
                  </a:lnTo>
                  <a:cubicBezTo>
                    <a:pt x="3154667" y="250825"/>
                    <a:pt x="3154667" y="252095"/>
                    <a:pt x="3155950" y="252095"/>
                  </a:cubicBezTo>
                  <a:lnTo>
                    <a:pt x="3158477" y="252095"/>
                  </a:lnTo>
                  <a:lnTo>
                    <a:pt x="3158477" y="257175"/>
                  </a:lnTo>
                  <a:cubicBezTo>
                    <a:pt x="3161017" y="258445"/>
                    <a:pt x="3164827" y="258445"/>
                    <a:pt x="3168650" y="257175"/>
                  </a:cubicBezTo>
                  <a:lnTo>
                    <a:pt x="3168650" y="255905"/>
                  </a:lnTo>
                  <a:cubicBezTo>
                    <a:pt x="3168650" y="255905"/>
                    <a:pt x="3169920" y="255905"/>
                    <a:pt x="3171177" y="254635"/>
                  </a:cubicBezTo>
                  <a:lnTo>
                    <a:pt x="3171177" y="252095"/>
                  </a:lnTo>
                  <a:cubicBezTo>
                    <a:pt x="3172460" y="252095"/>
                    <a:pt x="3173717" y="253365"/>
                    <a:pt x="3173717" y="252095"/>
                  </a:cubicBezTo>
                  <a:lnTo>
                    <a:pt x="3173717" y="249555"/>
                  </a:lnTo>
                  <a:cubicBezTo>
                    <a:pt x="3175000" y="249555"/>
                    <a:pt x="3176270" y="249555"/>
                    <a:pt x="3177527" y="248285"/>
                  </a:cubicBezTo>
                  <a:lnTo>
                    <a:pt x="3177527" y="245745"/>
                  </a:lnTo>
                  <a:cubicBezTo>
                    <a:pt x="3177527" y="245745"/>
                    <a:pt x="3180067" y="247015"/>
                    <a:pt x="3180067" y="245745"/>
                  </a:cubicBezTo>
                  <a:lnTo>
                    <a:pt x="3180067" y="243205"/>
                  </a:lnTo>
                  <a:cubicBezTo>
                    <a:pt x="3181350" y="243205"/>
                    <a:pt x="3182620" y="244475"/>
                    <a:pt x="3183877" y="241935"/>
                  </a:cubicBezTo>
                  <a:lnTo>
                    <a:pt x="3183877" y="240665"/>
                  </a:lnTo>
                  <a:cubicBezTo>
                    <a:pt x="3186417" y="241935"/>
                    <a:pt x="3186417" y="238125"/>
                    <a:pt x="3186417" y="236855"/>
                  </a:cubicBezTo>
                  <a:lnTo>
                    <a:pt x="3186417" y="234315"/>
                  </a:lnTo>
                  <a:cubicBezTo>
                    <a:pt x="3187700" y="234315"/>
                    <a:pt x="3188970" y="234315"/>
                    <a:pt x="3188970" y="233045"/>
                  </a:cubicBezTo>
                  <a:lnTo>
                    <a:pt x="3188970" y="230505"/>
                  </a:lnTo>
                  <a:cubicBezTo>
                    <a:pt x="3190227" y="230505"/>
                    <a:pt x="3191510" y="231775"/>
                    <a:pt x="3192767" y="230505"/>
                  </a:cubicBezTo>
                  <a:lnTo>
                    <a:pt x="3192767" y="227965"/>
                  </a:lnTo>
                  <a:cubicBezTo>
                    <a:pt x="3192767" y="227965"/>
                    <a:pt x="3195320" y="229235"/>
                    <a:pt x="3195320" y="226695"/>
                  </a:cubicBezTo>
                  <a:lnTo>
                    <a:pt x="3195320" y="225425"/>
                  </a:lnTo>
                  <a:lnTo>
                    <a:pt x="3213100" y="225425"/>
                  </a:lnTo>
                  <a:lnTo>
                    <a:pt x="3213100" y="226695"/>
                  </a:lnTo>
                  <a:cubicBezTo>
                    <a:pt x="3215627" y="229235"/>
                    <a:pt x="3219450" y="227965"/>
                    <a:pt x="3221977" y="227965"/>
                  </a:cubicBezTo>
                  <a:cubicBezTo>
                    <a:pt x="3221977" y="230505"/>
                    <a:pt x="3221977" y="233045"/>
                    <a:pt x="3223260" y="234315"/>
                  </a:cubicBezTo>
                  <a:lnTo>
                    <a:pt x="3225800" y="234315"/>
                  </a:lnTo>
                  <a:lnTo>
                    <a:pt x="3225800" y="236855"/>
                  </a:lnTo>
                  <a:lnTo>
                    <a:pt x="3223260" y="236855"/>
                  </a:lnTo>
                  <a:cubicBezTo>
                    <a:pt x="3221977" y="239395"/>
                    <a:pt x="3221977" y="241935"/>
                    <a:pt x="3221977" y="245745"/>
                  </a:cubicBezTo>
                  <a:lnTo>
                    <a:pt x="3219450" y="245745"/>
                  </a:lnTo>
                  <a:cubicBezTo>
                    <a:pt x="3218167" y="248285"/>
                    <a:pt x="3219450" y="252095"/>
                    <a:pt x="3219450" y="254635"/>
                  </a:cubicBezTo>
                  <a:cubicBezTo>
                    <a:pt x="3218167" y="254635"/>
                    <a:pt x="3216910" y="254635"/>
                    <a:pt x="3215627" y="255905"/>
                  </a:cubicBezTo>
                  <a:lnTo>
                    <a:pt x="3215627" y="257175"/>
                  </a:lnTo>
                  <a:lnTo>
                    <a:pt x="3214370" y="257175"/>
                  </a:lnTo>
                  <a:cubicBezTo>
                    <a:pt x="3211817" y="260985"/>
                    <a:pt x="3213100" y="266065"/>
                    <a:pt x="3213100" y="269875"/>
                  </a:cubicBezTo>
                  <a:lnTo>
                    <a:pt x="3210560" y="269875"/>
                  </a:lnTo>
                  <a:cubicBezTo>
                    <a:pt x="3209277" y="273685"/>
                    <a:pt x="3210560" y="278765"/>
                    <a:pt x="3210560" y="282575"/>
                  </a:cubicBezTo>
                  <a:lnTo>
                    <a:pt x="3208020" y="282575"/>
                  </a:lnTo>
                  <a:lnTo>
                    <a:pt x="3206750" y="297815"/>
                  </a:lnTo>
                  <a:lnTo>
                    <a:pt x="3204210" y="297815"/>
                  </a:lnTo>
                  <a:cubicBezTo>
                    <a:pt x="3202927" y="301625"/>
                    <a:pt x="3202927" y="306705"/>
                    <a:pt x="3204210" y="310515"/>
                  </a:cubicBezTo>
                  <a:lnTo>
                    <a:pt x="3206750" y="310515"/>
                  </a:lnTo>
                  <a:lnTo>
                    <a:pt x="3206750" y="313055"/>
                  </a:lnTo>
                  <a:lnTo>
                    <a:pt x="3221977" y="313055"/>
                  </a:lnTo>
                  <a:cubicBezTo>
                    <a:pt x="3220720" y="316865"/>
                    <a:pt x="3224517" y="316865"/>
                    <a:pt x="3225800" y="316865"/>
                  </a:cubicBezTo>
                  <a:lnTo>
                    <a:pt x="3228327" y="316865"/>
                  </a:lnTo>
                  <a:cubicBezTo>
                    <a:pt x="3228327" y="316865"/>
                    <a:pt x="3227070" y="319405"/>
                    <a:pt x="3229610" y="319405"/>
                  </a:cubicBezTo>
                  <a:lnTo>
                    <a:pt x="3230867" y="319405"/>
                  </a:lnTo>
                  <a:lnTo>
                    <a:pt x="3230867" y="324485"/>
                  </a:lnTo>
                  <a:cubicBezTo>
                    <a:pt x="3228327" y="323215"/>
                    <a:pt x="3228327" y="327025"/>
                    <a:pt x="3228327" y="328295"/>
                  </a:cubicBezTo>
                  <a:cubicBezTo>
                    <a:pt x="3228327" y="329565"/>
                    <a:pt x="3227070" y="330835"/>
                    <a:pt x="3229610" y="332105"/>
                  </a:cubicBezTo>
                  <a:lnTo>
                    <a:pt x="3230867" y="332105"/>
                  </a:lnTo>
                  <a:lnTo>
                    <a:pt x="3230867" y="343535"/>
                  </a:lnTo>
                  <a:cubicBezTo>
                    <a:pt x="3228327" y="342265"/>
                    <a:pt x="3228327" y="344805"/>
                    <a:pt x="3228327" y="347345"/>
                  </a:cubicBezTo>
                  <a:lnTo>
                    <a:pt x="3228327" y="348615"/>
                  </a:lnTo>
                  <a:lnTo>
                    <a:pt x="3225800" y="348615"/>
                  </a:lnTo>
                  <a:cubicBezTo>
                    <a:pt x="3224517" y="352425"/>
                    <a:pt x="3225800" y="354965"/>
                    <a:pt x="3225800" y="358775"/>
                  </a:cubicBezTo>
                  <a:lnTo>
                    <a:pt x="3223260" y="358775"/>
                  </a:lnTo>
                  <a:lnTo>
                    <a:pt x="0" y="358775"/>
                  </a:lnTo>
                  <a:cubicBezTo>
                    <a:pt x="1270" y="356235"/>
                    <a:pt x="1270" y="352425"/>
                    <a:pt x="1270" y="349885"/>
                  </a:cubicBezTo>
                  <a:cubicBezTo>
                    <a:pt x="3810" y="351155"/>
                    <a:pt x="5067" y="348615"/>
                    <a:pt x="3810" y="346075"/>
                  </a:cubicBezTo>
                  <a:lnTo>
                    <a:pt x="3810" y="343535"/>
                  </a:lnTo>
                  <a:cubicBezTo>
                    <a:pt x="5067" y="343535"/>
                    <a:pt x="6350" y="344805"/>
                    <a:pt x="7620" y="343535"/>
                  </a:cubicBezTo>
                  <a:lnTo>
                    <a:pt x="7620" y="340995"/>
                  </a:lnTo>
                  <a:cubicBezTo>
                    <a:pt x="13970" y="339725"/>
                    <a:pt x="22860" y="343535"/>
                    <a:pt x="25400" y="337185"/>
                  </a:cubicBezTo>
                  <a:lnTo>
                    <a:pt x="27940" y="337185"/>
                  </a:lnTo>
                  <a:cubicBezTo>
                    <a:pt x="29210" y="334645"/>
                    <a:pt x="29210" y="330835"/>
                    <a:pt x="27940" y="328295"/>
                  </a:cubicBezTo>
                  <a:lnTo>
                    <a:pt x="25400" y="328295"/>
                  </a:lnTo>
                  <a:cubicBezTo>
                    <a:pt x="25400" y="325755"/>
                    <a:pt x="26670" y="323215"/>
                    <a:pt x="25400" y="321945"/>
                  </a:cubicBezTo>
                  <a:lnTo>
                    <a:pt x="22860" y="321945"/>
                  </a:lnTo>
                  <a:cubicBezTo>
                    <a:pt x="22860" y="313055"/>
                    <a:pt x="22860" y="305435"/>
                    <a:pt x="21590" y="297815"/>
                  </a:cubicBezTo>
                  <a:lnTo>
                    <a:pt x="19050" y="297815"/>
                  </a:lnTo>
                  <a:cubicBezTo>
                    <a:pt x="19050" y="295275"/>
                    <a:pt x="20320" y="292735"/>
                    <a:pt x="19050" y="291465"/>
                  </a:cubicBezTo>
                  <a:lnTo>
                    <a:pt x="16510" y="291465"/>
                  </a:lnTo>
                  <a:cubicBezTo>
                    <a:pt x="16510" y="290195"/>
                    <a:pt x="16510" y="288925"/>
                    <a:pt x="15240" y="287655"/>
                  </a:cubicBezTo>
                  <a:lnTo>
                    <a:pt x="13970" y="287655"/>
                  </a:lnTo>
                  <a:cubicBezTo>
                    <a:pt x="12700" y="283845"/>
                    <a:pt x="13970" y="280035"/>
                    <a:pt x="12700" y="276225"/>
                  </a:cubicBezTo>
                  <a:lnTo>
                    <a:pt x="10160" y="276225"/>
                  </a:lnTo>
                  <a:cubicBezTo>
                    <a:pt x="10160" y="273685"/>
                    <a:pt x="11417" y="271145"/>
                    <a:pt x="10160" y="269875"/>
                  </a:cubicBezTo>
                  <a:lnTo>
                    <a:pt x="7620" y="269875"/>
                  </a:lnTo>
                  <a:lnTo>
                    <a:pt x="7620" y="260985"/>
                  </a:lnTo>
                  <a:cubicBezTo>
                    <a:pt x="8890" y="260985"/>
                    <a:pt x="10160" y="262255"/>
                    <a:pt x="10160" y="260985"/>
                  </a:cubicBezTo>
                  <a:lnTo>
                    <a:pt x="10160" y="258445"/>
                  </a:lnTo>
                  <a:cubicBezTo>
                    <a:pt x="11417" y="258445"/>
                    <a:pt x="12700" y="259715"/>
                    <a:pt x="13970" y="257175"/>
                  </a:cubicBezTo>
                  <a:lnTo>
                    <a:pt x="13970" y="255905"/>
                  </a:lnTo>
                  <a:cubicBezTo>
                    <a:pt x="16510" y="255905"/>
                    <a:pt x="20320" y="255905"/>
                    <a:pt x="22860" y="254635"/>
                  </a:cubicBezTo>
                  <a:lnTo>
                    <a:pt x="22860" y="252095"/>
                  </a:lnTo>
                  <a:lnTo>
                    <a:pt x="34290" y="252095"/>
                  </a:lnTo>
                  <a:cubicBezTo>
                    <a:pt x="34290" y="253365"/>
                    <a:pt x="33020" y="254635"/>
                    <a:pt x="34290" y="255905"/>
                  </a:cubicBezTo>
                  <a:lnTo>
                    <a:pt x="36817" y="255905"/>
                  </a:lnTo>
                  <a:cubicBezTo>
                    <a:pt x="36817" y="255905"/>
                    <a:pt x="36817" y="258445"/>
                    <a:pt x="38100" y="258445"/>
                  </a:cubicBezTo>
                  <a:lnTo>
                    <a:pt x="40640" y="258445"/>
                  </a:lnTo>
                  <a:cubicBezTo>
                    <a:pt x="40640" y="259715"/>
                    <a:pt x="39370" y="260985"/>
                    <a:pt x="40640" y="260985"/>
                  </a:cubicBezTo>
                  <a:lnTo>
                    <a:pt x="43167" y="260985"/>
                  </a:lnTo>
                  <a:cubicBezTo>
                    <a:pt x="43167" y="262255"/>
                    <a:pt x="43167" y="263525"/>
                    <a:pt x="44450" y="264795"/>
                  </a:cubicBezTo>
                  <a:lnTo>
                    <a:pt x="45720" y="264795"/>
                  </a:lnTo>
                  <a:cubicBezTo>
                    <a:pt x="46990" y="266065"/>
                    <a:pt x="45720" y="267335"/>
                    <a:pt x="46990" y="267335"/>
                  </a:cubicBezTo>
                  <a:lnTo>
                    <a:pt x="49517" y="267335"/>
                  </a:lnTo>
                  <a:cubicBezTo>
                    <a:pt x="49517" y="269875"/>
                    <a:pt x="48260" y="272415"/>
                    <a:pt x="49517" y="273685"/>
                  </a:cubicBezTo>
                  <a:lnTo>
                    <a:pt x="52070" y="273685"/>
                  </a:lnTo>
                  <a:cubicBezTo>
                    <a:pt x="50800" y="276225"/>
                    <a:pt x="54610" y="277495"/>
                    <a:pt x="55867" y="276225"/>
                  </a:cubicBezTo>
                  <a:lnTo>
                    <a:pt x="58420" y="276225"/>
                  </a:lnTo>
                  <a:cubicBezTo>
                    <a:pt x="58420" y="277495"/>
                    <a:pt x="58420" y="278765"/>
                    <a:pt x="59690" y="280035"/>
                  </a:cubicBezTo>
                  <a:lnTo>
                    <a:pt x="60960" y="280035"/>
                  </a:lnTo>
                  <a:lnTo>
                    <a:pt x="60960" y="282575"/>
                  </a:lnTo>
                  <a:cubicBezTo>
                    <a:pt x="64770" y="283845"/>
                    <a:pt x="71120" y="283845"/>
                    <a:pt x="74917" y="282575"/>
                  </a:cubicBezTo>
                  <a:lnTo>
                    <a:pt x="74917" y="280035"/>
                  </a:lnTo>
                  <a:cubicBezTo>
                    <a:pt x="77470" y="281305"/>
                    <a:pt x="77470" y="277495"/>
                    <a:pt x="77470" y="276225"/>
                  </a:cubicBezTo>
                  <a:lnTo>
                    <a:pt x="77470" y="273685"/>
                  </a:lnTo>
                  <a:cubicBezTo>
                    <a:pt x="80010" y="273685"/>
                    <a:pt x="82550" y="274955"/>
                    <a:pt x="83820" y="272415"/>
                  </a:cubicBezTo>
                  <a:lnTo>
                    <a:pt x="83820" y="271145"/>
                  </a:lnTo>
                  <a:cubicBezTo>
                    <a:pt x="85090" y="271145"/>
                    <a:pt x="86360" y="271145"/>
                    <a:pt x="86360" y="269875"/>
                  </a:cubicBezTo>
                  <a:lnTo>
                    <a:pt x="86360" y="267335"/>
                  </a:lnTo>
                  <a:lnTo>
                    <a:pt x="88900" y="267335"/>
                  </a:lnTo>
                  <a:cubicBezTo>
                    <a:pt x="90170" y="264795"/>
                    <a:pt x="90170" y="260985"/>
                    <a:pt x="88900" y="257175"/>
                  </a:cubicBezTo>
                  <a:lnTo>
                    <a:pt x="86360" y="257175"/>
                  </a:lnTo>
                  <a:cubicBezTo>
                    <a:pt x="86360" y="255905"/>
                    <a:pt x="87617" y="253365"/>
                    <a:pt x="86360" y="252095"/>
                  </a:cubicBezTo>
                  <a:lnTo>
                    <a:pt x="83820" y="252095"/>
                  </a:lnTo>
                  <a:cubicBezTo>
                    <a:pt x="83820" y="250825"/>
                    <a:pt x="83820" y="249555"/>
                    <a:pt x="82550" y="248285"/>
                  </a:cubicBezTo>
                  <a:lnTo>
                    <a:pt x="80010" y="248285"/>
                  </a:lnTo>
                  <a:cubicBezTo>
                    <a:pt x="80010" y="248285"/>
                    <a:pt x="81267" y="245745"/>
                    <a:pt x="80010" y="245745"/>
                  </a:cubicBezTo>
                  <a:lnTo>
                    <a:pt x="77470" y="245745"/>
                  </a:lnTo>
                  <a:cubicBezTo>
                    <a:pt x="77470" y="243205"/>
                    <a:pt x="77470" y="240665"/>
                    <a:pt x="76200" y="239395"/>
                  </a:cubicBezTo>
                  <a:lnTo>
                    <a:pt x="74917" y="239395"/>
                  </a:lnTo>
                  <a:cubicBezTo>
                    <a:pt x="73660" y="238125"/>
                    <a:pt x="74917" y="236855"/>
                    <a:pt x="73660" y="236855"/>
                  </a:cubicBezTo>
                  <a:lnTo>
                    <a:pt x="71120" y="236855"/>
                  </a:lnTo>
                  <a:cubicBezTo>
                    <a:pt x="71120" y="234315"/>
                    <a:pt x="72390" y="231775"/>
                    <a:pt x="71120" y="230505"/>
                  </a:cubicBezTo>
                  <a:lnTo>
                    <a:pt x="68567" y="230505"/>
                  </a:lnTo>
                  <a:cubicBezTo>
                    <a:pt x="68567" y="227965"/>
                    <a:pt x="68567" y="225425"/>
                    <a:pt x="67310" y="224155"/>
                  </a:cubicBezTo>
                  <a:lnTo>
                    <a:pt x="64770" y="224155"/>
                  </a:lnTo>
                  <a:cubicBezTo>
                    <a:pt x="64770" y="222885"/>
                    <a:pt x="66040" y="221615"/>
                    <a:pt x="64770" y="221615"/>
                  </a:cubicBezTo>
                  <a:lnTo>
                    <a:pt x="62217" y="221615"/>
                  </a:lnTo>
                  <a:cubicBezTo>
                    <a:pt x="62217" y="220345"/>
                    <a:pt x="62217" y="219075"/>
                    <a:pt x="60960" y="217805"/>
                  </a:cubicBezTo>
                  <a:lnTo>
                    <a:pt x="59690" y="217805"/>
                  </a:lnTo>
                  <a:cubicBezTo>
                    <a:pt x="58420" y="216535"/>
                    <a:pt x="59690" y="213995"/>
                    <a:pt x="58420" y="211455"/>
                  </a:cubicBezTo>
                  <a:lnTo>
                    <a:pt x="55867" y="211455"/>
                  </a:lnTo>
                  <a:cubicBezTo>
                    <a:pt x="55867" y="210185"/>
                    <a:pt x="57150" y="207645"/>
                    <a:pt x="55867" y="206375"/>
                  </a:cubicBezTo>
                  <a:lnTo>
                    <a:pt x="53340" y="206375"/>
                  </a:lnTo>
                  <a:cubicBezTo>
                    <a:pt x="53340" y="205105"/>
                    <a:pt x="53340" y="203835"/>
                    <a:pt x="52070" y="202565"/>
                  </a:cubicBezTo>
                  <a:lnTo>
                    <a:pt x="49517" y="202565"/>
                  </a:lnTo>
                  <a:cubicBezTo>
                    <a:pt x="49517" y="200025"/>
                    <a:pt x="50800" y="196215"/>
                    <a:pt x="49517" y="193675"/>
                  </a:cubicBezTo>
                  <a:lnTo>
                    <a:pt x="46990" y="193675"/>
                  </a:lnTo>
                  <a:cubicBezTo>
                    <a:pt x="46990" y="191135"/>
                    <a:pt x="46990" y="188595"/>
                    <a:pt x="45720" y="187325"/>
                  </a:cubicBezTo>
                  <a:lnTo>
                    <a:pt x="44450" y="187325"/>
                  </a:lnTo>
                  <a:cubicBezTo>
                    <a:pt x="43167" y="186055"/>
                    <a:pt x="44450" y="183515"/>
                    <a:pt x="43167" y="180975"/>
                  </a:cubicBezTo>
                  <a:lnTo>
                    <a:pt x="40640" y="180975"/>
                  </a:lnTo>
                  <a:lnTo>
                    <a:pt x="40640" y="145415"/>
                  </a:lnTo>
                  <a:cubicBezTo>
                    <a:pt x="41910" y="145415"/>
                    <a:pt x="43167" y="146685"/>
                    <a:pt x="44450" y="145415"/>
                  </a:cubicBezTo>
                  <a:lnTo>
                    <a:pt x="44450" y="142875"/>
                  </a:lnTo>
                  <a:cubicBezTo>
                    <a:pt x="45720" y="142875"/>
                    <a:pt x="48260" y="142875"/>
                    <a:pt x="49517" y="141605"/>
                  </a:cubicBezTo>
                  <a:lnTo>
                    <a:pt x="49517" y="139065"/>
                  </a:lnTo>
                  <a:cubicBezTo>
                    <a:pt x="52070" y="139065"/>
                    <a:pt x="54610" y="140335"/>
                    <a:pt x="55867" y="139065"/>
                  </a:cubicBezTo>
                  <a:lnTo>
                    <a:pt x="55867" y="136525"/>
                  </a:lnTo>
                  <a:cubicBezTo>
                    <a:pt x="58420" y="137795"/>
                    <a:pt x="59690" y="135255"/>
                    <a:pt x="59690" y="132715"/>
                  </a:cubicBezTo>
                  <a:cubicBezTo>
                    <a:pt x="58420" y="131445"/>
                    <a:pt x="59690" y="130175"/>
                    <a:pt x="58420" y="130175"/>
                  </a:cubicBezTo>
                  <a:lnTo>
                    <a:pt x="55867" y="130175"/>
                  </a:lnTo>
                  <a:cubicBezTo>
                    <a:pt x="55867" y="127635"/>
                    <a:pt x="57150" y="125095"/>
                    <a:pt x="55867" y="123825"/>
                  </a:cubicBezTo>
                  <a:lnTo>
                    <a:pt x="53340" y="123825"/>
                  </a:lnTo>
                  <a:cubicBezTo>
                    <a:pt x="53340" y="122555"/>
                    <a:pt x="53340" y="121285"/>
                    <a:pt x="52070" y="120015"/>
                  </a:cubicBezTo>
                  <a:lnTo>
                    <a:pt x="49517" y="120015"/>
                  </a:lnTo>
                  <a:cubicBezTo>
                    <a:pt x="49517" y="117475"/>
                    <a:pt x="50800" y="113665"/>
                    <a:pt x="49517" y="111125"/>
                  </a:cubicBezTo>
                  <a:lnTo>
                    <a:pt x="46990" y="111125"/>
                  </a:lnTo>
                  <a:cubicBezTo>
                    <a:pt x="46990" y="109855"/>
                    <a:pt x="46990" y="107315"/>
                    <a:pt x="45720" y="104775"/>
                  </a:cubicBezTo>
                  <a:lnTo>
                    <a:pt x="44450" y="104775"/>
                  </a:lnTo>
                  <a:cubicBezTo>
                    <a:pt x="43167" y="103505"/>
                    <a:pt x="44450" y="100965"/>
                    <a:pt x="43167" y="99695"/>
                  </a:cubicBezTo>
                  <a:lnTo>
                    <a:pt x="40640" y="99695"/>
                  </a:lnTo>
                  <a:cubicBezTo>
                    <a:pt x="40640" y="95885"/>
                    <a:pt x="41910" y="93345"/>
                    <a:pt x="40640" y="89535"/>
                  </a:cubicBezTo>
                  <a:lnTo>
                    <a:pt x="38100" y="89535"/>
                  </a:lnTo>
                  <a:cubicBezTo>
                    <a:pt x="38100" y="89535"/>
                    <a:pt x="38100" y="88265"/>
                    <a:pt x="36817" y="86995"/>
                  </a:cubicBezTo>
                  <a:lnTo>
                    <a:pt x="34290" y="86995"/>
                  </a:lnTo>
                  <a:cubicBezTo>
                    <a:pt x="34290" y="84455"/>
                    <a:pt x="35560" y="80645"/>
                    <a:pt x="34290" y="78105"/>
                  </a:cubicBezTo>
                  <a:lnTo>
                    <a:pt x="31750" y="78105"/>
                  </a:lnTo>
                  <a:lnTo>
                    <a:pt x="31750" y="47625"/>
                  </a:lnTo>
                  <a:cubicBezTo>
                    <a:pt x="33020" y="47625"/>
                    <a:pt x="34290" y="48895"/>
                    <a:pt x="34290" y="47625"/>
                  </a:cubicBezTo>
                  <a:lnTo>
                    <a:pt x="34290" y="45085"/>
                  </a:lnTo>
                  <a:cubicBezTo>
                    <a:pt x="35560" y="45085"/>
                    <a:pt x="36817" y="46355"/>
                    <a:pt x="38100" y="43815"/>
                  </a:cubicBezTo>
                  <a:lnTo>
                    <a:pt x="38100" y="42545"/>
                  </a:lnTo>
                  <a:cubicBezTo>
                    <a:pt x="44450" y="41275"/>
                    <a:pt x="53340" y="45085"/>
                    <a:pt x="55867" y="38735"/>
                  </a:cubicBezTo>
                  <a:lnTo>
                    <a:pt x="58420" y="38735"/>
                  </a:lnTo>
                  <a:cubicBezTo>
                    <a:pt x="57150" y="42545"/>
                    <a:pt x="59690" y="42545"/>
                    <a:pt x="62217" y="42545"/>
                  </a:cubicBezTo>
                  <a:lnTo>
                    <a:pt x="64770" y="42545"/>
                  </a:lnTo>
                  <a:cubicBezTo>
                    <a:pt x="63500" y="45085"/>
                    <a:pt x="66040" y="45085"/>
                    <a:pt x="68567" y="45085"/>
                  </a:cubicBezTo>
                  <a:lnTo>
                    <a:pt x="71120" y="45085"/>
                  </a:lnTo>
                  <a:lnTo>
                    <a:pt x="71120" y="47625"/>
                  </a:lnTo>
                  <a:cubicBezTo>
                    <a:pt x="74917" y="47625"/>
                    <a:pt x="86360" y="51435"/>
                    <a:pt x="86360" y="43815"/>
                  </a:cubicBezTo>
                  <a:cubicBezTo>
                    <a:pt x="86360" y="43815"/>
                    <a:pt x="87617" y="42545"/>
                    <a:pt x="86360" y="41275"/>
                  </a:cubicBezTo>
                  <a:lnTo>
                    <a:pt x="83820" y="41275"/>
                  </a:lnTo>
                  <a:cubicBezTo>
                    <a:pt x="83820" y="40005"/>
                    <a:pt x="83820" y="38735"/>
                    <a:pt x="82550" y="38735"/>
                  </a:cubicBezTo>
                  <a:lnTo>
                    <a:pt x="80010" y="38735"/>
                  </a:lnTo>
                  <a:cubicBezTo>
                    <a:pt x="80010" y="37465"/>
                    <a:pt x="81267" y="36195"/>
                    <a:pt x="80010" y="34925"/>
                  </a:cubicBezTo>
                  <a:lnTo>
                    <a:pt x="77470" y="34925"/>
                  </a:lnTo>
                  <a:cubicBezTo>
                    <a:pt x="76200" y="29845"/>
                    <a:pt x="80010" y="20955"/>
                    <a:pt x="74917" y="19685"/>
                  </a:cubicBezTo>
                  <a:cubicBezTo>
                    <a:pt x="73660" y="18415"/>
                    <a:pt x="74917" y="15875"/>
                    <a:pt x="73660" y="13335"/>
                  </a:cubicBezTo>
                  <a:lnTo>
                    <a:pt x="71120" y="13335"/>
                  </a:lnTo>
                  <a:cubicBezTo>
                    <a:pt x="71120" y="12065"/>
                    <a:pt x="72390" y="9525"/>
                    <a:pt x="71120" y="8255"/>
                  </a:cubicBezTo>
                  <a:lnTo>
                    <a:pt x="68567" y="8255"/>
                  </a:lnTo>
                  <a:cubicBezTo>
                    <a:pt x="68567" y="5804"/>
                    <a:pt x="68567" y="2832"/>
                    <a:pt x="6823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6" name="Shape 26"/>
            <p:cNvSpPr/>
            <p:nvPr/>
          </p:nvSpPr>
          <p:spPr>
            <a:xfrm>
              <a:off x="60973" y="718582"/>
              <a:ext cx="3107677" cy="359410"/>
            </a:xfrm>
            <a:custGeom>
              <a:avLst/>
              <a:gdLst/>
              <a:ahLst/>
              <a:cxnLst/>
              <a:rect l="0" t="0" r="0" b="0"/>
              <a:pathLst>
                <a:path w="3107677" h="359410">
                  <a:moveTo>
                    <a:pt x="153937" y="0"/>
                  </a:moveTo>
                  <a:lnTo>
                    <a:pt x="209550" y="0"/>
                  </a:lnTo>
                  <a:lnTo>
                    <a:pt x="209550" y="3810"/>
                  </a:lnTo>
                  <a:cubicBezTo>
                    <a:pt x="213347" y="5080"/>
                    <a:pt x="219697" y="5080"/>
                    <a:pt x="224777" y="3810"/>
                  </a:cubicBezTo>
                  <a:lnTo>
                    <a:pt x="224777" y="1270"/>
                  </a:lnTo>
                  <a:cubicBezTo>
                    <a:pt x="227330" y="1270"/>
                    <a:pt x="229870" y="2540"/>
                    <a:pt x="231127" y="1270"/>
                  </a:cubicBezTo>
                  <a:lnTo>
                    <a:pt x="231127" y="0"/>
                  </a:lnTo>
                  <a:lnTo>
                    <a:pt x="254965" y="0"/>
                  </a:lnTo>
                  <a:cubicBezTo>
                    <a:pt x="254686" y="737"/>
                    <a:pt x="254432" y="1270"/>
                    <a:pt x="255270" y="1270"/>
                  </a:cubicBezTo>
                  <a:lnTo>
                    <a:pt x="257797" y="1270"/>
                  </a:lnTo>
                  <a:cubicBezTo>
                    <a:pt x="257797" y="2540"/>
                    <a:pt x="257797" y="3810"/>
                    <a:pt x="259080" y="5080"/>
                  </a:cubicBezTo>
                  <a:lnTo>
                    <a:pt x="260350" y="5080"/>
                  </a:lnTo>
                  <a:cubicBezTo>
                    <a:pt x="261620" y="6350"/>
                    <a:pt x="260350" y="8890"/>
                    <a:pt x="261620" y="10160"/>
                  </a:cubicBezTo>
                  <a:lnTo>
                    <a:pt x="264147" y="10160"/>
                  </a:lnTo>
                  <a:cubicBezTo>
                    <a:pt x="264147" y="25400"/>
                    <a:pt x="262877" y="41910"/>
                    <a:pt x="264147" y="55880"/>
                  </a:cubicBezTo>
                  <a:lnTo>
                    <a:pt x="266700" y="55880"/>
                  </a:lnTo>
                  <a:cubicBezTo>
                    <a:pt x="266700" y="60960"/>
                    <a:pt x="266700" y="64770"/>
                    <a:pt x="267970" y="68580"/>
                  </a:cubicBezTo>
                  <a:lnTo>
                    <a:pt x="270497" y="68580"/>
                  </a:lnTo>
                  <a:cubicBezTo>
                    <a:pt x="270497" y="69850"/>
                    <a:pt x="269227" y="71120"/>
                    <a:pt x="270497" y="71120"/>
                  </a:cubicBezTo>
                  <a:lnTo>
                    <a:pt x="273050" y="71120"/>
                  </a:lnTo>
                  <a:cubicBezTo>
                    <a:pt x="273050" y="73660"/>
                    <a:pt x="271780" y="80010"/>
                    <a:pt x="276847" y="77470"/>
                  </a:cubicBezTo>
                  <a:lnTo>
                    <a:pt x="279400" y="77470"/>
                  </a:lnTo>
                  <a:lnTo>
                    <a:pt x="279400" y="80010"/>
                  </a:lnTo>
                  <a:cubicBezTo>
                    <a:pt x="285750" y="81280"/>
                    <a:pt x="293370" y="81280"/>
                    <a:pt x="300977" y="81280"/>
                  </a:cubicBezTo>
                  <a:cubicBezTo>
                    <a:pt x="300977" y="81280"/>
                    <a:pt x="299720" y="83820"/>
                    <a:pt x="300977" y="83820"/>
                  </a:cubicBezTo>
                  <a:lnTo>
                    <a:pt x="303530" y="83820"/>
                  </a:lnTo>
                  <a:lnTo>
                    <a:pt x="303530" y="101600"/>
                  </a:lnTo>
                  <a:lnTo>
                    <a:pt x="300977" y="101600"/>
                  </a:lnTo>
                  <a:cubicBezTo>
                    <a:pt x="299720" y="109220"/>
                    <a:pt x="299720" y="118110"/>
                    <a:pt x="300977" y="127000"/>
                  </a:cubicBezTo>
                  <a:lnTo>
                    <a:pt x="303530" y="127000"/>
                  </a:lnTo>
                  <a:cubicBezTo>
                    <a:pt x="302247" y="129540"/>
                    <a:pt x="304800" y="129540"/>
                    <a:pt x="307327" y="129540"/>
                  </a:cubicBezTo>
                  <a:lnTo>
                    <a:pt x="309880" y="129540"/>
                  </a:lnTo>
                  <a:cubicBezTo>
                    <a:pt x="309880" y="130810"/>
                    <a:pt x="308597" y="132080"/>
                    <a:pt x="309880" y="132080"/>
                  </a:cubicBezTo>
                  <a:cubicBezTo>
                    <a:pt x="311150" y="132080"/>
                    <a:pt x="312420" y="133350"/>
                    <a:pt x="313677" y="132080"/>
                  </a:cubicBezTo>
                  <a:lnTo>
                    <a:pt x="313677" y="129540"/>
                  </a:lnTo>
                  <a:lnTo>
                    <a:pt x="318770" y="129540"/>
                  </a:lnTo>
                  <a:cubicBezTo>
                    <a:pt x="320027" y="123190"/>
                    <a:pt x="320027" y="114300"/>
                    <a:pt x="318770" y="107950"/>
                  </a:cubicBezTo>
                  <a:lnTo>
                    <a:pt x="316230" y="107950"/>
                  </a:lnTo>
                  <a:cubicBezTo>
                    <a:pt x="316230" y="100330"/>
                    <a:pt x="317500" y="92710"/>
                    <a:pt x="316230" y="86360"/>
                  </a:cubicBezTo>
                  <a:lnTo>
                    <a:pt x="313677" y="86360"/>
                  </a:lnTo>
                  <a:cubicBezTo>
                    <a:pt x="313677" y="77470"/>
                    <a:pt x="313677" y="69850"/>
                    <a:pt x="312420" y="62230"/>
                  </a:cubicBezTo>
                  <a:lnTo>
                    <a:pt x="309880" y="62230"/>
                  </a:lnTo>
                  <a:lnTo>
                    <a:pt x="309880" y="0"/>
                  </a:lnTo>
                  <a:lnTo>
                    <a:pt x="2790177" y="0"/>
                  </a:lnTo>
                  <a:lnTo>
                    <a:pt x="2790177" y="6350"/>
                  </a:lnTo>
                  <a:lnTo>
                    <a:pt x="2788920" y="6350"/>
                  </a:lnTo>
                  <a:lnTo>
                    <a:pt x="2787638" y="80010"/>
                  </a:lnTo>
                  <a:lnTo>
                    <a:pt x="2785098" y="80010"/>
                  </a:lnTo>
                  <a:cubicBezTo>
                    <a:pt x="2783827" y="87630"/>
                    <a:pt x="2783827" y="97790"/>
                    <a:pt x="2785098" y="105410"/>
                  </a:cubicBezTo>
                  <a:lnTo>
                    <a:pt x="2787638" y="105410"/>
                  </a:lnTo>
                  <a:lnTo>
                    <a:pt x="2787638" y="107950"/>
                  </a:lnTo>
                  <a:cubicBezTo>
                    <a:pt x="2790177" y="109220"/>
                    <a:pt x="2793988" y="107950"/>
                    <a:pt x="2796527" y="107950"/>
                  </a:cubicBezTo>
                  <a:cubicBezTo>
                    <a:pt x="2797798" y="106680"/>
                    <a:pt x="2797798" y="104140"/>
                    <a:pt x="2797798" y="101600"/>
                  </a:cubicBezTo>
                  <a:lnTo>
                    <a:pt x="2800338" y="101600"/>
                  </a:lnTo>
                  <a:lnTo>
                    <a:pt x="2800338" y="80010"/>
                  </a:lnTo>
                  <a:lnTo>
                    <a:pt x="2797798" y="80010"/>
                  </a:lnTo>
                  <a:lnTo>
                    <a:pt x="2797798" y="66040"/>
                  </a:lnTo>
                  <a:cubicBezTo>
                    <a:pt x="2797798" y="66040"/>
                    <a:pt x="2800338" y="66040"/>
                    <a:pt x="2800338" y="64770"/>
                  </a:cubicBezTo>
                  <a:lnTo>
                    <a:pt x="2800338" y="62230"/>
                  </a:lnTo>
                  <a:cubicBezTo>
                    <a:pt x="2801620" y="62230"/>
                    <a:pt x="2802877" y="63500"/>
                    <a:pt x="2804148" y="62230"/>
                  </a:cubicBezTo>
                  <a:lnTo>
                    <a:pt x="2804148" y="59690"/>
                  </a:lnTo>
                  <a:cubicBezTo>
                    <a:pt x="2806688" y="59690"/>
                    <a:pt x="2810498" y="59690"/>
                    <a:pt x="2813038" y="58420"/>
                  </a:cubicBezTo>
                  <a:lnTo>
                    <a:pt x="2813038" y="55880"/>
                  </a:lnTo>
                  <a:cubicBezTo>
                    <a:pt x="2815577" y="55880"/>
                    <a:pt x="2819388" y="57150"/>
                    <a:pt x="2821927" y="55880"/>
                  </a:cubicBezTo>
                  <a:lnTo>
                    <a:pt x="2821927" y="53340"/>
                  </a:lnTo>
                  <a:cubicBezTo>
                    <a:pt x="2823198" y="53340"/>
                    <a:pt x="2824480" y="54610"/>
                    <a:pt x="2824480" y="52070"/>
                  </a:cubicBezTo>
                  <a:lnTo>
                    <a:pt x="2824480" y="50800"/>
                  </a:lnTo>
                  <a:cubicBezTo>
                    <a:pt x="2825738" y="50800"/>
                    <a:pt x="2827020" y="50800"/>
                    <a:pt x="2828277" y="49530"/>
                  </a:cubicBezTo>
                  <a:lnTo>
                    <a:pt x="2828277" y="46990"/>
                  </a:lnTo>
                  <a:lnTo>
                    <a:pt x="2830830" y="46990"/>
                  </a:lnTo>
                  <a:cubicBezTo>
                    <a:pt x="2832088" y="43180"/>
                    <a:pt x="2830830" y="39370"/>
                    <a:pt x="2830830" y="35560"/>
                  </a:cubicBezTo>
                  <a:lnTo>
                    <a:pt x="2833370" y="35560"/>
                  </a:lnTo>
                  <a:lnTo>
                    <a:pt x="2834627" y="1270"/>
                  </a:lnTo>
                  <a:lnTo>
                    <a:pt x="2835898" y="1270"/>
                  </a:lnTo>
                  <a:cubicBezTo>
                    <a:pt x="2836101" y="876"/>
                    <a:pt x="2836266" y="445"/>
                    <a:pt x="2836405" y="0"/>
                  </a:cubicBezTo>
                  <a:lnTo>
                    <a:pt x="2979420" y="0"/>
                  </a:lnTo>
                  <a:cubicBezTo>
                    <a:pt x="2979446" y="2426"/>
                    <a:pt x="2979611" y="5474"/>
                    <a:pt x="2980677" y="7620"/>
                  </a:cubicBezTo>
                  <a:lnTo>
                    <a:pt x="2983230" y="7620"/>
                  </a:lnTo>
                  <a:cubicBezTo>
                    <a:pt x="2983230" y="10160"/>
                    <a:pt x="2981948" y="13970"/>
                    <a:pt x="2983230" y="16510"/>
                  </a:cubicBezTo>
                  <a:lnTo>
                    <a:pt x="2985770" y="16510"/>
                  </a:lnTo>
                  <a:lnTo>
                    <a:pt x="2985770" y="36830"/>
                  </a:lnTo>
                  <a:lnTo>
                    <a:pt x="2983230" y="36830"/>
                  </a:lnTo>
                  <a:lnTo>
                    <a:pt x="2983230" y="52070"/>
                  </a:lnTo>
                  <a:lnTo>
                    <a:pt x="2980677" y="52070"/>
                  </a:lnTo>
                  <a:lnTo>
                    <a:pt x="2980677" y="90170"/>
                  </a:lnTo>
                  <a:lnTo>
                    <a:pt x="2992120" y="90170"/>
                  </a:lnTo>
                  <a:lnTo>
                    <a:pt x="2992120" y="92710"/>
                  </a:lnTo>
                  <a:cubicBezTo>
                    <a:pt x="2995930" y="93980"/>
                    <a:pt x="2999727" y="92710"/>
                    <a:pt x="3003538" y="92710"/>
                  </a:cubicBezTo>
                  <a:cubicBezTo>
                    <a:pt x="3003538" y="93980"/>
                    <a:pt x="3003538" y="95250"/>
                    <a:pt x="3004820" y="96520"/>
                  </a:cubicBezTo>
                  <a:lnTo>
                    <a:pt x="3007348" y="96520"/>
                  </a:lnTo>
                  <a:cubicBezTo>
                    <a:pt x="3006077" y="99060"/>
                    <a:pt x="3008630" y="99060"/>
                    <a:pt x="3011170" y="99060"/>
                  </a:cubicBezTo>
                  <a:lnTo>
                    <a:pt x="3013698" y="99060"/>
                  </a:lnTo>
                  <a:cubicBezTo>
                    <a:pt x="3013698" y="100330"/>
                    <a:pt x="3012427" y="101600"/>
                    <a:pt x="3013698" y="101600"/>
                  </a:cubicBezTo>
                  <a:lnTo>
                    <a:pt x="3016238" y="101600"/>
                  </a:lnTo>
                  <a:lnTo>
                    <a:pt x="3016238" y="143510"/>
                  </a:lnTo>
                  <a:cubicBezTo>
                    <a:pt x="3014980" y="144780"/>
                    <a:pt x="3013698" y="143510"/>
                    <a:pt x="3013698" y="144780"/>
                  </a:cubicBezTo>
                  <a:lnTo>
                    <a:pt x="3013698" y="147320"/>
                  </a:lnTo>
                  <a:lnTo>
                    <a:pt x="3011170" y="147320"/>
                  </a:lnTo>
                  <a:cubicBezTo>
                    <a:pt x="3009888" y="149860"/>
                    <a:pt x="3009888" y="153670"/>
                    <a:pt x="3009888" y="156210"/>
                  </a:cubicBezTo>
                  <a:lnTo>
                    <a:pt x="3007348" y="156210"/>
                  </a:lnTo>
                  <a:cubicBezTo>
                    <a:pt x="3006077" y="160020"/>
                    <a:pt x="3007348" y="165100"/>
                    <a:pt x="3007348" y="168910"/>
                  </a:cubicBezTo>
                  <a:cubicBezTo>
                    <a:pt x="3006077" y="168910"/>
                    <a:pt x="3004820" y="167640"/>
                    <a:pt x="3003538" y="168910"/>
                  </a:cubicBezTo>
                  <a:lnTo>
                    <a:pt x="3003538" y="171450"/>
                  </a:lnTo>
                  <a:cubicBezTo>
                    <a:pt x="3000998" y="170180"/>
                    <a:pt x="3000998" y="173990"/>
                    <a:pt x="3000998" y="175260"/>
                  </a:cubicBezTo>
                  <a:lnTo>
                    <a:pt x="3000998" y="177800"/>
                  </a:lnTo>
                  <a:lnTo>
                    <a:pt x="2998470" y="177800"/>
                  </a:lnTo>
                  <a:cubicBezTo>
                    <a:pt x="2997188" y="180340"/>
                    <a:pt x="2998470" y="184150"/>
                    <a:pt x="2998470" y="186690"/>
                  </a:cubicBezTo>
                  <a:cubicBezTo>
                    <a:pt x="2997188" y="186690"/>
                    <a:pt x="2995930" y="186690"/>
                    <a:pt x="2994648" y="187960"/>
                  </a:cubicBezTo>
                  <a:lnTo>
                    <a:pt x="2994648" y="189230"/>
                  </a:lnTo>
                  <a:lnTo>
                    <a:pt x="2992120" y="189230"/>
                  </a:lnTo>
                  <a:cubicBezTo>
                    <a:pt x="2990838" y="193040"/>
                    <a:pt x="2992120" y="198120"/>
                    <a:pt x="2992120" y="201930"/>
                  </a:cubicBezTo>
                  <a:cubicBezTo>
                    <a:pt x="2993377" y="203200"/>
                    <a:pt x="2995930" y="203200"/>
                    <a:pt x="2998470" y="203200"/>
                  </a:cubicBezTo>
                  <a:cubicBezTo>
                    <a:pt x="2998470" y="204470"/>
                    <a:pt x="2997188" y="207010"/>
                    <a:pt x="2998470" y="208280"/>
                  </a:cubicBezTo>
                  <a:lnTo>
                    <a:pt x="3000998" y="208280"/>
                  </a:lnTo>
                  <a:cubicBezTo>
                    <a:pt x="3000998" y="209550"/>
                    <a:pt x="2999727" y="210820"/>
                    <a:pt x="3002280" y="212090"/>
                  </a:cubicBezTo>
                  <a:lnTo>
                    <a:pt x="3003538" y="212090"/>
                  </a:lnTo>
                  <a:lnTo>
                    <a:pt x="3003538" y="229870"/>
                  </a:lnTo>
                  <a:cubicBezTo>
                    <a:pt x="3000998" y="228600"/>
                    <a:pt x="3000998" y="231140"/>
                    <a:pt x="3000998" y="233680"/>
                  </a:cubicBezTo>
                  <a:lnTo>
                    <a:pt x="3000998" y="234950"/>
                  </a:lnTo>
                  <a:lnTo>
                    <a:pt x="2998470" y="234950"/>
                  </a:lnTo>
                  <a:cubicBezTo>
                    <a:pt x="2997188" y="238760"/>
                    <a:pt x="2998470" y="243840"/>
                    <a:pt x="2998470" y="247650"/>
                  </a:cubicBezTo>
                  <a:cubicBezTo>
                    <a:pt x="2994648" y="246380"/>
                    <a:pt x="2994648" y="250190"/>
                    <a:pt x="2994648" y="251460"/>
                  </a:cubicBezTo>
                  <a:lnTo>
                    <a:pt x="2994648" y="254000"/>
                  </a:lnTo>
                  <a:cubicBezTo>
                    <a:pt x="2993377" y="254000"/>
                    <a:pt x="2992120" y="252730"/>
                    <a:pt x="2992120" y="254000"/>
                  </a:cubicBezTo>
                  <a:lnTo>
                    <a:pt x="2992120" y="256540"/>
                  </a:lnTo>
                  <a:lnTo>
                    <a:pt x="2989580" y="256540"/>
                  </a:lnTo>
                  <a:cubicBezTo>
                    <a:pt x="2988298" y="259080"/>
                    <a:pt x="2988298" y="262890"/>
                    <a:pt x="2988298" y="265430"/>
                  </a:cubicBezTo>
                  <a:cubicBezTo>
                    <a:pt x="2988298" y="266700"/>
                    <a:pt x="2985770" y="265430"/>
                    <a:pt x="2985770" y="266700"/>
                  </a:cubicBezTo>
                  <a:lnTo>
                    <a:pt x="2985770" y="269240"/>
                  </a:lnTo>
                  <a:cubicBezTo>
                    <a:pt x="2984488" y="269240"/>
                    <a:pt x="2983230" y="267970"/>
                    <a:pt x="2983230" y="269240"/>
                  </a:cubicBezTo>
                  <a:lnTo>
                    <a:pt x="2983230" y="271780"/>
                  </a:lnTo>
                  <a:cubicBezTo>
                    <a:pt x="2979420" y="270510"/>
                    <a:pt x="2979420" y="274320"/>
                    <a:pt x="2979420" y="275590"/>
                  </a:cubicBezTo>
                  <a:lnTo>
                    <a:pt x="2979420" y="278130"/>
                  </a:lnTo>
                  <a:cubicBezTo>
                    <a:pt x="2978138" y="278130"/>
                    <a:pt x="2976880" y="278130"/>
                    <a:pt x="2976880" y="279400"/>
                  </a:cubicBezTo>
                  <a:lnTo>
                    <a:pt x="2976880" y="280670"/>
                  </a:lnTo>
                  <a:cubicBezTo>
                    <a:pt x="2975598" y="281940"/>
                    <a:pt x="2974327" y="280670"/>
                    <a:pt x="2973070" y="281940"/>
                  </a:cubicBezTo>
                  <a:lnTo>
                    <a:pt x="2973070" y="284480"/>
                  </a:lnTo>
                  <a:cubicBezTo>
                    <a:pt x="2970530" y="283210"/>
                    <a:pt x="2970530" y="285750"/>
                    <a:pt x="2970530" y="288290"/>
                  </a:cubicBezTo>
                  <a:lnTo>
                    <a:pt x="2970530" y="290830"/>
                  </a:lnTo>
                  <a:cubicBezTo>
                    <a:pt x="2969248" y="290830"/>
                    <a:pt x="2967977" y="289560"/>
                    <a:pt x="2967977" y="290830"/>
                  </a:cubicBezTo>
                  <a:lnTo>
                    <a:pt x="2967977" y="293370"/>
                  </a:lnTo>
                  <a:cubicBezTo>
                    <a:pt x="2964180" y="292100"/>
                    <a:pt x="2964180" y="295910"/>
                    <a:pt x="2964180" y="297180"/>
                  </a:cubicBezTo>
                  <a:lnTo>
                    <a:pt x="2964180" y="299720"/>
                  </a:lnTo>
                  <a:cubicBezTo>
                    <a:pt x="2962898" y="299720"/>
                    <a:pt x="2961627" y="298450"/>
                    <a:pt x="2961627" y="299720"/>
                  </a:cubicBezTo>
                  <a:lnTo>
                    <a:pt x="2961627" y="302260"/>
                  </a:lnTo>
                  <a:cubicBezTo>
                    <a:pt x="2960370" y="302260"/>
                    <a:pt x="2959088" y="302260"/>
                    <a:pt x="2957830" y="303530"/>
                  </a:cubicBezTo>
                  <a:lnTo>
                    <a:pt x="2957830" y="306070"/>
                  </a:lnTo>
                  <a:cubicBezTo>
                    <a:pt x="2957830" y="306070"/>
                    <a:pt x="2955277" y="304800"/>
                    <a:pt x="2955277" y="306070"/>
                  </a:cubicBezTo>
                  <a:lnTo>
                    <a:pt x="2955277" y="308610"/>
                  </a:lnTo>
                  <a:cubicBezTo>
                    <a:pt x="2952738" y="307340"/>
                    <a:pt x="2951480" y="311150"/>
                    <a:pt x="2952738" y="312420"/>
                  </a:cubicBezTo>
                  <a:lnTo>
                    <a:pt x="2952738" y="314960"/>
                  </a:lnTo>
                  <a:cubicBezTo>
                    <a:pt x="2948927" y="313690"/>
                    <a:pt x="2948927" y="316230"/>
                    <a:pt x="2948927" y="318770"/>
                  </a:cubicBezTo>
                  <a:lnTo>
                    <a:pt x="2948927" y="321310"/>
                  </a:lnTo>
                  <a:cubicBezTo>
                    <a:pt x="2946388" y="320040"/>
                    <a:pt x="2945130" y="322580"/>
                    <a:pt x="2946388" y="325120"/>
                  </a:cubicBezTo>
                  <a:cubicBezTo>
                    <a:pt x="2946388" y="325120"/>
                    <a:pt x="2945130" y="327660"/>
                    <a:pt x="2946388" y="327660"/>
                  </a:cubicBezTo>
                  <a:lnTo>
                    <a:pt x="2948927" y="327660"/>
                  </a:lnTo>
                  <a:cubicBezTo>
                    <a:pt x="2948927" y="328930"/>
                    <a:pt x="2948927" y="330200"/>
                    <a:pt x="2950198" y="330200"/>
                  </a:cubicBezTo>
                  <a:lnTo>
                    <a:pt x="2952738" y="330200"/>
                  </a:lnTo>
                  <a:cubicBezTo>
                    <a:pt x="2952738" y="331470"/>
                    <a:pt x="2951480" y="332740"/>
                    <a:pt x="2952738" y="334010"/>
                  </a:cubicBezTo>
                  <a:cubicBezTo>
                    <a:pt x="2954020" y="334010"/>
                    <a:pt x="2955277" y="334010"/>
                    <a:pt x="2956548" y="332740"/>
                  </a:cubicBezTo>
                  <a:lnTo>
                    <a:pt x="2956548" y="330200"/>
                  </a:lnTo>
                  <a:lnTo>
                    <a:pt x="2961627" y="330200"/>
                  </a:lnTo>
                  <a:cubicBezTo>
                    <a:pt x="2962898" y="327660"/>
                    <a:pt x="2961627" y="322580"/>
                    <a:pt x="2961627" y="318770"/>
                  </a:cubicBezTo>
                  <a:cubicBezTo>
                    <a:pt x="2965438" y="320040"/>
                    <a:pt x="2965438" y="316230"/>
                    <a:pt x="2965438" y="314960"/>
                  </a:cubicBezTo>
                  <a:lnTo>
                    <a:pt x="2965438" y="312420"/>
                  </a:lnTo>
                  <a:cubicBezTo>
                    <a:pt x="2967977" y="313690"/>
                    <a:pt x="2967977" y="311150"/>
                    <a:pt x="2967977" y="308610"/>
                  </a:cubicBezTo>
                  <a:lnTo>
                    <a:pt x="2967977" y="306070"/>
                  </a:lnTo>
                  <a:lnTo>
                    <a:pt x="2970530" y="306070"/>
                  </a:lnTo>
                  <a:cubicBezTo>
                    <a:pt x="2971788" y="303530"/>
                    <a:pt x="2970530" y="299720"/>
                    <a:pt x="2971788" y="297180"/>
                  </a:cubicBezTo>
                  <a:cubicBezTo>
                    <a:pt x="2971788" y="297180"/>
                    <a:pt x="2973070" y="298450"/>
                    <a:pt x="2974327" y="295910"/>
                  </a:cubicBezTo>
                  <a:lnTo>
                    <a:pt x="2974327" y="294640"/>
                  </a:lnTo>
                  <a:cubicBezTo>
                    <a:pt x="2975598" y="294640"/>
                    <a:pt x="2976880" y="294640"/>
                    <a:pt x="2976880" y="293370"/>
                  </a:cubicBezTo>
                  <a:lnTo>
                    <a:pt x="2976880" y="290830"/>
                  </a:lnTo>
                  <a:cubicBezTo>
                    <a:pt x="2978138" y="290830"/>
                    <a:pt x="2979420" y="292100"/>
                    <a:pt x="2980677" y="290830"/>
                  </a:cubicBezTo>
                  <a:lnTo>
                    <a:pt x="2980677" y="288290"/>
                  </a:lnTo>
                  <a:lnTo>
                    <a:pt x="2992120" y="288290"/>
                  </a:lnTo>
                  <a:cubicBezTo>
                    <a:pt x="2990838" y="290830"/>
                    <a:pt x="2993377" y="292100"/>
                    <a:pt x="2995930" y="290830"/>
                  </a:cubicBezTo>
                  <a:lnTo>
                    <a:pt x="2998470" y="290830"/>
                  </a:lnTo>
                  <a:cubicBezTo>
                    <a:pt x="2998470" y="292100"/>
                    <a:pt x="2997188" y="293370"/>
                    <a:pt x="2998470" y="294640"/>
                  </a:cubicBezTo>
                  <a:lnTo>
                    <a:pt x="3000998" y="294640"/>
                  </a:lnTo>
                  <a:cubicBezTo>
                    <a:pt x="2999727" y="297180"/>
                    <a:pt x="3002280" y="297180"/>
                    <a:pt x="3004820" y="297180"/>
                  </a:cubicBezTo>
                  <a:lnTo>
                    <a:pt x="3007348" y="297180"/>
                  </a:lnTo>
                  <a:cubicBezTo>
                    <a:pt x="3007348" y="298450"/>
                    <a:pt x="3006077" y="299720"/>
                    <a:pt x="3007348" y="299720"/>
                  </a:cubicBezTo>
                  <a:cubicBezTo>
                    <a:pt x="3008630" y="299720"/>
                    <a:pt x="3009888" y="300990"/>
                    <a:pt x="3011170" y="299720"/>
                  </a:cubicBezTo>
                  <a:lnTo>
                    <a:pt x="3011170" y="297180"/>
                  </a:lnTo>
                  <a:cubicBezTo>
                    <a:pt x="3011170" y="297180"/>
                    <a:pt x="3013698" y="298450"/>
                    <a:pt x="3013698" y="295910"/>
                  </a:cubicBezTo>
                  <a:lnTo>
                    <a:pt x="3013698" y="294640"/>
                  </a:lnTo>
                  <a:lnTo>
                    <a:pt x="3016238" y="294640"/>
                  </a:lnTo>
                  <a:cubicBezTo>
                    <a:pt x="3017520" y="292100"/>
                    <a:pt x="3016238" y="288290"/>
                    <a:pt x="3017520" y="284480"/>
                  </a:cubicBezTo>
                  <a:cubicBezTo>
                    <a:pt x="3020048" y="287020"/>
                    <a:pt x="3020048" y="283210"/>
                    <a:pt x="3020048" y="280670"/>
                  </a:cubicBezTo>
                  <a:lnTo>
                    <a:pt x="3020048" y="279400"/>
                  </a:lnTo>
                  <a:cubicBezTo>
                    <a:pt x="3021330" y="279400"/>
                    <a:pt x="3022588" y="279400"/>
                    <a:pt x="3022588" y="278130"/>
                  </a:cubicBezTo>
                  <a:lnTo>
                    <a:pt x="3022588" y="275590"/>
                  </a:lnTo>
                  <a:lnTo>
                    <a:pt x="3025127" y="275590"/>
                  </a:lnTo>
                  <a:cubicBezTo>
                    <a:pt x="3026398" y="271780"/>
                    <a:pt x="3026398" y="267970"/>
                    <a:pt x="3026398" y="264160"/>
                  </a:cubicBezTo>
                  <a:cubicBezTo>
                    <a:pt x="3026398" y="264160"/>
                    <a:pt x="3028938" y="264160"/>
                    <a:pt x="3028938" y="262890"/>
                  </a:cubicBezTo>
                  <a:lnTo>
                    <a:pt x="3028938" y="260350"/>
                  </a:lnTo>
                  <a:lnTo>
                    <a:pt x="3031477" y="260350"/>
                  </a:lnTo>
                  <a:cubicBezTo>
                    <a:pt x="3032748" y="257810"/>
                    <a:pt x="3031477" y="254000"/>
                    <a:pt x="3032748" y="251460"/>
                  </a:cubicBezTo>
                  <a:lnTo>
                    <a:pt x="3034030" y="251460"/>
                  </a:lnTo>
                  <a:cubicBezTo>
                    <a:pt x="3035288" y="248920"/>
                    <a:pt x="3035288" y="245110"/>
                    <a:pt x="3035288" y="242570"/>
                  </a:cubicBezTo>
                  <a:cubicBezTo>
                    <a:pt x="3036570" y="242570"/>
                    <a:pt x="3037827" y="242570"/>
                    <a:pt x="3037827" y="241300"/>
                  </a:cubicBezTo>
                  <a:lnTo>
                    <a:pt x="3037827" y="238760"/>
                  </a:lnTo>
                  <a:cubicBezTo>
                    <a:pt x="3040380" y="238760"/>
                    <a:pt x="3042920" y="240030"/>
                    <a:pt x="3044177" y="238760"/>
                  </a:cubicBezTo>
                  <a:lnTo>
                    <a:pt x="3044177" y="236220"/>
                  </a:lnTo>
                  <a:cubicBezTo>
                    <a:pt x="3046730" y="236220"/>
                    <a:pt x="3049270" y="237490"/>
                    <a:pt x="3050527" y="234950"/>
                  </a:cubicBezTo>
                  <a:lnTo>
                    <a:pt x="3050527" y="233680"/>
                  </a:lnTo>
                  <a:lnTo>
                    <a:pt x="3070860" y="233680"/>
                  </a:lnTo>
                  <a:cubicBezTo>
                    <a:pt x="3070860" y="233680"/>
                    <a:pt x="3070860" y="236220"/>
                    <a:pt x="3072130" y="236220"/>
                  </a:cubicBezTo>
                  <a:lnTo>
                    <a:pt x="3074670" y="236220"/>
                  </a:lnTo>
                  <a:cubicBezTo>
                    <a:pt x="3074670" y="237490"/>
                    <a:pt x="3073388" y="238760"/>
                    <a:pt x="3074670" y="238760"/>
                  </a:cubicBezTo>
                  <a:lnTo>
                    <a:pt x="3077210" y="238760"/>
                  </a:lnTo>
                  <a:lnTo>
                    <a:pt x="3077210" y="247650"/>
                  </a:lnTo>
                  <a:lnTo>
                    <a:pt x="3074670" y="247650"/>
                  </a:lnTo>
                  <a:cubicBezTo>
                    <a:pt x="3073388" y="251460"/>
                    <a:pt x="3074670" y="256540"/>
                    <a:pt x="3074670" y="260350"/>
                  </a:cubicBezTo>
                  <a:lnTo>
                    <a:pt x="3072130" y="260350"/>
                  </a:lnTo>
                  <a:cubicBezTo>
                    <a:pt x="3070860" y="265430"/>
                    <a:pt x="3068320" y="276860"/>
                    <a:pt x="3074670" y="279400"/>
                  </a:cubicBezTo>
                  <a:lnTo>
                    <a:pt x="3074670" y="280670"/>
                  </a:lnTo>
                  <a:cubicBezTo>
                    <a:pt x="3081020" y="283210"/>
                    <a:pt x="3089910" y="281940"/>
                    <a:pt x="3098788" y="281940"/>
                  </a:cubicBezTo>
                  <a:cubicBezTo>
                    <a:pt x="3098788" y="283210"/>
                    <a:pt x="3097530" y="284480"/>
                    <a:pt x="3098788" y="284480"/>
                  </a:cubicBezTo>
                  <a:lnTo>
                    <a:pt x="3101327" y="284480"/>
                  </a:lnTo>
                  <a:cubicBezTo>
                    <a:pt x="3101327" y="285750"/>
                    <a:pt x="3101327" y="287020"/>
                    <a:pt x="3102610" y="288290"/>
                  </a:cubicBezTo>
                  <a:lnTo>
                    <a:pt x="3105138" y="288290"/>
                  </a:lnTo>
                  <a:cubicBezTo>
                    <a:pt x="3105138" y="289560"/>
                    <a:pt x="3103880" y="290830"/>
                    <a:pt x="3105138" y="290830"/>
                  </a:cubicBezTo>
                  <a:lnTo>
                    <a:pt x="3107677" y="290830"/>
                  </a:lnTo>
                  <a:lnTo>
                    <a:pt x="3107677" y="306070"/>
                  </a:lnTo>
                  <a:cubicBezTo>
                    <a:pt x="3106420" y="306070"/>
                    <a:pt x="3105138" y="304800"/>
                    <a:pt x="3105138" y="306070"/>
                  </a:cubicBezTo>
                  <a:lnTo>
                    <a:pt x="3105138" y="308610"/>
                  </a:lnTo>
                  <a:lnTo>
                    <a:pt x="3102610" y="308610"/>
                  </a:lnTo>
                  <a:cubicBezTo>
                    <a:pt x="3101327" y="311150"/>
                    <a:pt x="3101327" y="314960"/>
                    <a:pt x="3101327" y="317500"/>
                  </a:cubicBezTo>
                  <a:lnTo>
                    <a:pt x="3098788" y="317500"/>
                  </a:lnTo>
                  <a:lnTo>
                    <a:pt x="3098788" y="332740"/>
                  </a:lnTo>
                  <a:lnTo>
                    <a:pt x="3096260" y="332740"/>
                  </a:lnTo>
                  <a:cubicBezTo>
                    <a:pt x="3094977" y="335280"/>
                    <a:pt x="3094977" y="339090"/>
                    <a:pt x="3094977" y="341630"/>
                  </a:cubicBezTo>
                  <a:lnTo>
                    <a:pt x="3093720" y="341630"/>
                  </a:lnTo>
                  <a:cubicBezTo>
                    <a:pt x="3091180" y="345440"/>
                    <a:pt x="3092438" y="347980"/>
                    <a:pt x="3092438" y="351790"/>
                  </a:cubicBezTo>
                  <a:lnTo>
                    <a:pt x="3089910" y="351790"/>
                  </a:lnTo>
                  <a:lnTo>
                    <a:pt x="3089910" y="358775"/>
                  </a:lnTo>
                  <a:lnTo>
                    <a:pt x="8547" y="358775"/>
                  </a:lnTo>
                  <a:cubicBezTo>
                    <a:pt x="8357" y="357200"/>
                    <a:pt x="8065" y="355689"/>
                    <a:pt x="7620" y="354330"/>
                  </a:cubicBezTo>
                  <a:lnTo>
                    <a:pt x="5080" y="354330"/>
                  </a:lnTo>
                  <a:cubicBezTo>
                    <a:pt x="5080" y="351790"/>
                    <a:pt x="6350" y="347980"/>
                    <a:pt x="5080" y="345440"/>
                  </a:cubicBezTo>
                  <a:lnTo>
                    <a:pt x="2527" y="345440"/>
                  </a:lnTo>
                  <a:cubicBezTo>
                    <a:pt x="2527" y="341630"/>
                    <a:pt x="2527" y="339090"/>
                    <a:pt x="1270" y="336550"/>
                  </a:cubicBezTo>
                  <a:lnTo>
                    <a:pt x="0" y="336550"/>
                  </a:lnTo>
                  <a:lnTo>
                    <a:pt x="0" y="318770"/>
                  </a:lnTo>
                  <a:cubicBezTo>
                    <a:pt x="0" y="318770"/>
                    <a:pt x="2527" y="318770"/>
                    <a:pt x="2527" y="317500"/>
                  </a:cubicBezTo>
                  <a:lnTo>
                    <a:pt x="2527" y="314960"/>
                  </a:lnTo>
                  <a:cubicBezTo>
                    <a:pt x="3797" y="314960"/>
                    <a:pt x="5080" y="316230"/>
                    <a:pt x="5080" y="314960"/>
                  </a:cubicBezTo>
                  <a:lnTo>
                    <a:pt x="5080" y="312420"/>
                  </a:lnTo>
                  <a:cubicBezTo>
                    <a:pt x="6350" y="312420"/>
                    <a:pt x="7620" y="313690"/>
                    <a:pt x="8877" y="311150"/>
                  </a:cubicBezTo>
                  <a:lnTo>
                    <a:pt x="8877" y="309880"/>
                  </a:lnTo>
                  <a:cubicBezTo>
                    <a:pt x="10147" y="309880"/>
                    <a:pt x="12700" y="309880"/>
                    <a:pt x="15227" y="308610"/>
                  </a:cubicBezTo>
                  <a:lnTo>
                    <a:pt x="15227" y="306070"/>
                  </a:lnTo>
                  <a:cubicBezTo>
                    <a:pt x="20320" y="306070"/>
                    <a:pt x="29197" y="308610"/>
                    <a:pt x="30480" y="303530"/>
                  </a:cubicBezTo>
                  <a:lnTo>
                    <a:pt x="31750" y="303530"/>
                  </a:lnTo>
                  <a:cubicBezTo>
                    <a:pt x="33020" y="298450"/>
                    <a:pt x="33020" y="292100"/>
                    <a:pt x="31750" y="287020"/>
                  </a:cubicBezTo>
                  <a:lnTo>
                    <a:pt x="30480" y="287020"/>
                  </a:lnTo>
                  <a:cubicBezTo>
                    <a:pt x="29197" y="283210"/>
                    <a:pt x="30480" y="279400"/>
                    <a:pt x="29197" y="275590"/>
                  </a:cubicBezTo>
                  <a:lnTo>
                    <a:pt x="26670" y="275590"/>
                  </a:lnTo>
                  <a:lnTo>
                    <a:pt x="26670" y="269240"/>
                  </a:lnTo>
                  <a:cubicBezTo>
                    <a:pt x="29197" y="271780"/>
                    <a:pt x="30480" y="267970"/>
                    <a:pt x="30480" y="265430"/>
                  </a:cubicBezTo>
                  <a:lnTo>
                    <a:pt x="30480" y="264160"/>
                  </a:lnTo>
                  <a:cubicBezTo>
                    <a:pt x="31750" y="264160"/>
                    <a:pt x="34277" y="264160"/>
                    <a:pt x="35547" y="262890"/>
                  </a:cubicBezTo>
                  <a:lnTo>
                    <a:pt x="35547" y="260350"/>
                  </a:lnTo>
                  <a:lnTo>
                    <a:pt x="53327" y="260350"/>
                  </a:lnTo>
                  <a:lnTo>
                    <a:pt x="53327" y="262890"/>
                  </a:lnTo>
                  <a:cubicBezTo>
                    <a:pt x="55880" y="264160"/>
                    <a:pt x="59677" y="264160"/>
                    <a:pt x="62230" y="264160"/>
                  </a:cubicBezTo>
                  <a:cubicBezTo>
                    <a:pt x="63500" y="264160"/>
                    <a:pt x="62230" y="266700"/>
                    <a:pt x="63500" y="266700"/>
                  </a:cubicBezTo>
                  <a:lnTo>
                    <a:pt x="66027" y="266700"/>
                  </a:lnTo>
                  <a:cubicBezTo>
                    <a:pt x="64770" y="269240"/>
                    <a:pt x="67297" y="270510"/>
                    <a:pt x="69850" y="269240"/>
                  </a:cubicBezTo>
                  <a:lnTo>
                    <a:pt x="72377" y="269240"/>
                  </a:lnTo>
                  <a:cubicBezTo>
                    <a:pt x="72377" y="274320"/>
                    <a:pt x="71120" y="278130"/>
                    <a:pt x="72377" y="281940"/>
                  </a:cubicBezTo>
                  <a:lnTo>
                    <a:pt x="74930" y="281940"/>
                  </a:lnTo>
                  <a:cubicBezTo>
                    <a:pt x="74930" y="284480"/>
                    <a:pt x="74930" y="287020"/>
                    <a:pt x="76200" y="288290"/>
                  </a:cubicBezTo>
                  <a:lnTo>
                    <a:pt x="77470" y="288290"/>
                  </a:lnTo>
                  <a:cubicBezTo>
                    <a:pt x="78727" y="290830"/>
                    <a:pt x="77470" y="292100"/>
                    <a:pt x="78727" y="294640"/>
                  </a:cubicBezTo>
                  <a:lnTo>
                    <a:pt x="81280" y="294640"/>
                  </a:lnTo>
                  <a:cubicBezTo>
                    <a:pt x="81280" y="298450"/>
                    <a:pt x="79997" y="302260"/>
                    <a:pt x="81280" y="306070"/>
                  </a:cubicBezTo>
                  <a:lnTo>
                    <a:pt x="83820" y="306070"/>
                  </a:lnTo>
                  <a:cubicBezTo>
                    <a:pt x="83820" y="307340"/>
                    <a:pt x="83820" y="308610"/>
                    <a:pt x="85077" y="309880"/>
                  </a:cubicBezTo>
                  <a:lnTo>
                    <a:pt x="87630" y="309880"/>
                  </a:lnTo>
                  <a:cubicBezTo>
                    <a:pt x="87630" y="311150"/>
                    <a:pt x="86347" y="313690"/>
                    <a:pt x="87630" y="314960"/>
                  </a:cubicBezTo>
                  <a:lnTo>
                    <a:pt x="90170" y="314960"/>
                  </a:lnTo>
                  <a:cubicBezTo>
                    <a:pt x="90170" y="318770"/>
                    <a:pt x="90170" y="322580"/>
                    <a:pt x="91427" y="325120"/>
                  </a:cubicBezTo>
                  <a:lnTo>
                    <a:pt x="92697" y="325120"/>
                  </a:lnTo>
                  <a:cubicBezTo>
                    <a:pt x="91427" y="327660"/>
                    <a:pt x="95250" y="327660"/>
                    <a:pt x="96520" y="327660"/>
                  </a:cubicBezTo>
                  <a:cubicBezTo>
                    <a:pt x="97777" y="327660"/>
                    <a:pt x="99047" y="328930"/>
                    <a:pt x="100330" y="326390"/>
                  </a:cubicBezTo>
                  <a:lnTo>
                    <a:pt x="100330" y="325120"/>
                  </a:lnTo>
                  <a:cubicBezTo>
                    <a:pt x="101600" y="325120"/>
                    <a:pt x="102870" y="325120"/>
                    <a:pt x="102870" y="323850"/>
                  </a:cubicBezTo>
                  <a:lnTo>
                    <a:pt x="102870" y="321310"/>
                  </a:lnTo>
                  <a:cubicBezTo>
                    <a:pt x="104127" y="321310"/>
                    <a:pt x="105397" y="322580"/>
                    <a:pt x="106680" y="321310"/>
                  </a:cubicBezTo>
                  <a:lnTo>
                    <a:pt x="106680" y="318770"/>
                  </a:lnTo>
                  <a:cubicBezTo>
                    <a:pt x="106680" y="318770"/>
                    <a:pt x="109220" y="318770"/>
                    <a:pt x="109220" y="317500"/>
                  </a:cubicBezTo>
                  <a:lnTo>
                    <a:pt x="109220" y="314960"/>
                  </a:lnTo>
                  <a:cubicBezTo>
                    <a:pt x="111747" y="314960"/>
                    <a:pt x="114300" y="316230"/>
                    <a:pt x="115570" y="314960"/>
                  </a:cubicBezTo>
                  <a:lnTo>
                    <a:pt x="115570" y="312420"/>
                  </a:lnTo>
                  <a:lnTo>
                    <a:pt x="123177" y="312420"/>
                  </a:lnTo>
                  <a:cubicBezTo>
                    <a:pt x="124447" y="313690"/>
                    <a:pt x="123177" y="314960"/>
                    <a:pt x="124447" y="314960"/>
                  </a:cubicBezTo>
                  <a:lnTo>
                    <a:pt x="127000" y="314960"/>
                  </a:lnTo>
                  <a:cubicBezTo>
                    <a:pt x="127000" y="316230"/>
                    <a:pt x="125730" y="317500"/>
                    <a:pt x="127000" y="318770"/>
                  </a:cubicBezTo>
                  <a:lnTo>
                    <a:pt x="129527" y="318770"/>
                  </a:lnTo>
                  <a:cubicBezTo>
                    <a:pt x="129527" y="320040"/>
                    <a:pt x="129527" y="321310"/>
                    <a:pt x="130797" y="321310"/>
                  </a:cubicBezTo>
                  <a:lnTo>
                    <a:pt x="133350" y="321310"/>
                  </a:lnTo>
                  <a:cubicBezTo>
                    <a:pt x="133350" y="322580"/>
                    <a:pt x="132080" y="323850"/>
                    <a:pt x="133350" y="325120"/>
                  </a:cubicBezTo>
                  <a:lnTo>
                    <a:pt x="135877" y="325120"/>
                  </a:lnTo>
                  <a:cubicBezTo>
                    <a:pt x="135877" y="327660"/>
                    <a:pt x="135877" y="331470"/>
                    <a:pt x="137147" y="334010"/>
                  </a:cubicBezTo>
                  <a:lnTo>
                    <a:pt x="138430" y="334010"/>
                  </a:lnTo>
                  <a:cubicBezTo>
                    <a:pt x="139700" y="336550"/>
                    <a:pt x="138430" y="337820"/>
                    <a:pt x="139700" y="340360"/>
                  </a:cubicBezTo>
                  <a:lnTo>
                    <a:pt x="142227" y="340360"/>
                  </a:lnTo>
                  <a:cubicBezTo>
                    <a:pt x="142227" y="341630"/>
                    <a:pt x="140970" y="344170"/>
                    <a:pt x="142227" y="345440"/>
                  </a:cubicBezTo>
                  <a:lnTo>
                    <a:pt x="144780" y="345440"/>
                  </a:lnTo>
                  <a:cubicBezTo>
                    <a:pt x="144780" y="349250"/>
                    <a:pt x="144780" y="353060"/>
                    <a:pt x="146050" y="355600"/>
                  </a:cubicBezTo>
                  <a:lnTo>
                    <a:pt x="148577" y="355600"/>
                  </a:lnTo>
                  <a:cubicBezTo>
                    <a:pt x="147320" y="358140"/>
                    <a:pt x="149847" y="358140"/>
                    <a:pt x="152400" y="358140"/>
                  </a:cubicBezTo>
                  <a:cubicBezTo>
                    <a:pt x="154927" y="359410"/>
                    <a:pt x="154927" y="356870"/>
                    <a:pt x="154927" y="354330"/>
                  </a:cubicBezTo>
                  <a:lnTo>
                    <a:pt x="154927" y="351790"/>
                  </a:lnTo>
                  <a:cubicBezTo>
                    <a:pt x="156197" y="351790"/>
                    <a:pt x="157480" y="353060"/>
                    <a:pt x="157480" y="351790"/>
                  </a:cubicBezTo>
                  <a:lnTo>
                    <a:pt x="157480" y="349250"/>
                  </a:lnTo>
                  <a:cubicBezTo>
                    <a:pt x="158750" y="349250"/>
                    <a:pt x="160020" y="349250"/>
                    <a:pt x="161277" y="347980"/>
                  </a:cubicBezTo>
                  <a:cubicBezTo>
                    <a:pt x="161277" y="347980"/>
                    <a:pt x="161277" y="345440"/>
                    <a:pt x="160020" y="345440"/>
                  </a:cubicBezTo>
                  <a:lnTo>
                    <a:pt x="157480" y="345440"/>
                  </a:lnTo>
                  <a:cubicBezTo>
                    <a:pt x="157480" y="342900"/>
                    <a:pt x="158750" y="340360"/>
                    <a:pt x="157480" y="339090"/>
                  </a:cubicBezTo>
                  <a:lnTo>
                    <a:pt x="154927" y="339090"/>
                  </a:lnTo>
                  <a:cubicBezTo>
                    <a:pt x="154927" y="336550"/>
                    <a:pt x="154927" y="334010"/>
                    <a:pt x="153670" y="332740"/>
                  </a:cubicBezTo>
                  <a:lnTo>
                    <a:pt x="152400" y="332740"/>
                  </a:lnTo>
                  <a:cubicBezTo>
                    <a:pt x="151130" y="332740"/>
                    <a:pt x="152400" y="330200"/>
                    <a:pt x="151130" y="330200"/>
                  </a:cubicBezTo>
                  <a:lnTo>
                    <a:pt x="148577" y="330200"/>
                  </a:lnTo>
                  <a:cubicBezTo>
                    <a:pt x="148577" y="328930"/>
                    <a:pt x="149847" y="327660"/>
                    <a:pt x="148577" y="326390"/>
                  </a:cubicBezTo>
                  <a:lnTo>
                    <a:pt x="146050" y="326390"/>
                  </a:lnTo>
                  <a:cubicBezTo>
                    <a:pt x="146050" y="326390"/>
                    <a:pt x="146050" y="325120"/>
                    <a:pt x="144780" y="323850"/>
                  </a:cubicBezTo>
                  <a:lnTo>
                    <a:pt x="142227" y="323850"/>
                  </a:lnTo>
                  <a:cubicBezTo>
                    <a:pt x="142227" y="322580"/>
                    <a:pt x="143497" y="321310"/>
                    <a:pt x="142227" y="321310"/>
                  </a:cubicBezTo>
                  <a:lnTo>
                    <a:pt x="139700" y="321310"/>
                  </a:lnTo>
                  <a:cubicBezTo>
                    <a:pt x="139700" y="320040"/>
                    <a:pt x="139700" y="318770"/>
                    <a:pt x="138430" y="317500"/>
                  </a:cubicBezTo>
                  <a:lnTo>
                    <a:pt x="137147" y="317500"/>
                  </a:lnTo>
                  <a:cubicBezTo>
                    <a:pt x="135877" y="316230"/>
                    <a:pt x="137147" y="313690"/>
                    <a:pt x="135877" y="311150"/>
                  </a:cubicBezTo>
                  <a:lnTo>
                    <a:pt x="133350" y="311150"/>
                  </a:lnTo>
                  <a:cubicBezTo>
                    <a:pt x="133350" y="309880"/>
                    <a:pt x="134620" y="307340"/>
                    <a:pt x="133350" y="306070"/>
                  </a:cubicBezTo>
                  <a:lnTo>
                    <a:pt x="130797" y="306070"/>
                  </a:lnTo>
                  <a:cubicBezTo>
                    <a:pt x="130797" y="304800"/>
                    <a:pt x="130797" y="303530"/>
                    <a:pt x="129527" y="302260"/>
                  </a:cubicBezTo>
                  <a:lnTo>
                    <a:pt x="127000" y="302260"/>
                  </a:lnTo>
                  <a:cubicBezTo>
                    <a:pt x="127000" y="299720"/>
                    <a:pt x="128270" y="294640"/>
                    <a:pt x="123177" y="295910"/>
                  </a:cubicBezTo>
                  <a:lnTo>
                    <a:pt x="121920" y="295910"/>
                  </a:lnTo>
                  <a:cubicBezTo>
                    <a:pt x="120650" y="295910"/>
                    <a:pt x="121920" y="294640"/>
                    <a:pt x="120650" y="293370"/>
                  </a:cubicBezTo>
                  <a:lnTo>
                    <a:pt x="118097" y="293370"/>
                  </a:lnTo>
                  <a:cubicBezTo>
                    <a:pt x="118097" y="290830"/>
                    <a:pt x="119380" y="288290"/>
                    <a:pt x="118097" y="287020"/>
                  </a:cubicBezTo>
                  <a:lnTo>
                    <a:pt x="115570" y="287020"/>
                  </a:lnTo>
                  <a:cubicBezTo>
                    <a:pt x="115570" y="287020"/>
                    <a:pt x="115570" y="284480"/>
                    <a:pt x="114300" y="284480"/>
                  </a:cubicBezTo>
                  <a:lnTo>
                    <a:pt x="111747" y="284480"/>
                  </a:lnTo>
                  <a:cubicBezTo>
                    <a:pt x="111747" y="281940"/>
                    <a:pt x="113030" y="279400"/>
                    <a:pt x="111747" y="278130"/>
                  </a:cubicBezTo>
                  <a:lnTo>
                    <a:pt x="109220" y="278130"/>
                  </a:lnTo>
                  <a:cubicBezTo>
                    <a:pt x="109220" y="275590"/>
                    <a:pt x="109220" y="273050"/>
                    <a:pt x="107950" y="271780"/>
                  </a:cubicBezTo>
                  <a:lnTo>
                    <a:pt x="106680" y="271780"/>
                  </a:lnTo>
                  <a:cubicBezTo>
                    <a:pt x="105397" y="270510"/>
                    <a:pt x="106680" y="267970"/>
                    <a:pt x="105397" y="265430"/>
                  </a:cubicBezTo>
                  <a:lnTo>
                    <a:pt x="102870" y="265430"/>
                  </a:lnTo>
                  <a:cubicBezTo>
                    <a:pt x="102870" y="264160"/>
                    <a:pt x="104127" y="261620"/>
                    <a:pt x="102870" y="260350"/>
                  </a:cubicBezTo>
                  <a:lnTo>
                    <a:pt x="100330" y="260350"/>
                  </a:lnTo>
                  <a:lnTo>
                    <a:pt x="100330" y="233680"/>
                  </a:lnTo>
                  <a:cubicBezTo>
                    <a:pt x="101600" y="233680"/>
                    <a:pt x="102870" y="233680"/>
                    <a:pt x="102870" y="232410"/>
                  </a:cubicBezTo>
                  <a:lnTo>
                    <a:pt x="102870" y="229870"/>
                  </a:lnTo>
                  <a:cubicBezTo>
                    <a:pt x="105397" y="229870"/>
                    <a:pt x="111747" y="231140"/>
                    <a:pt x="109220" y="226060"/>
                  </a:cubicBezTo>
                  <a:lnTo>
                    <a:pt x="109220" y="223520"/>
                  </a:lnTo>
                  <a:cubicBezTo>
                    <a:pt x="110477" y="223520"/>
                    <a:pt x="111747" y="224790"/>
                    <a:pt x="111747" y="223520"/>
                  </a:cubicBezTo>
                  <a:cubicBezTo>
                    <a:pt x="111747" y="222250"/>
                    <a:pt x="113030" y="220980"/>
                    <a:pt x="111747" y="219710"/>
                  </a:cubicBezTo>
                  <a:lnTo>
                    <a:pt x="109220" y="219710"/>
                  </a:lnTo>
                  <a:cubicBezTo>
                    <a:pt x="109220" y="217170"/>
                    <a:pt x="109220" y="213360"/>
                    <a:pt x="107950" y="210820"/>
                  </a:cubicBezTo>
                  <a:lnTo>
                    <a:pt x="106680" y="210820"/>
                  </a:lnTo>
                  <a:cubicBezTo>
                    <a:pt x="105397" y="209550"/>
                    <a:pt x="106680" y="207010"/>
                    <a:pt x="105397" y="204470"/>
                  </a:cubicBezTo>
                  <a:lnTo>
                    <a:pt x="102870" y="204470"/>
                  </a:lnTo>
                  <a:cubicBezTo>
                    <a:pt x="102870" y="204470"/>
                    <a:pt x="104127" y="203200"/>
                    <a:pt x="102870" y="201930"/>
                  </a:cubicBezTo>
                  <a:lnTo>
                    <a:pt x="100330" y="201930"/>
                  </a:lnTo>
                  <a:cubicBezTo>
                    <a:pt x="100330" y="199390"/>
                    <a:pt x="100330" y="195580"/>
                    <a:pt x="99047" y="193040"/>
                  </a:cubicBezTo>
                  <a:lnTo>
                    <a:pt x="96520" y="193040"/>
                  </a:lnTo>
                  <a:cubicBezTo>
                    <a:pt x="96520" y="190500"/>
                    <a:pt x="97777" y="187960"/>
                    <a:pt x="96520" y="186690"/>
                  </a:cubicBezTo>
                  <a:lnTo>
                    <a:pt x="93980" y="186690"/>
                  </a:lnTo>
                  <a:cubicBezTo>
                    <a:pt x="93980" y="184150"/>
                    <a:pt x="93980" y="181610"/>
                    <a:pt x="92697" y="180340"/>
                  </a:cubicBezTo>
                  <a:lnTo>
                    <a:pt x="91427" y="180340"/>
                  </a:lnTo>
                  <a:cubicBezTo>
                    <a:pt x="90170" y="177800"/>
                    <a:pt x="91427" y="173990"/>
                    <a:pt x="90170" y="171450"/>
                  </a:cubicBezTo>
                  <a:lnTo>
                    <a:pt x="87630" y="171450"/>
                  </a:lnTo>
                  <a:cubicBezTo>
                    <a:pt x="87630" y="168910"/>
                    <a:pt x="88900" y="166370"/>
                    <a:pt x="87630" y="165100"/>
                  </a:cubicBezTo>
                  <a:lnTo>
                    <a:pt x="85077" y="165100"/>
                  </a:lnTo>
                  <a:cubicBezTo>
                    <a:pt x="85077" y="162560"/>
                    <a:pt x="85077" y="158750"/>
                    <a:pt x="83820" y="156210"/>
                  </a:cubicBezTo>
                  <a:lnTo>
                    <a:pt x="81280" y="156210"/>
                  </a:lnTo>
                  <a:lnTo>
                    <a:pt x="81280" y="144780"/>
                  </a:lnTo>
                  <a:lnTo>
                    <a:pt x="83820" y="144780"/>
                  </a:lnTo>
                  <a:cubicBezTo>
                    <a:pt x="85077" y="142240"/>
                    <a:pt x="85077" y="138430"/>
                    <a:pt x="85077" y="135890"/>
                  </a:cubicBezTo>
                  <a:cubicBezTo>
                    <a:pt x="87630" y="137160"/>
                    <a:pt x="87630" y="133350"/>
                    <a:pt x="87630" y="132080"/>
                  </a:cubicBezTo>
                  <a:lnTo>
                    <a:pt x="87630" y="129540"/>
                  </a:lnTo>
                  <a:cubicBezTo>
                    <a:pt x="90170" y="130810"/>
                    <a:pt x="91427" y="128270"/>
                    <a:pt x="91427" y="125730"/>
                  </a:cubicBezTo>
                  <a:lnTo>
                    <a:pt x="91427" y="123190"/>
                  </a:lnTo>
                  <a:cubicBezTo>
                    <a:pt x="92697" y="123190"/>
                    <a:pt x="95250" y="124460"/>
                    <a:pt x="96520" y="123190"/>
                  </a:cubicBezTo>
                  <a:lnTo>
                    <a:pt x="96520" y="120650"/>
                  </a:lnTo>
                  <a:cubicBezTo>
                    <a:pt x="97777" y="120650"/>
                    <a:pt x="99047" y="120650"/>
                    <a:pt x="100330" y="119380"/>
                  </a:cubicBezTo>
                  <a:lnTo>
                    <a:pt x="100330" y="116840"/>
                  </a:lnTo>
                  <a:cubicBezTo>
                    <a:pt x="102870" y="116840"/>
                    <a:pt x="106680" y="118110"/>
                    <a:pt x="109220" y="116840"/>
                  </a:cubicBezTo>
                  <a:lnTo>
                    <a:pt x="109220" y="114300"/>
                  </a:lnTo>
                  <a:lnTo>
                    <a:pt x="120650" y="114300"/>
                  </a:lnTo>
                  <a:cubicBezTo>
                    <a:pt x="121920" y="107950"/>
                    <a:pt x="121920" y="99060"/>
                    <a:pt x="120650" y="92710"/>
                  </a:cubicBezTo>
                  <a:lnTo>
                    <a:pt x="118097" y="92710"/>
                  </a:lnTo>
                  <a:cubicBezTo>
                    <a:pt x="118097" y="85090"/>
                    <a:pt x="119380" y="77470"/>
                    <a:pt x="118097" y="71120"/>
                  </a:cubicBezTo>
                  <a:lnTo>
                    <a:pt x="115570" y="71120"/>
                  </a:lnTo>
                  <a:lnTo>
                    <a:pt x="115570" y="50800"/>
                  </a:lnTo>
                  <a:lnTo>
                    <a:pt x="118097" y="50800"/>
                  </a:lnTo>
                  <a:cubicBezTo>
                    <a:pt x="119380" y="43180"/>
                    <a:pt x="118097" y="35560"/>
                    <a:pt x="118097" y="29210"/>
                  </a:cubicBezTo>
                  <a:cubicBezTo>
                    <a:pt x="119380" y="29210"/>
                    <a:pt x="120650" y="29210"/>
                    <a:pt x="121920" y="27940"/>
                  </a:cubicBezTo>
                  <a:lnTo>
                    <a:pt x="121920" y="25400"/>
                  </a:lnTo>
                  <a:cubicBezTo>
                    <a:pt x="121920" y="25400"/>
                    <a:pt x="124447" y="26670"/>
                    <a:pt x="124447" y="25400"/>
                  </a:cubicBezTo>
                  <a:lnTo>
                    <a:pt x="124447" y="22860"/>
                  </a:lnTo>
                  <a:cubicBezTo>
                    <a:pt x="125730" y="22860"/>
                    <a:pt x="127000" y="24130"/>
                    <a:pt x="127000" y="21590"/>
                  </a:cubicBezTo>
                  <a:lnTo>
                    <a:pt x="127000" y="20320"/>
                  </a:lnTo>
                  <a:cubicBezTo>
                    <a:pt x="130797" y="20320"/>
                    <a:pt x="133350" y="20320"/>
                    <a:pt x="137147" y="19050"/>
                  </a:cubicBezTo>
                  <a:lnTo>
                    <a:pt x="137147" y="16510"/>
                  </a:lnTo>
                  <a:cubicBezTo>
                    <a:pt x="142227" y="15240"/>
                    <a:pt x="152400" y="20320"/>
                    <a:pt x="152400" y="12700"/>
                  </a:cubicBezTo>
                  <a:lnTo>
                    <a:pt x="152400" y="10160"/>
                  </a:lnTo>
                  <a:lnTo>
                    <a:pt x="153670" y="10160"/>
                  </a:lnTo>
                  <a:cubicBezTo>
                    <a:pt x="153670" y="10160"/>
                    <a:pt x="153784" y="5931"/>
                    <a:pt x="15393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7" name="Shape 27"/>
            <p:cNvSpPr/>
            <p:nvPr/>
          </p:nvSpPr>
          <p:spPr>
            <a:xfrm>
              <a:off x="1215400" y="27703"/>
              <a:ext cx="361950" cy="200660"/>
            </a:xfrm>
            <a:custGeom>
              <a:avLst/>
              <a:gdLst/>
              <a:ahLst/>
              <a:cxnLst/>
              <a:rect l="0" t="0" r="0" b="0"/>
              <a:pathLst>
                <a:path w="361950" h="200660">
                  <a:moveTo>
                    <a:pt x="237490" y="0"/>
                  </a:moveTo>
                  <a:cubicBezTo>
                    <a:pt x="237490" y="1270"/>
                    <a:pt x="236220" y="2540"/>
                    <a:pt x="237490" y="3810"/>
                  </a:cubicBezTo>
                  <a:lnTo>
                    <a:pt x="240030" y="3810"/>
                  </a:lnTo>
                  <a:cubicBezTo>
                    <a:pt x="241300" y="8890"/>
                    <a:pt x="237490" y="17780"/>
                    <a:pt x="243840" y="19050"/>
                  </a:cubicBezTo>
                  <a:cubicBezTo>
                    <a:pt x="243840" y="20320"/>
                    <a:pt x="242570" y="21590"/>
                    <a:pt x="243840" y="21590"/>
                  </a:cubicBezTo>
                  <a:lnTo>
                    <a:pt x="246380" y="21590"/>
                  </a:lnTo>
                  <a:cubicBezTo>
                    <a:pt x="245110" y="25400"/>
                    <a:pt x="247650" y="25400"/>
                    <a:pt x="250190" y="25400"/>
                  </a:cubicBezTo>
                  <a:lnTo>
                    <a:pt x="252730" y="25400"/>
                  </a:lnTo>
                  <a:lnTo>
                    <a:pt x="252730" y="26670"/>
                  </a:lnTo>
                  <a:cubicBezTo>
                    <a:pt x="256540" y="27940"/>
                    <a:pt x="261620" y="27940"/>
                    <a:pt x="265430" y="26670"/>
                  </a:cubicBezTo>
                  <a:lnTo>
                    <a:pt x="265430" y="25400"/>
                  </a:lnTo>
                  <a:cubicBezTo>
                    <a:pt x="267970" y="25400"/>
                    <a:pt x="270510" y="25400"/>
                    <a:pt x="271780" y="24130"/>
                  </a:cubicBezTo>
                  <a:lnTo>
                    <a:pt x="271780" y="21590"/>
                  </a:lnTo>
                  <a:cubicBezTo>
                    <a:pt x="271780" y="21590"/>
                    <a:pt x="274320" y="22860"/>
                    <a:pt x="274320" y="21590"/>
                  </a:cubicBezTo>
                  <a:lnTo>
                    <a:pt x="274320" y="19050"/>
                  </a:lnTo>
                  <a:cubicBezTo>
                    <a:pt x="276860" y="19050"/>
                    <a:pt x="279400" y="19050"/>
                    <a:pt x="280670" y="17780"/>
                  </a:cubicBezTo>
                  <a:lnTo>
                    <a:pt x="280670" y="15240"/>
                  </a:lnTo>
                  <a:cubicBezTo>
                    <a:pt x="281940" y="15240"/>
                    <a:pt x="283210" y="16510"/>
                    <a:pt x="283210" y="15240"/>
                  </a:cubicBezTo>
                  <a:lnTo>
                    <a:pt x="283210" y="12700"/>
                  </a:lnTo>
                  <a:cubicBezTo>
                    <a:pt x="284480" y="12700"/>
                    <a:pt x="285750" y="13970"/>
                    <a:pt x="287020" y="11430"/>
                  </a:cubicBezTo>
                  <a:lnTo>
                    <a:pt x="287020" y="10160"/>
                  </a:lnTo>
                  <a:cubicBezTo>
                    <a:pt x="287020" y="10160"/>
                    <a:pt x="289560" y="10160"/>
                    <a:pt x="289560" y="8890"/>
                  </a:cubicBezTo>
                  <a:lnTo>
                    <a:pt x="289560" y="6350"/>
                  </a:lnTo>
                  <a:cubicBezTo>
                    <a:pt x="292100" y="6350"/>
                    <a:pt x="294640" y="7620"/>
                    <a:pt x="295910" y="6350"/>
                  </a:cubicBezTo>
                  <a:lnTo>
                    <a:pt x="295910" y="3810"/>
                  </a:lnTo>
                  <a:lnTo>
                    <a:pt x="309880" y="3810"/>
                  </a:lnTo>
                  <a:cubicBezTo>
                    <a:pt x="309880" y="5080"/>
                    <a:pt x="309880" y="6350"/>
                    <a:pt x="311150" y="6350"/>
                  </a:cubicBezTo>
                  <a:lnTo>
                    <a:pt x="313690" y="6350"/>
                  </a:lnTo>
                  <a:cubicBezTo>
                    <a:pt x="313690" y="7620"/>
                    <a:pt x="312420" y="8890"/>
                    <a:pt x="313690" y="10160"/>
                  </a:cubicBezTo>
                  <a:lnTo>
                    <a:pt x="316230" y="10160"/>
                  </a:lnTo>
                  <a:cubicBezTo>
                    <a:pt x="316230" y="11430"/>
                    <a:pt x="316230" y="13970"/>
                    <a:pt x="317500" y="15240"/>
                  </a:cubicBezTo>
                  <a:lnTo>
                    <a:pt x="320040" y="15240"/>
                  </a:lnTo>
                  <a:cubicBezTo>
                    <a:pt x="320040" y="16510"/>
                    <a:pt x="318770" y="17780"/>
                    <a:pt x="320040" y="19050"/>
                  </a:cubicBezTo>
                  <a:lnTo>
                    <a:pt x="322580" y="19050"/>
                  </a:lnTo>
                  <a:cubicBezTo>
                    <a:pt x="322580" y="20320"/>
                    <a:pt x="321310" y="21590"/>
                    <a:pt x="323850" y="21590"/>
                  </a:cubicBezTo>
                  <a:lnTo>
                    <a:pt x="325120" y="21590"/>
                  </a:lnTo>
                  <a:cubicBezTo>
                    <a:pt x="325120" y="22860"/>
                    <a:pt x="325120" y="24130"/>
                    <a:pt x="326390" y="25400"/>
                  </a:cubicBezTo>
                  <a:cubicBezTo>
                    <a:pt x="327660" y="25400"/>
                    <a:pt x="328930" y="25400"/>
                    <a:pt x="328930" y="24130"/>
                  </a:cubicBezTo>
                  <a:lnTo>
                    <a:pt x="328930" y="21590"/>
                  </a:lnTo>
                  <a:cubicBezTo>
                    <a:pt x="331470" y="21590"/>
                    <a:pt x="334010" y="22860"/>
                    <a:pt x="335280" y="21590"/>
                  </a:cubicBezTo>
                  <a:lnTo>
                    <a:pt x="335280" y="19050"/>
                  </a:lnTo>
                  <a:cubicBezTo>
                    <a:pt x="339090" y="19050"/>
                    <a:pt x="341630" y="19050"/>
                    <a:pt x="344170" y="17780"/>
                  </a:cubicBezTo>
                  <a:lnTo>
                    <a:pt x="344170" y="15240"/>
                  </a:lnTo>
                  <a:cubicBezTo>
                    <a:pt x="346710" y="15240"/>
                    <a:pt x="349250" y="16510"/>
                    <a:pt x="350520" y="15240"/>
                  </a:cubicBezTo>
                  <a:lnTo>
                    <a:pt x="350520" y="12700"/>
                  </a:lnTo>
                  <a:lnTo>
                    <a:pt x="353060" y="12700"/>
                  </a:lnTo>
                  <a:cubicBezTo>
                    <a:pt x="351790" y="15240"/>
                    <a:pt x="354330" y="16510"/>
                    <a:pt x="356870" y="15240"/>
                  </a:cubicBezTo>
                  <a:lnTo>
                    <a:pt x="359410" y="15240"/>
                  </a:lnTo>
                  <a:cubicBezTo>
                    <a:pt x="359410" y="16510"/>
                    <a:pt x="358140" y="17780"/>
                    <a:pt x="359410" y="19050"/>
                  </a:cubicBezTo>
                  <a:lnTo>
                    <a:pt x="361950" y="19050"/>
                  </a:lnTo>
                  <a:lnTo>
                    <a:pt x="361950" y="24130"/>
                  </a:lnTo>
                  <a:cubicBezTo>
                    <a:pt x="360680" y="24130"/>
                    <a:pt x="359410" y="24130"/>
                    <a:pt x="359410" y="25400"/>
                  </a:cubicBezTo>
                  <a:lnTo>
                    <a:pt x="359410" y="26670"/>
                  </a:lnTo>
                  <a:cubicBezTo>
                    <a:pt x="356870" y="27940"/>
                    <a:pt x="354330" y="26670"/>
                    <a:pt x="353060" y="27940"/>
                  </a:cubicBezTo>
                  <a:lnTo>
                    <a:pt x="353060" y="30480"/>
                  </a:lnTo>
                  <a:cubicBezTo>
                    <a:pt x="350520" y="30480"/>
                    <a:pt x="347980" y="29210"/>
                    <a:pt x="346710" y="30480"/>
                  </a:cubicBezTo>
                  <a:lnTo>
                    <a:pt x="346710" y="33020"/>
                  </a:lnTo>
                  <a:cubicBezTo>
                    <a:pt x="345440" y="33020"/>
                    <a:pt x="344170" y="33020"/>
                    <a:pt x="344170" y="34290"/>
                  </a:cubicBezTo>
                  <a:lnTo>
                    <a:pt x="344170" y="36830"/>
                  </a:lnTo>
                  <a:cubicBezTo>
                    <a:pt x="340360" y="36830"/>
                    <a:pt x="337820" y="35560"/>
                    <a:pt x="335280" y="36830"/>
                  </a:cubicBezTo>
                  <a:lnTo>
                    <a:pt x="335280" y="39370"/>
                  </a:lnTo>
                  <a:cubicBezTo>
                    <a:pt x="331470" y="39370"/>
                    <a:pt x="327660" y="39370"/>
                    <a:pt x="325120" y="40640"/>
                  </a:cubicBezTo>
                  <a:lnTo>
                    <a:pt x="325120" y="41910"/>
                  </a:lnTo>
                  <a:cubicBezTo>
                    <a:pt x="325120" y="43180"/>
                    <a:pt x="322580" y="41910"/>
                    <a:pt x="322580" y="43180"/>
                  </a:cubicBezTo>
                  <a:lnTo>
                    <a:pt x="322580" y="45720"/>
                  </a:lnTo>
                  <a:lnTo>
                    <a:pt x="317500" y="45720"/>
                  </a:lnTo>
                  <a:cubicBezTo>
                    <a:pt x="316230" y="49530"/>
                    <a:pt x="316230" y="53340"/>
                    <a:pt x="316230" y="57150"/>
                  </a:cubicBezTo>
                  <a:cubicBezTo>
                    <a:pt x="317500" y="59690"/>
                    <a:pt x="320040" y="58420"/>
                    <a:pt x="322580" y="58420"/>
                  </a:cubicBezTo>
                  <a:cubicBezTo>
                    <a:pt x="321310" y="60960"/>
                    <a:pt x="323850" y="62230"/>
                    <a:pt x="326390" y="60960"/>
                  </a:cubicBezTo>
                  <a:lnTo>
                    <a:pt x="328930" y="60960"/>
                  </a:lnTo>
                  <a:cubicBezTo>
                    <a:pt x="328930" y="62230"/>
                    <a:pt x="327660" y="63500"/>
                    <a:pt x="328930" y="64770"/>
                  </a:cubicBezTo>
                  <a:lnTo>
                    <a:pt x="331470" y="64770"/>
                  </a:lnTo>
                  <a:cubicBezTo>
                    <a:pt x="331470" y="67310"/>
                    <a:pt x="331470" y="68580"/>
                    <a:pt x="332740" y="71120"/>
                  </a:cubicBezTo>
                  <a:lnTo>
                    <a:pt x="335280" y="71120"/>
                  </a:lnTo>
                  <a:lnTo>
                    <a:pt x="335280" y="72390"/>
                  </a:lnTo>
                  <a:cubicBezTo>
                    <a:pt x="334010" y="73660"/>
                    <a:pt x="332740" y="72390"/>
                    <a:pt x="331470" y="73660"/>
                  </a:cubicBezTo>
                  <a:lnTo>
                    <a:pt x="331470" y="76200"/>
                  </a:lnTo>
                  <a:cubicBezTo>
                    <a:pt x="328930" y="76200"/>
                    <a:pt x="327660" y="74930"/>
                    <a:pt x="325120" y="76200"/>
                  </a:cubicBezTo>
                  <a:lnTo>
                    <a:pt x="325120" y="78740"/>
                  </a:lnTo>
                  <a:cubicBezTo>
                    <a:pt x="322580" y="78740"/>
                    <a:pt x="318770" y="78740"/>
                    <a:pt x="316230" y="80010"/>
                  </a:cubicBezTo>
                  <a:lnTo>
                    <a:pt x="316230" y="82550"/>
                  </a:lnTo>
                  <a:cubicBezTo>
                    <a:pt x="313690" y="82550"/>
                    <a:pt x="309880" y="81280"/>
                    <a:pt x="307340" y="82550"/>
                  </a:cubicBezTo>
                  <a:lnTo>
                    <a:pt x="307340" y="85090"/>
                  </a:lnTo>
                  <a:cubicBezTo>
                    <a:pt x="306070" y="85090"/>
                    <a:pt x="304800" y="85090"/>
                    <a:pt x="304800" y="86360"/>
                  </a:cubicBezTo>
                  <a:lnTo>
                    <a:pt x="304800" y="87630"/>
                  </a:lnTo>
                  <a:cubicBezTo>
                    <a:pt x="300990" y="88900"/>
                    <a:pt x="297180" y="87630"/>
                    <a:pt x="294640" y="88900"/>
                  </a:cubicBezTo>
                  <a:lnTo>
                    <a:pt x="294640" y="91440"/>
                  </a:lnTo>
                  <a:cubicBezTo>
                    <a:pt x="292100" y="91440"/>
                    <a:pt x="288290" y="90170"/>
                    <a:pt x="285750" y="91440"/>
                  </a:cubicBezTo>
                  <a:lnTo>
                    <a:pt x="285750" y="93980"/>
                  </a:lnTo>
                  <a:cubicBezTo>
                    <a:pt x="283210" y="93980"/>
                    <a:pt x="281940" y="93980"/>
                    <a:pt x="279400" y="95250"/>
                  </a:cubicBezTo>
                  <a:lnTo>
                    <a:pt x="279400" y="97790"/>
                  </a:lnTo>
                  <a:cubicBezTo>
                    <a:pt x="276860" y="97790"/>
                    <a:pt x="273050" y="96520"/>
                    <a:pt x="270510" y="97790"/>
                  </a:cubicBezTo>
                  <a:lnTo>
                    <a:pt x="270510" y="100330"/>
                  </a:lnTo>
                  <a:cubicBezTo>
                    <a:pt x="267970" y="100330"/>
                    <a:pt x="264160" y="100330"/>
                    <a:pt x="261620" y="101600"/>
                  </a:cubicBezTo>
                  <a:lnTo>
                    <a:pt x="261620" y="102870"/>
                  </a:lnTo>
                  <a:cubicBezTo>
                    <a:pt x="260350" y="104140"/>
                    <a:pt x="259080" y="102870"/>
                    <a:pt x="259080" y="104140"/>
                  </a:cubicBezTo>
                  <a:lnTo>
                    <a:pt x="259080" y="106680"/>
                  </a:lnTo>
                  <a:cubicBezTo>
                    <a:pt x="255270" y="105410"/>
                    <a:pt x="255270" y="107950"/>
                    <a:pt x="255270" y="110490"/>
                  </a:cubicBezTo>
                  <a:cubicBezTo>
                    <a:pt x="254000" y="113030"/>
                    <a:pt x="257810" y="114300"/>
                    <a:pt x="259080" y="113030"/>
                  </a:cubicBezTo>
                  <a:lnTo>
                    <a:pt x="261620" y="113030"/>
                  </a:lnTo>
                  <a:cubicBezTo>
                    <a:pt x="261620" y="114300"/>
                    <a:pt x="260350" y="115570"/>
                    <a:pt x="262890" y="116840"/>
                  </a:cubicBezTo>
                  <a:lnTo>
                    <a:pt x="264160" y="116840"/>
                  </a:lnTo>
                  <a:cubicBezTo>
                    <a:pt x="264160" y="116840"/>
                    <a:pt x="264160" y="119380"/>
                    <a:pt x="265430" y="119380"/>
                  </a:cubicBezTo>
                  <a:lnTo>
                    <a:pt x="267970" y="119380"/>
                  </a:lnTo>
                  <a:lnTo>
                    <a:pt x="267970" y="128270"/>
                  </a:lnTo>
                  <a:cubicBezTo>
                    <a:pt x="265430" y="128270"/>
                    <a:pt x="262890" y="127000"/>
                    <a:pt x="261620" y="128270"/>
                  </a:cubicBezTo>
                  <a:lnTo>
                    <a:pt x="261620" y="130810"/>
                  </a:lnTo>
                  <a:cubicBezTo>
                    <a:pt x="252730" y="130810"/>
                    <a:pt x="242570" y="130810"/>
                    <a:pt x="233680" y="132080"/>
                  </a:cubicBezTo>
                  <a:lnTo>
                    <a:pt x="233680" y="133350"/>
                  </a:lnTo>
                  <a:cubicBezTo>
                    <a:pt x="229870" y="134620"/>
                    <a:pt x="226060" y="133350"/>
                    <a:pt x="222250" y="134620"/>
                  </a:cubicBezTo>
                  <a:lnTo>
                    <a:pt x="222250" y="137160"/>
                  </a:lnTo>
                  <a:cubicBezTo>
                    <a:pt x="218440" y="137160"/>
                    <a:pt x="215900" y="135890"/>
                    <a:pt x="213360" y="137160"/>
                  </a:cubicBezTo>
                  <a:lnTo>
                    <a:pt x="213360" y="139700"/>
                  </a:lnTo>
                  <a:cubicBezTo>
                    <a:pt x="207010" y="140970"/>
                    <a:pt x="198120" y="137160"/>
                    <a:pt x="198120" y="143510"/>
                  </a:cubicBezTo>
                  <a:cubicBezTo>
                    <a:pt x="191770" y="143510"/>
                    <a:pt x="181610" y="140970"/>
                    <a:pt x="179070" y="146050"/>
                  </a:cubicBezTo>
                  <a:cubicBezTo>
                    <a:pt x="171450" y="146050"/>
                    <a:pt x="162560" y="146050"/>
                    <a:pt x="154940" y="147320"/>
                  </a:cubicBezTo>
                  <a:lnTo>
                    <a:pt x="154940" y="148590"/>
                  </a:lnTo>
                  <a:cubicBezTo>
                    <a:pt x="153670" y="149860"/>
                    <a:pt x="152400" y="148590"/>
                    <a:pt x="152400" y="149860"/>
                  </a:cubicBezTo>
                  <a:lnTo>
                    <a:pt x="152400" y="152400"/>
                  </a:lnTo>
                  <a:lnTo>
                    <a:pt x="149860" y="152400"/>
                  </a:lnTo>
                  <a:cubicBezTo>
                    <a:pt x="148590" y="154940"/>
                    <a:pt x="148590" y="158750"/>
                    <a:pt x="149860" y="162560"/>
                  </a:cubicBezTo>
                  <a:lnTo>
                    <a:pt x="152400" y="162560"/>
                  </a:lnTo>
                  <a:cubicBezTo>
                    <a:pt x="151130" y="165100"/>
                    <a:pt x="153670" y="165100"/>
                    <a:pt x="156210" y="165100"/>
                  </a:cubicBezTo>
                  <a:lnTo>
                    <a:pt x="157480" y="165100"/>
                  </a:lnTo>
                  <a:cubicBezTo>
                    <a:pt x="158750" y="166370"/>
                    <a:pt x="157480" y="167640"/>
                    <a:pt x="158750" y="167640"/>
                  </a:cubicBezTo>
                  <a:lnTo>
                    <a:pt x="161290" y="167640"/>
                  </a:lnTo>
                  <a:lnTo>
                    <a:pt x="161290" y="176530"/>
                  </a:lnTo>
                  <a:cubicBezTo>
                    <a:pt x="158750" y="176530"/>
                    <a:pt x="156210" y="176530"/>
                    <a:pt x="154940" y="177800"/>
                  </a:cubicBezTo>
                  <a:lnTo>
                    <a:pt x="154940" y="179070"/>
                  </a:lnTo>
                  <a:cubicBezTo>
                    <a:pt x="152400" y="180340"/>
                    <a:pt x="148590" y="179070"/>
                    <a:pt x="146050" y="180340"/>
                  </a:cubicBezTo>
                  <a:lnTo>
                    <a:pt x="146050" y="182880"/>
                  </a:lnTo>
                  <a:cubicBezTo>
                    <a:pt x="143510" y="182880"/>
                    <a:pt x="140970" y="181610"/>
                    <a:pt x="139700" y="182880"/>
                  </a:cubicBezTo>
                  <a:lnTo>
                    <a:pt x="139700" y="185420"/>
                  </a:lnTo>
                  <a:cubicBezTo>
                    <a:pt x="135890" y="185420"/>
                    <a:pt x="130810" y="185420"/>
                    <a:pt x="127000" y="186690"/>
                  </a:cubicBezTo>
                  <a:lnTo>
                    <a:pt x="127000" y="189230"/>
                  </a:lnTo>
                  <a:cubicBezTo>
                    <a:pt x="110490" y="189230"/>
                    <a:pt x="92710" y="187960"/>
                    <a:pt x="76200" y="189230"/>
                  </a:cubicBezTo>
                  <a:lnTo>
                    <a:pt x="76200" y="191770"/>
                  </a:lnTo>
                  <a:lnTo>
                    <a:pt x="69850" y="191770"/>
                  </a:lnTo>
                  <a:cubicBezTo>
                    <a:pt x="69850" y="190500"/>
                    <a:pt x="71120" y="189230"/>
                    <a:pt x="69850" y="189230"/>
                  </a:cubicBezTo>
                  <a:cubicBezTo>
                    <a:pt x="68580" y="189230"/>
                    <a:pt x="67310" y="187960"/>
                    <a:pt x="66040" y="189230"/>
                  </a:cubicBezTo>
                  <a:lnTo>
                    <a:pt x="66040" y="191770"/>
                  </a:lnTo>
                  <a:cubicBezTo>
                    <a:pt x="58420" y="191770"/>
                    <a:pt x="49530" y="191770"/>
                    <a:pt x="41910" y="193040"/>
                  </a:cubicBezTo>
                  <a:lnTo>
                    <a:pt x="41910" y="194310"/>
                  </a:lnTo>
                  <a:lnTo>
                    <a:pt x="36830" y="194310"/>
                  </a:lnTo>
                  <a:cubicBezTo>
                    <a:pt x="36830" y="194310"/>
                    <a:pt x="36830" y="193040"/>
                    <a:pt x="35560" y="191770"/>
                  </a:cubicBezTo>
                  <a:lnTo>
                    <a:pt x="34290" y="191770"/>
                  </a:lnTo>
                  <a:lnTo>
                    <a:pt x="34290" y="189230"/>
                  </a:lnTo>
                  <a:cubicBezTo>
                    <a:pt x="34290" y="189230"/>
                    <a:pt x="36830" y="190500"/>
                    <a:pt x="36830" y="189230"/>
                  </a:cubicBezTo>
                  <a:lnTo>
                    <a:pt x="36830" y="186690"/>
                  </a:lnTo>
                  <a:cubicBezTo>
                    <a:pt x="38100" y="186690"/>
                    <a:pt x="39370" y="186690"/>
                    <a:pt x="39370" y="185420"/>
                  </a:cubicBezTo>
                  <a:lnTo>
                    <a:pt x="39370" y="182880"/>
                  </a:lnTo>
                  <a:cubicBezTo>
                    <a:pt x="40640" y="182880"/>
                    <a:pt x="41910" y="184150"/>
                    <a:pt x="43180" y="182880"/>
                  </a:cubicBezTo>
                  <a:lnTo>
                    <a:pt x="43180" y="180340"/>
                  </a:lnTo>
                  <a:cubicBezTo>
                    <a:pt x="44450" y="180340"/>
                    <a:pt x="45720" y="181610"/>
                    <a:pt x="45720" y="179070"/>
                  </a:cubicBezTo>
                  <a:lnTo>
                    <a:pt x="45720" y="177800"/>
                  </a:lnTo>
                  <a:cubicBezTo>
                    <a:pt x="48260" y="177800"/>
                    <a:pt x="54610" y="179070"/>
                    <a:pt x="52070" y="173990"/>
                  </a:cubicBezTo>
                  <a:lnTo>
                    <a:pt x="52070" y="171450"/>
                  </a:lnTo>
                  <a:cubicBezTo>
                    <a:pt x="54610" y="171450"/>
                    <a:pt x="57150" y="171450"/>
                    <a:pt x="58420" y="170180"/>
                  </a:cubicBezTo>
                  <a:lnTo>
                    <a:pt x="58420" y="167640"/>
                  </a:lnTo>
                  <a:cubicBezTo>
                    <a:pt x="59690" y="167640"/>
                    <a:pt x="60960" y="168910"/>
                    <a:pt x="60960" y="167640"/>
                  </a:cubicBezTo>
                  <a:lnTo>
                    <a:pt x="60960" y="165100"/>
                  </a:lnTo>
                  <a:cubicBezTo>
                    <a:pt x="63500" y="165100"/>
                    <a:pt x="66040" y="166370"/>
                    <a:pt x="67310" y="163830"/>
                  </a:cubicBezTo>
                  <a:lnTo>
                    <a:pt x="67310" y="162560"/>
                  </a:lnTo>
                  <a:cubicBezTo>
                    <a:pt x="68580" y="162560"/>
                    <a:pt x="69850" y="162560"/>
                    <a:pt x="69850" y="161290"/>
                  </a:cubicBezTo>
                  <a:lnTo>
                    <a:pt x="69850" y="158750"/>
                  </a:lnTo>
                  <a:cubicBezTo>
                    <a:pt x="72390" y="158750"/>
                    <a:pt x="74930" y="160020"/>
                    <a:pt x="76200" y="158750"/>
                  </a:cubicBezTo>
                  <a:lnTo>
                    <a:pt x="76200" y="156210"/>
                  </a:lnTo>
                  <a:cubicBezTo>
                    <a:pt x="77470" y="156210"/>
                    <a:pt x="78740" y="156210"/>
                    <a:pt x="80010" y="154940"/>
                  </a:cubicBezTo>
                  <a:lnTo>
                    <a:pt x="80010" y="152400"/>
                  </a:lnTo>
                  <a:cubicBezTo>
                    <a:pt x="82550" y="152400"/>
                    <a:pt x="86360" y="153670"/>
                    <a:pt x="88900" y="152400"/>
                  </a:cubicBezTo>
                  <a:lnTo>
                    <a:pt x="88900" y="149860"/>
                  </a:lnTo>
                  <a:cubicBezTo>
                    <a:pt x="90170" y="149860"/>
                    <a:pt x="91440" y="151130"/>
                    <a:pt x="91440" y="148590"/>
                  </a:cubicBezTo>
                  <a:lnTo>
                    <a:pt x="91440" y="147320"/>
                  </a:lnTo>
                  <a:cubicBezTo>
                    <a:pt x="93980" y="147320"/>
                    <a:pt x="96520" y="147320"/>
                    <a:pt x="97790" y="146050"/>
                  </a:cubicBezTo>
                  <a:lnTo>
                    <a:pt x="97790" y="143510"/>
                  </a:lnTo>
                  <a:cubicBezTo>
                    <a:pt x="100330" y="143510"/>
                    <a:pt x="102870" y="144780"/>
                    <a:pt x="104140" y="143510"/>
                  </a:cubicBezTo>
                  <a:lnTo>
                    <a:pt x="104140" y="140970"/>
                  </a:lnTo>
                  <a:cubicBezTo>
                    <a:pt x="105410" y="140970"/>
                    <a:pt x="106680" y="140970"/>
                    <a:pt x="106680" y="139700"/>
                  </a:cubicBezTo>
                  <a:lnTo>
                    <a:pt x="106680" y="137160"/>
                  </a:lnTo>
                  <a:cubicBezTo>
                    <a:pt x="109220" y="137160"/>
                    <a:pt x="111760" y="138430"/>
                    <a:pt x="113030" y="137160"/>
                  </a:cubicBezTo>
                  <a:lnTo>
                    <a:pt x="113030" y="134620"/>
                  </a:lnTo>
                  <a:cubicBezTo>
                    <a:pt x="114300" y="134620"/>
                    <a:pt x="115570" y="135890"/>
                    <a:pt x="115570" y="133350"/>
                  </a:cubicBezTo>
                  <a:lnTo>
                    <a:pt x="115570" y="132080"/>
                  </a:lnTo>
                  <a:cubicBezTo>
                    <a:pt x="118110" y="132080"/>
                    <a:pt x="120650" y="132080"/>
                    <a:pt x="121920" y="130810"/>
                  </a:cubicBezTo>
                  <a:lnTo>
                    <a:pt x="121920" y="128270"/>
                  </a:lnTo>
                  <a:cubicBezTo>
                    <a:pt x="123190" y="128270"/>
                    <a:pt x="124460" y="129540"/>
                    <a:pt x="125730" y="128270"/>
                  </a:cubicBezTo>
                  <a:lnTo>
                    <a:pt x="125730" y="125730"/>
                  </a:lnTo>
                  <a:cubicBezTo>
                    <a:pt x="127000" y="125730"/>
                    <a:pt x="129540" y="125730"/>
                    <a:pt x="130810" y="124460"/>
                  </a:cubicBezTo>
                  <a:lnTo>
                    <a:pt x="130810" y="121920"/>
                  </a:lnTo>
                  <a:cubicBezTo>
                    <a:pt x="132080" y="121920"/>
                    <a:pt x="133350" y="123190"/>
                    <a:pt x="134620" y="121920"/>
                  </a:cubicBezTo>
                  <a:lnTo>
                    <a:pt x="134620" y="119380"/>
                  </a:lnTo>
                  <a:cubicBezTo>
                    <a:pt x="137160" y="119380"/>
                    <a:pt x="140970" y="120650"/>
                    <a:pt x="143510" y="118110"/>
                  </a:cubicBezTo>
                  <a:lnTo>
                    <a:pt x="143510" y="116840"/>
                  </a:lnTo>
                  <a:cubicBezTo>
                    <a:pt x="144780" y="116840"/>
                    <a:pt x="146050" y="116840"/>
                    <a:pt x="146050" y="115570"/>
                  </a:cubicBezTo>
                  <a:lnTo>
                    <a:pt x="146050" y="113030"/>
                  </a:lnTo>
                  <a:cubicBezTo>
                    <a:pt x="148590" y="113030"/>
                    <a:pt x="151130" y="114300"/>
                    <a:pt x="152400" y="113030"/>
                  </a:cubicBezTo>
                  <a:lnTo>
                    <a:pt x="152400" y="110490"/>
                  </a:lnTo>
                  <a:cubicBezTo>
                    <a:pt x="154940" y="110490"/>
                    <a:pt x="157480" y="110490"/>
                    <a:pt x="158750" y="109220"/>
                  </a:cubicBezTo>
                  <a:lnTo>
                    <a:pt x="158750" y="106680"/>
                  </a:lnTo>
                  <a:cubicBezTo>
                    <a:pt x="161290" y="106680"/>
                    <a:pt x="163830" y="107950"/>
                    <a:pt x="165100" y="106680"/>
                  </a:cubicBezTo>
                  <a:lnTo>
                    <a:pt x="165100" y="104140"/>
                  </a:lnTo>
                  <a:cubicBezTo>
                    <a:pt x="166370" y="104140"/>
                    <a:pt x="168910" y="105410"/>
                    <a:pt x="171450" y="102870"/>
                  </a:cubicBezTo>
                  <a:lnTo>
                    <a:pt x="171450" y="101600"/>
                  </a:lnTo>
                  <a:cubicBezTo>
                    <a:pt x="173990" y="101600"/>
                    <a:pt x="177800" y="101600"/>
                    <a:pt x="180340" y="100330"/>
                  </a:cubicBezTo>
                  <a:lnTo>
                    <a:pt x="180340" y="97790"/>
                  </a:lnTo>
                  <a:cubicBezTo>
                    <a:pt x="181610" y="97790"/>
                    <a:pt x="182880" y="99060"/>
                    <a:pt x="182880" y="97790"/>
                  </a:cubicBezTo>
                  <a:lnTo>
                    <a:pt x="182880" y="95250"/>
                  </a:lnTo>
                  <a:cubicBezTo>
                    <a:pt x="185420" y="95250"/>
                    <a:pt x="187960" y="95250"/>
                    <a:pt x="189230" y="93980"/>
                  </a:cubicBezTo>
                  <a:lnTo>
                    <a:pt x="189230" y="91440"/>
                  </a:lnTo>
                  <a:cubicBezTo>
                    <a:pt x="191770" y="91440"/>
                    <a:pt x="194310" y="92710"/>
                    <a:pt x="195580" y="91440"/>
                  </a:cubicBezTo>
                  <a:lnTo>
                    <a:pt x="195580" y="88900"/>
                  </a:lnTo>
                  <a:cubicBezTo>
                    <a:pt x="195580" y="88900"/>
                    <a:pt x="198120" y="90170"/>
                    <a:pt x="198120" y="87630"/>
                  </a:cubicBezTo>
                  <a:lnTo>
                    <a:pt x="198120" y="86360"/>
                  </a:lnTo>
                  <a:cubicBezTo>
                    <a:pt x="201930" y="86360"/>
                    <a:pt x="204470" y="86360"/>
                    <a:pt x="207010" y="85090"/>
                  </a:cubicBezTo>
                  <a:lnTo>
                    <a:pt x="207010" y="82550"/>
                  </a:lnTo>
                  <a:cubicBezTo>
                    <a:pt x="209550" y="82550"/>
                    <a:pt x="212090" y="83820"/>
                    <a:pt x="213360" y="82550"/>
                  </a:cubicBezTo>
                  <a:lnTo>
                    <a:pt x="213360" y="80010"/>
                  </a:lnTo>
                  <a:cubicBezTo>
                    <a:pt x="214630" y="80010"/>
                    <a:pt x="215900" y="80010"/>
                    <a:pt x="217170" y="78740"/>
                  </a:cubicBezTo>
                  <a:lnTo>
                    <a:pt x="217170" y="76200"/>
                  </a:lnTo>
                  <a:cubicBezTo>
                    <a:pt x="219710" y="76200"/>
                    <a:pt x="223520" y="77470"/>
                    <a:pt x="226060" y="76200"/>
                  </a:cubicBezTo>
                  <a:lnTo>
                    <a:pt x="226060" y="73660"/>
                  </a:lnTo>
                  <a:cubicBezTo>
                    <a:pt x="227330" y="73660"/>
                    <a:pt x="229870" y="74930"/>
                    <a:pt x="232410" y="72390"/>
                  </a:cubicBezTo>
                  <a:lnTo>
                    <a:pt x="232410" y="71120"/>
                  </a:lnTo>
                  <a:cubicBezTo>
                    <a:pt x="232410" y="71120"/>
                    <a:pt x="233680" y="71120"/>
                    <a:pt x="234950" y="69850"/>
                  </a:cubicBezTo>
                  <a:lnTo>
                    <a:pt x="234950" y="67310"/>
                  </a:lnTo>
                  <a:cubicBezTo>
                    <a:pt x="237490" y="67310"/>
                    <a:pt x="241300" y="68580"/>
                    <a:pt x="243840" y="67310"/>
                  </a:cubicBezTo>
                  <a:lnTo>
                    <a:pt x="243840" y="64770"/>
                  </a:lnTo>
                  <a:cubicBezTo>
                    <a:pt x="245110" y="64770"/>
                    <a:pt x="246380" y="64770"/>
                    <a:pt x="247650" y="63500"/>
                  </a:cubicBezTo>
                  <a:lnTo>
                    <a:pt x="247650" y="60960"/>
                  </a:lnTo>
                  <a:cubicBezTo>
                    <a:pt x="248920" y="60960"/>
                    <a:pt x="251460" y="62230"/>
                    <a:pt x="252730" y="60960"/>
                  </a:cubicBezTo>
                  <a:lnTo>
                    <a:pt x="252730" y="58420"/>
                  </a:lnTo>
                  <a:cubicBezTo>
                    <a:pt x="255270" y="58420"/>
                    <a:pt x="257810" y="59690"/>
                    <a:pt x="259080" y="57150"/>
                  </a:cubicBezTo>
                  <a:lnTo>
                    <a:pt x="259080" y="55880"/>
                  </a:lnTo>
                  <a:cubicBezTo>
                    <a:pt x="261620" y="55880"/>
                    <a:pt x="264160" y="55880"/>
                    <a:pt x="265430" y="54610"/>
                  </a:cubicBezTo>
                  <a:lnTo>
                    <a:pt x="265430" y="52070"/>
                  </a:lnTo>
                  <a:cubicBezTo>
                    <a:pt x="267970" y="52070"/>
                    <a:pt x="270510" y="53340"/>
                    <a:pt x="271780" y="52070"/>
                  </a:cubicBezTo>
                  <a:lnTo>
                    <a:pt x="271780" y="49530"/>
                  </a:lnTo>
                  <a:cubicBezTo>
                    <a:pt x="273050" y="49530"/>
                    <a:pt x="275590" y="49530"/>
                    <a:pt x="278130" y="48260"/>
                  </a:cubicBezTo>
                  <a:lnTo>
                    <a:pt x="278130" y="45720"/>
                  </a:lnTo>
                  <a:cubicBezTo>
                    <a:pt x="279400" y="45720"/>
                    <a:pt x="281940" y="46990"/>
                    <a:pt x="283210" y="45720"/>
                  </a:cubicBezTo>
                  <a:lnTo>
                    <a:pt x="283210" y="43180"/>
                  </a:lnTo>
                  <a:cubicBezTo>
                    <a:pt x="285750" y="43180"/>
                    <a:pt x="288290" y="44450"/>
                    <a:pt x="289560" y="41910"/>
                  </a:cubicBezTo>
                  <a:lnTo>
                    <a:pt x="289560" y="40640"/>
                  </a:lnTo>
                  <a:cubicBezTo>
                    <a:pt x="293370" y="40640"/>
                    <a:pt x="295910" y="40640"/>
                    <a:pt x="298450" y="39370"/>
                  </a:cubicBezTo>
                  <a:lnTo>
                    <a:pt x="298450" y="36830"/>
                  </a:lnTo>
                  <a:cubicBezTo>
                    <a:pt x="300990" y="36830"/>
                    <a:pt x="303530" y="38100"/>
                    <a:pt x="304800" y="36830"/>
                  </a:cubicBezTo>
                  <a:lnTo>
                    <a:pt x="304800" y="34290"/>
                  </a:lnTo>
                  <a:cubicBezTo>
                    <a:pt x="307340" y="35560"/>
                    <a:pt x="308610" y="31750"/>
                    <a:pt x="308610" y="30480"/>
                  </a:cubicBezTo>
                  <a:lnTo>
                    <a:pt x="308610" y="27940"/>
                  </a:lnTo>
                  <a:cubicBezTo>
                    <a:pt x="304800" y="26670"/>
                    <a:pt x="298450" y="26670"/>
                    <a:pt x="294640" y="27940"/>
                  </a:cubicBezTo>
                  <a:lnTo>
                    <a:pt x="294640" y="30480"/>
                  </a:lnTo>
                  <a:cubicBezTo>
                    <a:pt x="290830" y="30480"/>
                    <a:pt x="287020" y="29210"/>
                    <a:pt x="283210" y="30480"/>
                  </a:cubicBezTo>
                  <a:lnTo>
                    <a:pt x="283210" y="33020"/>
                  </a:lnTo>
                  <a:cubicBezTo>
                    <a:pt x="280670" y="33020"/>
                    <a:pt x="278130" y="33020"/>
                    <a:pt x="276860" y="34290"/>
                  </a:cubicBezTo>
                  <a:lnTo>
                    <a:pt x="276860" y="36830"/>
                  </a:lnTo>
                  <a:cubicBezTo>
                    <a:pt x="274320" y="36830"/>
                    <a:pt x="271780" y="35560"/>
                    <a:pt x="270510" y="36830"/>
                  </a:cubicBezTo>
                  <a:lnTo>
                    <a:pt x="270510" y="39370"/>
                  </a:lnTo>
                  <a:cubicBezTo>
                    <a:pt x="267970" y="39370"/>
                    <a:pt x="264160" y="39370"/>
                    <a:pt x="261620" y="40640"/>
                  </a:cubicBezTo>
                  <a:lnTo>
                    <a:pt x="261620" y="41910"/>
                  </a:lnTo>
                  <a:cubicBezTo>
                    <a:pt x="260350" y="43180"/>
                    <a:pt x="259080" y="41910"/>
                    <a:pt x="259080" y="43180"/>
                  </a:cubicBezTo>
                  <a:lnTo>
                    <a:pt x="259080" y="45720"/>
                  </a:lnTo>
                  <a:cubicBezTo>
                    <a:pt x="256540" y="45720"/>
                    <a:pt x="254000" y="44450"/>
                    <a:pt x="252730" y="45720"/>
                  </a:cubicBezTo>
                  <a:lnTo>
                    <a:pt x="252730" y="48260"/>
                  </a:lnTo>
                  <a:cubicBezTo>
                    <a:pt x="248920" y="48260"/>
                    <a:pt x="246380" y="48260"/>
                    <a:pt x="243840" y="49530"/>
                  </a:cubicBezTo>
                  <a:lnTo>
                    <a:pt x="243840" y="52070"/>
                  </a:lnTo>
                  <a:cubicBezTo>
                    <a:pt x="241300" y="52070"/>
                    <a:pt x="238760" y="50800"/>
                    <a:pt x="237490" y="52070"/>
                  </a:cubicBezTo>
                  <a:lnTo>
                    <a:pt x="237490" y="54610"/>
                  </a:lnTo>
                  <a:cubicBezTo>
                    <a:pt x="236220" y="54610"/>
                    <a:pt x="234950" y="54610"/>
                    <a:pt x="233680" y="55880"/>
                  </a:cubicBezTo>
                  <a:lnTo>
                    <a:pt x="233680" y="57150"/>
                  </a:lnTo>
                  <a:cubicBezTo>
                    <a:pt x="231140" y="58420"/>
                    <a:pt x="227330" y="57150"/>
                    <a:pt x="224790" y="58420"/>
                  </a:cubicBezTo>
                  <a:lnTo>
                    <a:pt x="224790" y="60960"/>
                  </a:lnTo>
                  <a:cubicBezTo>
                    <a:pt x="222250" y="60960"/>
                    <a:pt x="220980" y="59690"/>
                    <a:pt x="218440" y="60960"/>
                  </a:cubicBezTo>
                  <a:lnTo>
                    <a:pt x="218440" y="63500"/>
                  </a:lnTo>
                  <a:cubicBezTo>
                    <a:pt x="217170" y="63500"/>
                    <a:pt x="214630" y="63500"/>
                    <a:pt x="213360" y="64770"/>
                  </a:cubicBezTo>
                  <a:lnTo>
                    <a:pt x="213360" y="67310"/>
                  </a:lnTo>
                  <a:cubicBezTo>
                    <a:pt x="210820" y="67310"/>
                    <a:pt x="208280" y="66040"/>
                    <a:pt x="207010" y="67310"/>
                  </a:cubicBezTo>
                  <a:lnTo>
                    <a:pt x="207010" y="69850"/>
                  </a:lnTo>
                  <a:cubicBezTo>
                    <a:pt x="204470" y="69850"/>
                    <a:pt x="201930" y="69850"/>
                    <a:pt x="200660" y="71120"/>
                  </a:cubicBezTo>
                  <a:lnTo>
                    <a:pt x="200660" y="72390"/>
                  </a:lnTo>
                  <a:cubicBezTo>
                    <a:pt x="199390" y="73660"/>
                    <a:pt x="198120" y="72390"/>
                    <a:pt x="198120" y="73660"/>
                  </a:cubicBezTo>
                  <a:lnTo>
                    <a:pt x="198120" y="76200"/>
                  </a:lnTo>
                  <a:cubicBezTo>
                    <a:pt x="194310" y="76200"/>
                    <a:pt x="190500" y="74930"/>
                    <a:pt x="187960" y="76200"/>
                  </a:cubicBezTo>
                  <a:lnTo>
                    <a:pt x="187960" y="78740"/>
                  </a:lnTo>
                  <a:cubicBezTo>
                    <a:pt x="186690" y="78740"/>
                    <a:pt x="184150" y="78740"/>
                    <a:pt x="182880" y="80010"/>
                  </a:cubicBezTo>
                  <a:lnTo>
                    <a:pt x="182880" y="82550"/>
                  </a:lnTo>
                  <a:cubicBezTo>
                    <a:pt x="180340" y="82550"/>
                    <a:pt x="177800" y="81280"/>
                    <a:pt x="176530" y="82550"/>
                  </a:cubicBezTo>
                  <a:lnTo>
                    <a:pt x="176530" y="85090"/>
                  </a:lnTo>
                  <a:cubicBezTo>
                    <a:pt x="173990" y="85090"/>
                    <a:pt x="171450" y="85090"/>
                    <a:pt x="170180" y="86360"/>
                  </a:cubicBezTo>
                  <a:lnTo>
                    <a:pt x="170180" y="87630"/>
                  </a:lnTo>
                  <a:cubicBezTo>
                    <a:pt x="168910" y="88900"/>
                    <a:pt x="167640" y="87630"/>
                    <a:pt x="167640" y="88900"/>
                  </a:cubicBezTo>
                  <a:lnTo>
                    <a:pt x="167640" y="91440"/>
                  </a:lnTo>
                  <a:cubicBezTo>
                    <a:pt x="165100" y="91440"/>
                    <a:pt x="162560" y="90170"/>
                    <a:pt x="161290" y="91440"/>
                  </a:cubicBezTo>
                  <a:lnTo>
                    <a:pt x="161290" y="93980"/>
                  </a:lnTo>
                  <a:cubicBezTo>
                    <a:pt x="157480" y="93980"/>
                    <a:pt x="154940" y="93980"/>
                    <a:pt x="152400" y="95250"/>
                  </a:cubicBezTo>
                  <a:lnTo>
                    <a:pt x="152400" y="97790"/>
                  </a:lnTo>
                  <a:cubicBezTo>
                    <a:pt x="149860" y="97790"/>
                    <a:pt x="147320" y="96520"/>
                    <a:pt x="146050" y="97790"/>
                  </a:cubicBezTo>
                  <a:lnTo>
                    <a:pt x="146050" y="100330"/>
                  </a:lnTo>
                  <a:cubicBezTo>
                    <a:pt x="143510" y="100330"/>
                    <a:pt x="140970" y="100330"/>
                    <a:pt x="139700" y="101600"/>
                  </a:cubicBezTo>
                  <a:lnTo>
                    <a:pt x="139700" y="102870"/>
                  </a:lnTo>
                  <a:cubicBezTo>
                    <a:pt x="137160" y="104140"/>
                    <a:pt x="134620" y="102870"/>
                    <a:pt x="133350" y="104140"/>
                  </a:cubicBezTo>
                  <a:lnTo>
                    <a:pt x="133350" y="106680"/>
                  </a:lnTo>
                  <a:cubicBezTo>
                    <a:pt x="132080" y="106680"/>
                    <a:pt x="129540" y="105410"/>
                    <a:pt x="127000" y="106680"/>
                  </a:cubicBezTo>
                  <a:lnTo>
                    <a:pt x="127000" y="109220"/>
                  </a:lnTo>
                  <a:cubicBezTo>
                    <a:pt x="127000" y="109220"/>
                    <a:pt x="124460" y="109220"/>
                    <a:pt x="124460" y="110490"/>
                  </a:cubicBezTo>
                  <a:lnTo>
                    <a:pt x="124460" y="113030"/>
                  </a:lnTo>
                  <a:cubicBezTo>
                    <a:pt x="121920" y="113030"/>
                    <a:pt x="119380" y="111760"/>
                    <a:pt x="118110" y="113030"/>
                  </a:cubicBezTo>
                  <a:lnTo>
                    <a:pt x="118110" y="115570"/>
                  </a:lnTo>
                  <a:cubicBezTo>
                    <a:pt x="116840" y="115570"/>
                    <a:pt x="115570" y="115570"/>
                    <a:pt x="115570" y="116840"/>
                  </a:cubicBezTo>
                  <a:lnTo>
                    <a:pt x="115570" y="118110"/>
                  </a:lnTo>
                  <a:cubicBezTo>
                    <a:pt x="113030" y="119380"/>
                    <a:pt x="110490" y="118110"/>
                    <a:pt x="109220" y="119380"/>
                  </a:cubicBezTo>
                  <a:lnTo>
                    <a:pt x="109220" y="121920"/>
                  </a:lnTo>
                  <a:cubicBezTo>
                    <a:pt x="107950" y="121920"/>
                    <a:pt x="106680" y="120650"/>
                    <a:pt x="106680" y="121920"/>
                  </a:cubicBezTo>
                  <a:lnTo>
                    <a:pt x="106680" y="124460"/>
                  </a:lnTo>
                  <a:cubicBezTo>
                    <a:pt x="105410" y="124460"/>
                    <a:pt x="104140" y="124460"/>
                    <a:pt x="102870" y="125730"/>
                  </a:cubicBezTo>
                  <a:lnTo>
                    <a:pt x="102870" y="128270"/>
                  </a:lnTo>
                  <a:cubicBezTo>
                    <a:pt x="101600" y="128270"/>
                    <a:pt x="99060" y="127000"/>
                    <a:pt x="96520" y="128270"/>
                  </a:cubicBezTo>
                  <a:lnTo>
                    <a:pt x="96520" y="130810"/>
                  </a:lnTo>
                  <a:cubicBezTo>
                    <a:pt x="95250" y="130810"/>
                    <a:pt x="92710" y="130810"/>
                    <a:pt x="91440" y="132080"/>
                  </a:cubicBezTo>
                  <a:lnTo>
                    <a:pt x="91440" y="133350"/>
                  </a:lnTo>
                  <a:cubicBezTo>
                    <a:pt x="88900" y="134620"/>
                    <a:pt x="86360" y="133350"/>
                    <a:pt x="85090" y="134620"/>
                  </a:cubicBezTo>
                  <a:lnTo>
                    <a:pt x="85090" y="137160"/>
                  </a:lnTo>
                  <a:cubicBezTo>
                    <a:pt x="82550" y="137160"/>
                    <a:pt x="80010" y="135890"/>
                    <a:pt x="78740" y="137160"/>
                  </a:cubicBezTo>
                  <a:lnTo>
                    <a:pt x="78740" y="139700"/>
                  </a:lnTo>
                  <a:cubicBezTo>
                    <a:pt x="76200" y="139700"/>
                    <a:pt x="73660" y="139700"/>
                    <a:pt x="72390" y="140970"/>
                  </a:cubicBezTo>
                  <a:lnTo>
                    <a:pt x="72390" y="143510"/>
                  </a:lnTo>
                  <a:cubicBezTo>
                    <a:pt x="71120" y="143510"/>
                    <a:pt x="69850" y="142240"/>
                    <a:pt x="69850" y="143510"/>
                  </a:cubicBezTo>
                  <a:lnTo>
                    <a:pt x="69850" y="146050"/>
                  </a:lnTo>
                  <a:cubicBezTo>
                    <a:pt x="67310" y="146050"/>
                    <a:pt x="64770" y="146050"/>
                    <a:pt x="63500" y="147320"/>
                  </a:cubicBezTo>
                  <a:lnTo>
                    <a:pt x="63500" y="148590"/>
                  </a:lnTo>
                  <a:cubicBezTo>
                    <a:pt x="62230" y="149860"/>
                    <a:pt x="60960" y="148590"/>
                    <a:pt x="60960" y="149860"/>
                  </a:cubicBezTo>
                  <a:lnTo>
                    <a:pt x="60960" y="152400"/>
                  </a:lnTo>
                  <a:cubicBezTo>
                    <a:pt x="59690" y="152400"/>
                    <a:pt x="58420" y="151130"/>
                    <a:pt x="57150" y="152400"/>
                  </a:cubicBezTo>
                  <a:lnTo>
                    <a:pt x="57150" y="154940"/>
                  </a:lnTo>
                  <a:cubicBezTo>
                    <a:pt x="55880" y="154940"/>
                    <a:pt x="54610" y="154940"/>
                    <a:pt x="54610" y="156210"/>
                  </a:cubicBezTo>
                  <a:lnTo>
                    <a:pt x="54610" y="158750"/>
                  </a:lnTo>
                  <a:cubicBezTo>
                    <a:pt x="52070" y="158750"/>
                    <a:pt x="49530" y="157480"/>
                    <a:pt x="48260" y="158750"/>
                  </a:cubicBezTo>
                  <a:lnTo>
                    <a:pt x="48260" y="161290"/>
                  </a:lnTo>
                  <a:cubicBezTo>
                    <a:pt x="45720" y="161290"/>
                    <a:pt x="40640" y="160020"/>
                    <a:pt x="41910" y="165100"/>
                  </a:cubicBezTo>
                  <a:lnTo>
                    <a:pt x="41910" y="167640"/>
                  </a:lnTo>
                  <a:cubicBezTo>
                    <a:pt x="40640" y="167640"/>
                    <a:pt x="38100" y="166370"/>
                    <a:pt x="35560" y="167640"/>
                  </a:cubicBezTo>
                  <a:lnTo>
                    <a:pt x="35560" y="170180"/>
                  </a:lnTo>
                  <a:cubicBezTo>
                    <a:pt x="35560" y="170180"/>
                    <a:pt x="33020" y="170180"/>
                    <a:pt x="33020" y="171450"/>
                  </a:cubicBezTo>
                  <a:lnTo>
                    <a:pt x="33020" y="173990"/>
                  </a:lnTo>
                  <a:cubicBezTo>
                    <a:pt x="31750" y="173990"/>
                    <a:pt x="30480" y="172720"/>
                    <a:pt x="30480" y="173990"/>
                  </a:cubicBezTo>
                  <a:lnTo>
                    <a:pt x="30480" y="176530"/>
                  </a:lnTo>
                  <a:cubicBezTo>
                    <a:pt x="27940" y="176530"/>
                    <a:pt x="21590" y="175260"/>
                    <a:pt x="24130" y="180340"/>
                  </a:cubicBezTo>
                  <a:lnTo>
                    <a:pt x="24130" y="182880"/>
                  </a:lnTo>
                  <a:cubicBezTo>
                    <a:pt x="21590" y="182880"/>
                    <a:pt x="19050" y="181610"/>
                    <a:pt x="17780" y="182880"/>
                  </a:cubicBezTo>
                  <a:lnTo>
                    <a:pt x="17780" y="185420"/>
                  </a:lnTo>
                  <a:cubicBezTo>
                    <a:pt x="16510" y="185420"/>
                    <a:pt x="15240" y="185420"/>
                    <a:pt x="15240" y="186690"/>
                  </a:cubicBezTo>
                  <a:lnTo>
                    <a:pt x="15240" y="189230"/>
                  </a:lnTo>
                  <a:cubicBezTo>
                    <a:pt x="13970" y="189230"/>
                    <a:pt x="12700" y="187960"/>
                    <a:pt x="11430" y="189230"/>
                  </a:cubicBezTo>
                  <a:lnTo>
                    <a:pt x="11430" y="191770"/>
                  </a:lnTo>
                  <a:lnTo>
                    <a:pt x="6350" y="191770"/>
                  </a:lnTo>
                  <a:cubicBezTo>
                    <a:pt x="5080" y="194310"/>
                    <a:pt x="6350" y="198120"/>
                    <a:pt x="5080" y="200660"/>
                  </a:cubicBezTo>
                  <a:lnTo>
                    <a:pt x="0" y="200660"/>
                  </a:lnTo>
                  <a:lnTo>
                    <a:pt x="0" y="195580"/>
                  </a:lnTo>
                  <a:cubicBezTo>
                    <a:pt x="1270" y="195580"/>
                    <a:pt x="2540" y="196850"/>
                    <a:pt x="3810" y="194310"/>
                  </a:cubicBezTo>
                  <a:lnTo>
                    <a:pt x="3810" y="193040"/>
                  </a:lnTo>
                  <a:lnTo>
                    <a:pt x="5080" y="193040"/>
                  </a:lnTo>
                  <a:cubicBezTo>
                    <a:pt x="6350" y="190500"/>
                    <a:pt x="6350" y="186690"/>
                    <a:pt x="6350" y="182880"/>
                  </a:cubicBezTo>
                  <a:cubicBezTo>
                    <a:pt x="7620" y="182880"/>
                    <a:pt x="8890" y="184150"/>
                    <a:pt x="8890" y="182880"/>
                  </a:cubicBezTo>
                  <a:lnTo>
                    <a:pt x="8890" y="180340"/>
                  </a:lnTo>
                  <a:cubicBezTo>
                    <a:pt x="10160" y="180340"/>
                    <a:pt x="11430" y="181610"/>
                    <a:pt x="12700" y="179070"/>
                  </a:cubicBezTo>
                  <a:lnTo>
                    <a:pt x="12700" y="177800"/>
                  </a:lnTo>
                  <a:cubicBezTo>
                    <a:pt x="15240" y="179070"/>
                    <a:pt x="15240" y="175260"/>
                    <a:pt x="15240" y="173990"/>
                  </a:cubicBezTo>
                  <a:lnTo>
                    <a:pt x="15240" y="171450"/>
                  </a:lnTo>
                  <a:cubicBezTo>
                    <a:pt x="16510" y="171450"/>
                    <a:pt x="17780" y="171450"/>
                    <a:pt x="19050" y="170180"/>
                  </a:cubicBezTo>
                  <a:lnTo>
                    <a:pt x="19050" y="167640"/>
                  </a:lnTo>
                  <a:cubicBezTo>
                    <a:pt x="19050" y="167640"/>
                    <a:pt x="21590" y="168910"/>
                    <a:pt x="21590" y="167640"/>
                  </a:cubicBezTo>
                  <a:lnTo>
                    <a:pt x="21590" y="165100"/>
                  </a:lnTo>
                  <a:cubicBezTo>
                    <a:pt x="24130" y="166370"/>
                    <a:pt x="25400" y="163830"/>
                    <a:pt x="24130" y="161290"/>
                  </a:cubicBezTo>
                  <a:lnTo>
                    <a:pt x="24130" y="158750"/>
                  </a:lnTo>
                  <a:cubicBezTo>
                    <a:pt x="25400" y="158750"/>
                    <a:pt x="26670" y="160020"/>
                    <a:pt x="27940" y="158750"/>
                  </a:cubicBezTo>
                  <a:lnTo>
                    <a:pt x="27940" y="156210"/>
                  </a:lnTo>
                  <a:cubicBezTo>
                    <a:pt x="29210" y="156210"/>
                    <a:pt x="30480" y="156210"/>
                    <a:pt x="30480" y="154940"/>
                  </a:cubicBezTo>
                  <a:lnTo>
                    <a:pt x="30480" y="152400"/>
                  </a:lnTo>
                  <a:lnTo>
                    <a:pt x="33020" y="152400"/>
                  </a:lnTo>
                  <a:cubicBezTo>
                    <a:pt x="34290" y="149860"/>
                    <a:pt x="33020" y="147320"/>
                    <a:pt x="34290" y="143510"/>
                  </a:cubicBezTo>
                  <a:cubicBezTo>
                    <a:pt x="36830" y="144780"/>
                    <a:pt x="36830" y="142240"/>
                    <a:pt x="36830" y="139700"/>
                  </a:cubicBezTo>
                  <a:lnTo>
                    <a:pt x="36830" y="137160"/>
                  </a:lnTo>
                  <a:cubicBezTo>
                    <a:pt x="38100" y="137160"/>
                    <a:pt x="39370" y="138430"/>
                    <a:pt x="39370" y="137160"/>
                  </a:cubicBezTo>
                  <a:lnTo>
                    <a:pt x="39370" y="134620"/>
                  </a:lnTo>
                  <a:lnTo>
                    <a:pt x="41910" y="134620"/>
                  </a:lnTo>
                  <a:cubicBezTo>
                    <a:pt x="43180" y="132080"/>
                    <a:pt x="43180" y="128270"/>
                    <a:pt x="43180" y="125730"/>
                  </a:cubicBezTo>
                  <a:cubicBezTo>
                    <a:pt x="44450" y="125730"/>
                    <a:pt x="45720" y="125730"/>
                    <a:pt x="45720" y="124460"/>
                  </a:cubicBezTo>
                  <a:lnTo>
                    <a:pt x="45720" y="121920"/>
                  </a:lnTo>
                  <a:cubicBezTo>
                    <a:pt x="46990" y="121920"/>
                    <a:pt x="48260" y="123190"/>
                    <a:pt x="49530" y="121920"/>
                  </a:cubicBezTo>
                  <a:lnTo>
                    <a:pt x="49530" y="119380"/>
                  </a:lnTo>
                  <a:cubicBezTo>
                    <a:pt x="52070" y="120650"/>
                    <a:pt x="52070" y="118110"/>
                    <a:pt x="52070" y="115570"/>
                  </a:cubicBezTo>
                  <a:lnTo>
                    <a:pt x="52070" y="113030"/>
                  </a:lnTo>
                  <a:cubicBezTo>
                    <a:pt x="53340" y="113030"/>
                    <a:pt x="54610" y="114300"/>
                    <a:pt x="54610" y="113030"/>
                  </a:cubicBezTo>
                  <a:lnTo>
                    <a:pt x="54610" y="110490"/>
                  </a:lnTo>
                  <a:cubicBezTo>
                    <a:pt x="57150" y="110490"/>
                    <a:pt x="59690" y="110490"/>
                    <a:pt x="60960" y="109220"/>
                  </a:cubicBezTo>
                  <a:lnTo>
                    <a:pt x="60960" y="106680"/>
                  </a:lnTo>
                  <a:lnTo>
                    <a:pt x="69850" y="106680"/>
                  </a:lnTo>
                  <a:cubicBezTo>
                    <a:pt x="68580" y="110490"/>
                    <a:pt x="71120" y="110490"/>
                    <a:pt x="73660" y="110490"/>
                  </a:cubicBezTo>
                  <a:cubicBezTo>
                    <a:pt x="74930" y="110490"/>
                    <a:pt x="76200" y="110490"/>
                    <a:pt x="76200" y="109220"/>
                  </a:cubicBezTo>
                  <a:lnTo>
                    <a:pt x="76200" y="106680"/>
                  </a:lnTo>
                  <a:cubicBezTo>
                    <a:pt x="80010" y="106680"/>
                    <a:pt x="82550" y="107950"/>
                    <a:pt x="85090" y="106680"/>
                  </a:cubicBezTo>
                  <a:lnTo>
                    <a:pt x="85090" y="104140"/>
                  </a:lnTo>
                  <a:cubicBezTo>
                    <a:pt x="86360" y="104140"/>
                    <a:pt x="87630" y="105410"/>
                    <a:pt x="88900" y="102870"/>
                  </a:cubicBezTo>
                  <a:lnTo>
                    <a:pt x="88900" y="101600"/>
                  </a:lnTo>
                  <a:cubicBezTo>
                    <a:pt x="90170" y="101600"/>
                    <a:pt x="91440" y="101600"/>
                    <a:pt x="91440" y="100330"/>
                  </a:cubicBezTo>
                  <a:lnTo>
                    <a:pt x="91440" y="97790"/>
                  </a:lnTo>
                  <a:cubicBezTo>
                    <a:pt x="92710" y="97790"/>
                    <a:pt x="93980" y="99060"/>
                    <a:pt x="95250" y="97790"/>
                  </a:cubicBezTo>
                  <a:lnTo>
                    <a:pt x="95250" y="95250"/>
                  </a:lnTo>
                  <a:cubicBezTo>
                    <a:pt x="95250" y="95250"/>
                    <a:pt x="97790" y="95250"/>
                    <a:pt x="97790" y="93980"/>
                  </a:cubicBezTo>
                  <a:lnTo>
                    <a:pt x="97790" y="91440"/>
                  </a:lnTo>
                  <a:cubicBezTo>
                    <a:pt x="99060" y="91440"/>
                    <a:pt x="100330" y="92710"/>
                    <a:pt x="100330" y="91440"/>
                  </a:cubicBezTo>
                  <a:lnTo>
                    <a:pt x="100330" y="88900"/>
                  </a:lnTo>
                  <a:cubicBezTo>
                    <a:pt x="101600" y="88900"/>
                    <a:pt x="102870" y="90170"/>
                    <a:pt x="104140" y="87630"/>
                  </a:cubicBezTo>
                  <a:lnTo>
                    <a:pt x="104140" y="86360"/>
                  </a:lnTo>
                  <a:cubicBezTo>
                    <a:pt x="105410" y="86360"/>
                    <a:pt x="106680" y="86360"/>
                    <a:pt x="106680" y="85090"/>
                  </a:cubicBezTo>
                  <a:lnTo>
                    <a:pt x="106680" y="82550"/>
                  </a:lnTo>
                  <a:cubicBezTo>
                    <a:pt x="107950" y="82550"/>
                    <a:pt x="109220" y="83820"/>
                    <a:pt x="110490" y="82550"/>
                  </a:cubicBezTo>
                  <a:lnTo>
                    <a:pt x="110490" y="80010"/>
                  </a:lnTo>
                  <a:cubicBezTo>
                    <a:pt x="110490" y="80010"/>
                    <a:pt x="113030" y="80010"/>
                    <a:pt x="113030" y="78740"/>
                  </a:cubicBezTo>
                  <a:lnTo>
                    <a:pt x="113030" y="76200"/>
                  </a:lnTo>
                  <a:cubicBezTo>
                    <a:pt x="115570" y="78740"/>
                    <a:pt x="116840" y="74930"/>
                    <a:pt x="115570" y="72390"/>
                  </a:cubicBezTo>
                  <a:lnTo>
                    <a:pt x="115570" y="71120"/>
                  </a:lnTo>
                  <a:cubicBezTo>
                    <a:pt x="116840" y="71120"/>
                    <a:pt x="118110" y="71120"/>
                    <a:pt x="119380" y="69850"/>
                  </a:cubicBezTo>
                  <a:lnTo>
                    <a:pt x="119380" y="67310"/>
                  </a:lnTo>
                  <a:cubicBezTo>
                    <a:pt x="120650" y="67310"/>
                    <a:pt x="121920" y="68580"/>
                    <a:pt x="121920" y="67310"/>
                  </a:cubicBezTo>
                  <a:lnTo>
                    <a:pt x="121920" y="64770"/>
                  </a:lnTo>
                  <a:cubicBezTo>
                    <a:pt x="124460" y="66040"/>
                    <a:pt x="125730" y="62230"/>
                    <a:pt x="125730" y="60960"/>
                  </a:cubicBezTo>
                  <a:lnTo>
                    <a:pt x="125730" y="58420"/>
                  </a:lnTo>
                  <a:cubicBezTo>
                    <a:pt x="125730" y="58420"/>
                    <a:pt x="128270" y="59690"/>
                    <a:pt x="128270" y="57150"/>
                  </a:cubicBezTo>
                  <a:lnTo>
                    <a:pt x="128270" y="55880"/>
                  </a:lnTo>
                  <a:cubicBezTo>
                    <a:pt x="130810" y="55880"/>
                    <a:pt x="135890" y="57150"/>
                    <a:pt x="134620" y="52070"/>
                  </a:cubicBezTo>
                  <a:lnTo>
                    <a:pt x="134620" y="49530"/>
                  </a:lnTo>
                  <a:cubicBezTo>
                    <a:pt x="135890" y="49530"/>
                    <a:pt x="137160" y="49530"/>
                    <a:pt x="137160" y="48260"/>
                  </a:cubicBezTo>
                  <a:lnTo>
                    <a:pt x="137160" y="45720"/>
                  </a:lnTo>
                  <a:lnTo>
                    <a:pt x="142240" y="45720"/>
                  </a:lnTo>
                  <a:cubicBezTo>
                    <a:pt x="143510" y="46990"/>
                    <a:pt x="142240" y="48260"/>
                    <a:pt x="143510" y="49530"/>
                  </a:cubicBezTo>
                  <a:lnTo>
                    <a:pt x="146050" y="49530"/>
                  </a:lnTo>
                  <a:cubicBezTo>
                    <a:pt x="146050" y="50800"/>
                    <a:pt x="144780" y="52070"/>
                    <a:pt x="146050" y="52070"/>
                  </a:cubicBezTo>
                  <a:lnTo>
                    <a:pt x="148590" y="52070"/>
                  </a:lnTo>
                  <a:cubicBezTo>
                    <a:pt x="148590" y="53340"/>
                    <a:pt x="148590" y="54610"/>
                    <a:pt x="149860" y="55880"/>
                  </a:cubicBezTo>
                  <a:lnTo>
                    <a:pt x="152400" y="55880"/>
                  </a:lnTo>
                  <a:cubicBezTo>
                    <a:pt x="152400" y="55880"/>
                    <a:pt x="151130" y="58420"/>
                    <a:pt x="152400" y="58420"/>
                  </a:cubicBezTo>
                  <a:lnTo>
                    <a:pt x="154940" y="58420"/>
                  </a:lnTo>
                  <a:lnTo>
                    <a:pt x="154940" y="60960"/>
                  </a:lnTo>
                  <a:cubicBezTo>
                    <a:pt x="160020" y="60960"/>
                    <a:pt x="170180" y="64770"/>
                    <a:pt x="171450" y="57150"/>
                  </a:cubicBezTo>
                  <a:lnTo>
                    <a:pt x="171450" y="55880"/>
                  </a:lnTo>
                  <a:cubicBezTo>
                    <a:pt x="172720" y="55880"/>
                    <a:pt x="175260" y="55880"/>
                    <a:pt x="176530" y="54610"/>
                  </a:cubicBezTo>
                  <a:lnTo>
                    <a:pt x="176530" y="52070"/>
                  </a:lnTo>
                  <a:cubicBezTo>
                    <a:pt x="180340" y="53340"/>
                    <a:pt x="180340" y="50800"/>
                    <a:pt x="180340" y="48260"/>
                  </a:cubicBezTo>
                  <a:lnTo>
                    <a:pt x="180340" y="45720"/>
                  </a:lnTo>
                  <a:cubicBezTo>
                    <a:pt x="181610" y="45720"/>
                    <a:pt x="184150" y="46990"/>
                    <a:pt x="186690" y="45720"/>
                  </a:cubicBezTo>
                  <a:lnTo>
                    <a:pt x="186690" y="43180"/>
                  </a:lnTo>
                  <a:cubicBezTo>
                    <a:pt x="189230" y="44450"/>
                    <a:pt x="189230" y="41910"/>
                    <a:pt x="189230" y="39370"/>
                  </a:cubicBezTo>
                  <a:lnTo>
                    <a:pt x="189230" y="36830"/>
                  </a:lnTo>
                  <a:cubicBezTo>
                    <a:pt x="191770" y="36830"/>
                    <a:pt x="194310" y="38100"/>
                    <a:pt x="195580" y="36830"/>
                  </a:cubicBezTo>
                  <a:lnTo>
                    <a:pt x="195580" y="34290"/>
                  </a:lnTo>
                  <a:cubicBezTo>
                    <a:pt x="195580" y="34290"/>
                    <a:pt x="198120" y="34290"/>
                    <a:pt x="198120" y="33020"/>
                  </a:cubicBezTo>
                  <a:lnTo>
                    <a:pt x="198120" y="30480"/>
                  </a:lnTo>
                  <a:cubicBezTo>
                    <a:pt x="199390" y="30480"/>
                    <a:pt x="200660" y="31750"/>
                    <a:pt x="201930" y="30480"/>
                  </a:cubicBezTo>
                  <a:lnTo>
                    <a:pt x="201930" y="27940"/>
                  </a:lnTo>
                  <a:cubicBezTo>
                    <a:pt x="203200" y="27940"/>
                    <a:pt x="209550" y="29210"/>
                    <a:pt x="207010" y="24130"/>
                  </a:cubicBezTo>
                  <a:lnTo>
                    <a:pt x="207010" y="21590"/>
                  </a:lnTo>
                  <a:cubicBezTo>
                    <a:pt x="208280" y="21590"/>
                    <a:pt x="209550" y="22860"/>
                    <a:pt x="210820" y="21590"/>
                  </a:cubicBezTo>
                  <a:lnTo>
                    <a:pt x="210820" y="19050"/>
                  </a:lnTo>
                  <a:cubicBezTo>
                    <a:pt x="213360" y="19050"/>
                    <a:pt x="218440" y="20320"/>
                    <a:pt x="217170" y="15240"/>
                  </a:cubicBezTo>
                  <a:lnTo>
                    <a:pt x="217170" y="12700"/>
                  </a:lnTo>
                  <a:cubicBezTo>
                    <a:pt x="217170" y="12700"/>
                    <a:pt x="218440" y="13970"/>
                    <a:pt x="219710" y="11430"/>
                  </a:cubicBezTo>
                  <a:lnTo>
                    <a:pt x="219710" y="10160"/>
                  </a:lnTo>
                  <a:cubicBezTo>
                    <a:pt x="222250" y="10160"/>
                    <a:pt x="227330" y="11430"/>
                    <a:pt x="226060" y="6350"/>
                  </a:cubicBezTo>
                  <a:lnTo>
                    <a:pt x="226060" y="3810"/>
                  </a:lnTo>
                  <a:cubicBezTo>
                    <a:pt x="228600" y="1270"/>
                    <a:pt x="232410" y="0"/>
                    <a:pt x="2374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Shape 28"/>
            <p:cNvSpPr/>
            <p:nvPr/>
          </p:nvSpPr>
          <p:spPr>
            <a:xfrm>
              <a:off x="1633233" y="27703"/>
              <a:ext cx="364477" cy="194310"/>
            </a:xfrm>
            <a:custGeom>
              <a:avLst/>
              <a:gdLst/>
              <a:ahLst/>
              <a:cxnLst/>
              <a:rect l="0" t="0" r="0" b="0"/>
              <a:pathLst>
                <a:path w="364477" h="194310">
                  <a:moveTo>
                    <a:pt x="133350" y="0"/>
                  </a:moveTo>
                  <a:cubicBezTo>
                    <a:pt x="133350" y="1270"/>
                    <a:pt x="132067" y="2540"/>
                    <a:pt x="134620" y="3810"/>
                  </a:cubicBezTo>
                  <a:lnTo>
                    <a:pt x="135877" y="3810"/>
                  </a:lnTo>
                  <a:cubicBezTo>
                    <a:pt x="135877" y="5080"/>
                    <a:pt x="135877" y="6350"/>
                    <a:pt x="137160" y="6350"/>
                  </a:cubicBezTo>
                  <a:lnTo>
                    <a:pt x="139700" y="6350"/>
                  </a:lnTo>
                  <a:cubicBezTo>
                    <a:pt x="139700" y="7620"/>
                    <a:pt x="138417" y="8890"/>
                    <a:pt x="139700" y="10160"/>
                  </a:cubicBezTo>
                  <a:lnTo>
                    <a:pt x="142227" y="10160"/>
                  </a:lnTo>
                  <a:cubicBezTo>
                    <a:pt x="142227" y="10160"/>
                    <a:pt x="142227" y="12700"/>
                    <a:pt x="143510" y="12700"/>
                  </a:cubicBezTo>
                  <a:lnTo>
                    <a:pt x="146050" y="12700"/>
                  </a:lnTo>
                  <a:cubicBezTo>
                    <a:pt x="146050" y="13970"/>
                    <a:pt x="144767" y="15240"/>
                    <a:pt x="146050" y="15240"/>
                  </a:cubicBezTo>
                  <a:lnTo>
                    <a:pt x="148577" y="15240"/>
                  </a:lnTo>
                  <a:cubicBezTo>
                    <a:pt x="148577" y="16510"/>
                    <a:pt x="147320" y="17780"/>
                    <a:pt x="149860" y="19050"/>
                  </a:cubicBezTo>
                  <a:lnTo>
                    <a:pt x="151117" y="19050"/>
                  </a:lnTo>
                  <a:cubicBezTo>
                    <a:pt x="151117" y="20320"/>
                    <a:pt x="151117" y="21590"/>
                    <a:pt x="152400" y="21590"/>
                  </a:cubicBezTo>
                  <a:lnTo>
                    <a:pt x="154927" y="21590"/>
                  </a:lnTo>
                  <a:cubicBezTo>
                    <a:pt x="154927" y="22860"/>
                    <a:pt x="153670" y="24130"/>
                    <a:pt x="154927" y="25400"/>
                  </a:cubicBezTo>
                  <a:lnTo>
                    <a:pt x="157467" y="25400"/>
                  </a:lnTo>
                  <a:cubicBezTo>
                    <a:pt x="156210" y="27940"/>
                    <a:pt x="160020" y="27940"/>
                    <a:pt x="161277" y="27940"/>
                  </a:cubicBezTo>
                  <a:lnTo>
                    <a:pt x="163817" y="27940"/>
                  </a:lnTo>
                  <a:cubicBezTo>
                    <a:pt x="163817" y="29210"/>
                    <a:pt x="162560" y="30480"/>
                    <a:pt x="165100" y="30480"/>
                  </a:cubicBezTo>
                  <a:lnTo>
                    <a:pt x="166370" y="30480"/>
                  </a:lnTo>
                  <a:cubicBezTo>
                    <a:pt x="166370" y="31750"/>
                    <a:pt x="166370" y="33020"/>
                    <a:pt x="167627" y="34290"/>
                  </a:cubicBezTo>
                  <a:lnTo>
                    <a:pt x="170167" y="34290"/>
                  </a:lnTo>
                  <a:cubicBezTo>
                    <a:pt x="170167" y="35560"/>
                    <a:pt x="168910" y="36830"/>
                    <a:pt x="170167" y="36830"/>
                  </a:cubicBezTo>
                  <a:lnTo>
                    <a:pt x="172720" y="36830"/>
                  </a:lnTo>
                  <a:cubicBezTo>
                    <a:pt x="172720" y="38100"/>
                    <a:pt x="172720" y="39370"/>
                    <a:pt x="173977" y="40640"/>
                  </a:cubicBezTo>
                  <a:lnTo>
                    <a:pt x="176517" y="40640"/>
                  </a:lnTo>
                  <a:cubicBezTo>
                    <a:pt x="173977" y="43180"/>
                    <a:pt x="177800" y="43180"/>
                    <a:pt x="180327" y="43180"/>
                  </a:cubicBezTo>
                  <a:lnTo>
                    <a:pt x="181610" y="43180"/>
                  </a:lnTo>
                  <a:cubicBezTo>
                    <a:pt x="181610" y="45720"/>
                    <a:pt x="181610" y="48260"/>
                    <a:pt x="182867" y="49530"/>
                  </a:cubicBezTo>
                  <a:lnTo>
                    <a:pt x="185420" y="49530"/>
                  </a:lnTo>
                  <a:cubicBezTo>
                    <a:pt x="184150" y="52070"/>
                    <a:pt x="186677" y="53340"/>
                    <a:pt x="189217" y="52070"/>
                  </a:cubicBezTo>
                  <a:lnTo>
                    <a:pt x="191770" y="52070"/>
                  </a:lnTo>
                  <a:lnTo>
                    <a:pt x="191770" y="57150"/>
                  </a:lnTo>
                  <a:cubicBezTo>
                    <a:pt x="196850" y="58420"/>
                    <a:pt x="208267" y="60960"/>
                    <a:pt x="210820" y="55880"/>
                  </a:cubicBezTo>
                  <a:cubicBezTo>
                    <a:pt x="210820" y="55880"/>
                    <a:pt x="212077" y="55880"/>
                    <a:pt x="213360" y="54610"/>
                  </a:cubicBezTo>
                  <a:lnTo>
                    <a:pt x="213360" y="52070"/>
                  </a:lnTo>
                  <a:cubicBezTo>
                    <a:pt x="214617" y="52070"/>
                    <a:pt x="215900" y="53340"/>
                    <a:pt x="215900" y="52070"/>
                  </a:cubicBezTo>
                  <a:lnTo>
                    <a:pt x="215900" y="49530"/>
                  </a:lnTo>
                  <a:cubicBezTo>
                    <a:pt x="219710" y="50800"/>
                    <a:pt x="219710" y="46990"/>
                    <a:pt x="219710" y="45720"/>
                  </a:cubicBezTo>
                  <a:lnTo>
                    <a:pt x="219710" y="43180"/>
                  </a:lnTo>
                  <a:lnTo>
                    <a:pt x="224777" y="43180"/>
                  </a:lnTo>
                  <a:cubicBezTo>
                    <a:pt x="224777" y="44450"/>
                    <a:pt x="223520" y="45720"/>
                    <a:pt x="226060" y="45720"/>
                  </a:cubicBezTo>
                  <a:lnTo>
                    <a:pt x="227317" y="45720"/>
                  </a:lnTo>
                  <a:cubicBezTo>
                    <a:pt x="227317" y="46990"/>
                    <a:pt x="227317" y="48260"/>
                    <a:pt x="228600" y="49530"/>
                  </a:cubicBezTo>
                  <a:lnTo>
                    <a:pt x="231127" y="49530"/>
                  </a:lnTo>
                  <a:cubicBezTo>
                    <a:pt x="231127" y="50800"/>
                    <a:pt x="229870" y="52070"/>
                    <a:pt x="231127" y="52070"/>
                  </a:cubicBezTo>
                  <a:lnTo>
                    <a:pt x="233667" y="52070"/>
                  </a:lnTo>
                  <a:cubicBezTo>
                    <a:pt x="233667" y="53340"/>
                    <a:pt x="233667" y="54610"/>
                    <a:pt x="234950" y="55880"/>
                  </a:cubicBezTo>
                  <a:lnTo>
                    <a:pt x="237477" y="55880"/>
                  </a:lnTo>
                  <a:cubicBezTo>
                    <a:pt x="237477" y="57150"/>
                    <a:pt x="236220" y="59690"/>
                    <a:pt x="237477" y="60960"/>
                  </a:cubicBezTo>
                  <a:lnTo>
                    <a:pt x="240017" y="60960"/>
                  </a:lnTo>
                  <a:cubicBezTo>
                    <a:pt x="240017" y="62230"/>
                    <a:pt x="238760" y="63500"/>
                    <a:pt x="241300" y="64770"/>
                  </a:cubicBezTo>
                  <a:lnTo>
                    <a:pt x="242570" y="64770"/>
                  </a:lnTo>
                  <a:cubicBezTo>
                    <a:pt x="242570" y="66040"/>
                    <a:pt x="242570" y="67310"/>
                    <a:pt x="243827" y="67310"/>
                  </a:cubicBezTo>
                  <a:lnTo>
                    <a:pt x="246367" y="67310"/>
                  </a:lnTo>
                  <a:cubicBezTo>
                    <a:pt x="246367" y="68580"/>
                    <a:pt x="245110" y="69850"/>
                    <a:pt x="246367" y="71120"/>
                  </a:cubicBezTo>
                  <a:lnTo>
                    <a:pt x="248920" y="71120"/>
                  </a:lnTo>
                  <a:cubicBezTo>
                    <a:pt x="247650" y="73660"/>
                    <a:pt x="251460" y="73660"/>
                    <a:pt x="252717" y="73660"/>
                  </a:cubicBezTo>
                  <a:lnTo>
                    <a:pt x="255270" y="73660"/>
                  </a:lnTo>
                  <a:cubicBezTo>
                    <a:pt x="255270" y="76200"/>
                    <a:pt x="254000" y="78740"/>
                    <a:pt x="256527" y="80010"/>
                  </a:cubicBezTo>
                  <a:lnTo>
                    <a:pt x="257810" y="80010"/>
                  </a:lnTo>
                  <a:cubicBezTo>
                    <a:pt x="257810" y="81280"/>
                    <a:pt x="257810" y="82550"/>
                    <a:pt x="259067" y="82550"/>
                  </a:cubicBezTo>
                  <a:lnTo>
                    <a:pt x="261620" y="82550"/>
                  </a:lnTo>
                  <a:cubicBezTo>
                    <a:pt x="261620" y="83820"/>
                    <a:pt x="260350" y="85090"/>
                    <a:pt x="261620" y="86360"/>
                  </a:cubicBezTo>
                  <a:lnTo>
                    <a:pt x="264160" y="86360"/>
                  </a:lnTo>
                  <a:cubicBezTo>
                    <a:pt x="264160" y="88900"/>
                    <a:pt x="262877" y="93980"/>
                    <a:pt x="267970" y="91440"/>
                  </a:cubicBezTo>
                  <a:lnTo>
                    <a:pt x="270510" y="91440"/>
                  </a:lnTo>
                  <a:cubicBezTo>
                    <a:pt x="270510" y="92710"/>
                    <a:pt x="269227" y="93980"/>
                    <a:pt x="271767" y="95250"/>
                  </a:cubicBezTo>
                  <a:lnTo>
                    <a:pt x="273050" y="95250"/>
                  </a:lnTo>
                  <a:cubicBezTo>
                    <a:pt x="273050" y="97790"/>
                    <a:pt x="271767" y="102870"/>
                    <a:pt x="276860" y="101600"/>
                  </a:cubicBezTo>
                  <a:lnTo>
                    <a:pt x="279400" y="101600"/>
                  </a:lnTo>
                  <a:lnTo>
                    <a:pt x="279400" y="102870"/>
                  </a:lnTo>
                  <a:lnTo>
                    <a:pt x="307327" y="104140"/>
                  </a:lnTo>
                  <a:cubicBezTo>
                    <a:pt x="307327" y="105410"/>
                    <a:pt x="306070" y="106680"/>
                    <a:pt x="307327" y="106680"/>
                  </a:cubicBezTo>
                  <a:lnTo>
                    <a:pt x="309867" y="106680"/>
                  </a:lnTo>
                  <a:cubicBezTo>
                    <a:pt x="309867" y="109220"/>
                    <a:pt x="308610" y="115570"/>
                    <a:pt x="313677" y="113030"/>
                  </a:cubicBezTo>
                  <a:lnTo>
                    <a:pt x="316217" y="113030"/>
                  </a:lnTo>
                  <a:cubicBezTo>
                    <a:pt x="316217" y="115570"/>
                    <a:pt x="314960" y="118110"/>
                    <a:pt x="317500" y="119380"/>
                  </a:cubicBezTo>
                  <a:lnTo>
                    <a:pt x="318770" y="119380"/>
                  </a:lnTo>
                  <a:cubicBezTo>
                    <a:pt x="318770" y="121920"/>
                    <a:pt x="318770" y="124460"/>
                    <a:pt x="320027" y="125730"/>
                  </a:cubicBezTo>
                  <a:lnTo>
                    <a:pt x="322567" y="125730"/>
                  </a:lnTo>
                  <a:cubicBezTo>
                    <a:pt x="322567" y="127000"/>
                    <a:pt x="321310" y="128270"/>
                    <a:pt x="322567" y="128270"/>
                  </a:cubicBezTo>
                  <a:lnTo>
                    <a:pt x="325120" y="128270"/>
                  </a:lnTo>
                  <a:cubicBezTo>
                    <a:pt x="325120" y="130810"/>
                    <a:pt x="325120" y="133350"/>
                    <a:pt x="326377" y="134620"/>
                  </a:cubicBezTo>
                  <a:lnTo>
                    <a:pt x="328917" y="134620"/>
                  </a:lnTo>
                  <a:cubicBezTo>
                    <a:pt x="328917" y="137160"/>
                    <a:pt x="327660" y="140970"/>
                    <a:pt x="328917" y="143510"/>
                  </a:cubicBezTo>
                  <a:lnTo>
                    <a:pt x="331470" y="143510"/>
                  </a:lnTo>
                  <a:cubicBezTo>
                    <a:pt x="331470" y="146050"/>
                    <a:pt x="330200" y="148590"/>
                    <a:pt x="332727" y="149860"/>
                  </a:cubicBezTo>
                  <a:lnTo>
                    <a:pt x="334010" y="149860"/>
                  </a:lnTo>
                  <a:cubicBezTo>
                    <a:pt x="334010" y="151130"/>
                    <a:pt x="334010" y="152400"/>
                    <a:pt x="335267" y="152400"/>
                  </a:cubicBezTo>
                  <a:lnTo>
                    <a:pt x="337820" y="152400"/>
                  </a:lnTo>
                  <a:cubicBezTo>
                    <a:pt x="337820" y="154940"/>
                    <a:pt x="336550" y="157480"/>
                    <a:pt x="337820" y="158750"/>
                  </a:cubicBezTo>
                  <a:lnTo>
                    <a:pt x="340360" y="158750"/>
                  </a:lnTo>
                  <a:cubicBezTo>
                    <a:pt x="339077" y="162560"/>
                    <a:pt x="342900" y="162560"/>
                    <a:pt x="344170" y="162560"/>
                  </a:cubicBezTo>
                  <a:lnTo>
                    <a:pt x="346710" y="162560"/>
                  </a:lnTo>
                  <a:cubicBezTo>
                    <a:pt x="346710" y="163830"/>
                    <a:pt x="345427" y="166370"/>
                    <a:pt x="347967" y="167640"/>
                  </a:cubicBezTo>
                  <a:lnTo>
                    <a:pt x="349250" y="167640"/>
                  </a:lnTo>
                  <a:cubicBezTo>
                    <a:pt x="349250" y="168910"/>
                    <a:pt x="349250" y="170180"/>
                    <a:pt x="350520" y="171450"/>
                  </a:cubicBezTo>
                  <a:lnTo>
                    <a:pt x="353060" y="171450"/>
                  </a:lnTo>
                  <a:cubicBezTo>
                    <a:pt x="353060" y="173990"/>
                    <a:pt x="351777" y="175260"/>
                    <a:pt x="353060" y="177800"/>
                  </a:cubicBezTo>
                  <a:lnTo>
                    <a:pt x="355600" y="177800"/>
                  </a:lnTo>
                  <a:cubicBezTo>
                    <a:pt x="355600" y="179070"/>
                    <a:pt x="355600" y="181610"/>
                    <a:pt x="356870" y="182880"/>
                  </a:cubicBezTo>
                  <a:lnTo>
                    <a:pt x="359410" y="182880"/>
                  </a:lnTo>
                  <a:cubicBezTo>
                    <a:pt x="359410" y="184150"/>
                    <a:pt x="358127" y="185420"/>
                    <a:pt x="359410" y="186690"/>
                  </a:cubicBezTo>
                  <a:lnTo>
                    <a:pt x="361950" y="186690"/>
                  </a:lnTo>
                  <a:cubicBezTo>
                    <a:pt x="361950" y="187960"/>
                    <a:pt x="360667" y="189230"/>
                    <a:pt x="363220" y="189230"/>
                  </a:cubicBezTo>
                  <a:lnTo>
                    <a:pt x="364477" y="189230"/>
                  </a:lnTo>
                  <a:lnTo>
                    <a:pt x="364477" y="194310"/>
                  </a:lnTo>
                  <a:lnTo>
                    <a:pt x="363220" y="194310"/>
                  </a:lnTo>
                  <a:cubicBezTo>
                    <a:pt x="361950" y="194310"/>
                    <a:pt x="363220" y="193040"/>
                    <a:pt x="361950" y="191770"/>
                  </a:cubicBezTo>
                  <a:lnTo>
                    <a:pt x="359410" y="191770"/>
                  </a:lnTo>
                  <a:cubicBezTo>
                    <a:pt x="359410" y="190500"/>
                    <a:pt x="360667" y="189230"/>
                    <a:pt x="359410" y="189230"/>
                  </a:cubicBezTo>
                  <a:lnTo>
                    <a:pt x="356870" y="189230"/>
                  </a:lnTo>
                  <a:cubicBezTo>
                    <a:pt x="356870" y="187960"/>
                    <a:pt x="356870" y="186690"/>
                    <a:pt x="355600" y="185420"/>
                  </a:cubicBezTo>
                  <a:lnTo>
                    <a:pt x="353060" y="185420"/>
                  </a:lnTo>
                  <a:cubicBezTo>
                    <a:pt x="353060" y="185420"/>
                    <a:pt x="354317" y="182880"/>
                    <a:pt x="353060" y="182880"/>
                  </a:cubicBezTo>
                  <a:lnTo>
                    <a:pt x="350520" y="182880"/>
                  </a:lnTo>
                  <a:cubicBezTo>
                    <a:pt x="350520" y="181610"/>
                    <a:pt x="350520" y="180340"/>
                    <a:pt x="349250" y="179070"/>
                  </a:cubicBezTo>
                  <a:lnTo>
                    <a:pt x="347967" y="179070"/>
                  </a:lnTo>
                  <a:cubicBezTo>
                    <a:pt x="346710" y="179070"/>
                    <a:pt x="347967" y="177800"/>
                    <a:pt x="346710" y="176530"/>
                  </a:cubicBezTo>
                  <a:lnTo>
                    <a:pt x="344170" y="176530"/>
                  </a:lnTo>
                  <a:cubicBezTo>
                    <a:pt x="345427" y="173990"/>
                    <a:pt x="342900" y="172720"/>
                    <a:pt x="340360" y="173990"/>
                  </a:cubicBezTo>
                  <a:lnTo>
                    <a:pt x="337820" y="173990"/>
                  </a:lnTo>
                  <a:cubicBezTo>
                    <a:pt x="337820" y="171450"/>
                    <a:pt x="339077" y="165100"/>
                    <a:pt x="334010" y="167640"/>
                  </a:cubicBezTo>
                  <a:lnTo>
                    <a:pt x="332727" y="167640"/>
                  </a:lnTo>
                  <a:cubicBezTo>
                    <a:pt x="331470" y="166370"/>
                    <a:pt x="332727" y="165100"/>
                    <a:pt x="331470" y="163830"/>
                  </a:cubicBezTo>
                  <a:lnTo>
                    <a:pt x="328917" y="163830"/>
                  </a:lnTo>
                  <a:cubicBezTo>
                    <a:pt x="328917" y="163830"/>
                    <a:pt x="330200" y="162560"/>
                    <a:pt x="328917" y="161290"/>
                  </a:cubicBezTo>
                  <a:lnTo>
                    <a:pt x="326377" y="161290"/>
                  </a:lnTo>
                  <a:cubicBezTo>
                    <a:pt x="327660" y="158750"/>
                    <a:pt x="323850" y="157480"/>
                    <a:pt x="322567" y="158750"/>
                  </a:cubicBezTo>
                  <a:lnTo>
                    <a:pt x="320027" y="158750"/>
                  </a:lnTo>
                  <a:cubicBezTo>
                    <a:pt x="321310" y="154940"/>
                    <a:pt x="317500" y="154940"/>
                    <a:pt x="316217" y="154940"/>
                  </a:cubicBezTo>
                  <a:lnTo>
                    <a:pt x="313677" y="154940"/>
                  </a:lnTo>
                  <a:cubicBezTo>
                    <a:pt x="313677" y="154940"/>
                    <a:pt x="314960" y="152400"/>
                    <a:pt x="313677" y="152400"/>
                  </a:cubicBezTo>
                  <a:lnTo>
                    <a:pt x="311150" y="152400"/>
                  </a:lnTo>
                  <a:cubicBezTo>
                    <a:pt x="311150" y="151130"/>
                    <a:pt x="311150" y="149860"/>
                    <a:pt x="309867" y="148590"/>
                  </a:cubicBezTo>
                  <a:lnTo>
                    <a:pt x="307327" y="148590"/>
                  </a:lnTo>
                  <a:cubicBezTo>
                    <a:pt x="308610" y="146050"/>
                    <a:pt x="306070" y="146050"/>
                    <a:pt x="303517" y="146050"/>
                  </a:cubicBezTo>
                  <a:lnTo>
                    <a:pt x="302260" y="146050"/>
                  </a:lnTo>
                  <a:cubicBezTo>
                    <a:pt x="300977" y="144780"/>
                    <a:pt x="302260" y="143510"/>
                    <a:pt x="300977" y="143510"/>
                  </a:cubicBezTo>
                  <a:lnTo>
                    <a:pt x="298450" y="143510"/>
                  </a:lnTo>
                  <a:cubicBezTo>
                    <a:pt x="299720" y="139700"/>
                    <a:pt x="297167" y="139700"/>
                    <a:pt x="294627" y="139700"/>
                  </a:cubicBezTo>
                  <a:lnTo>
                    <a:pt x="292100" y="139700"/>
                  </a:lnTo>
                  <a:cubicBezTo>
                    <a:pt x="293370" y="137160"/>
                    <a:pt x="290817" y="137160"/>
                    <a:pt x="288277" y="137160"/>
                  </a:cubicBezTo>
                  <a:lnTo>
                    <a:pt x="287020" y="137160"/>
                  </a:lnTo>
                  <a:cubicBezTo>
                    <a:pt x="288277" y="134620"/>
                    <a:pt x="284467" y="133350"/>
                    <a:pt x="283210" y="133350"/>
                  </a:cubicBezTo>
                  <a:lnTo>
                    <a:pt x="280670" y="133350"/>
                  </a:lnTo>
                  <a:cubicBezTo>
                    <a:pt x="281927" y="130810"/>
                    <a:pt x="278117" y="130810"/>
                    <a:pt x="276860" y="130810"/>
                  </a:cubicBezTo>
                  <a:lnTo>
                    <a:pt x="274320" y="130810"/>
                  </a:lnTo>
                  <a:cubicBezTo>
                    <a:pt x="275577" y="128270"/>
                    <a:pt x="271767" y="127000"/>
                    <a:pt x="270510" y="128270"/>
                  </a:cubicBezTo>
                  <a:lnTo>
                    <a:pt x="267970" y="128270"/>
                  </a:lnTo>
                  <a:cubicBezTo>
                    <a:pt x="267970" y="127000"/>
                    <a:pt x="269227" y="125730"/>
                    <a:pt x="267970" y="124460"/>
                  </a:cubicBezTo>
                  <a:lnTo>
                    <a:pt x="265417" y="124460"/>
                  </a:lnTo>
                  <a:cubicBezTo>
                    <a:pt x="266700" y="121920"/>
                    <a:pt x="262877" y="121920"/>
                    <a:pt x="261620" y="121920"/>
                  </a:cubicBezTo>
                  <a:lnTo>
                    <a:pt x="259067" y="121920"/>
                  </a:lnTo>
                  <a:cubicBezTo>
                    <a:pt x="259067" y="120650"/>
                    <a:pt x="259067" y="119380"/>
                    <a:pt x="257810" y="118110"/>
                  </a:cubicBezTo>
                  <a:lnTo>
                    <a:pt x="256527" y="118110"/>
                  </a:lnTo>
                  <a:cubicBezTo>
                    <a:pt x="257810" y="115570"/>
                    <a:pt x="254000" y="115570"/>
                    <a:pt x="252717" y="115570"/>
                  </a:cubicBezTo>
                  <a:lnTo>
                    <a:pt x="250177" y="115570"/>
                  </a:lnTo>
                  <a:cubicBezTo>
                    <a:pt x="250177" y="114300"/>
                    <a:pt x="250177" y="113030"/>
                    <a:pt x="248920" y="113030"/>
                  </a:cubicBezTo>
                  <a:lnTo>
                    <a:pt x="246367" y="113030"/>
                  </a:lnTo>
                  <a:cubicBezTo>
                    <a:pt x="247650" y="109220"/>
                    <a:pt x="245110" y="109220"/>
                    <a:pt x="242570" y="109220"/>
                  </a:cubicBezTo>
                  <a:lnTo>
                    <a:pt x="241300" y="109220"/>
                  </a:lnTo>
                  <a:cubicBezTo>
                    <a:pt x="240017" y="109220"/>
                    <a:pt x="241300" y="106680"/>
                    <a:pt x="240017" y="106680"/>
                  </a:cubicBezTo>
                  <a:lnTo>
                    <a:pt x="237477" y="106680"/>
                  </a:lnTo>
                  <a:cubicBezTo>
                    <a:pt x="238760" y="104140"/>
                    <a:pt x="236220" y="102870"/>
                    <a:pt x="233667" y="102870"/>
                  </a:cubicBezTo>
                  <a:lnTo>
                    <a:pt x="231127" y="102870"/>
                  </a:lnTo>
                  <a:cubicBezTo>
                    <a:pt x="232410" y="100330"/>
                    <a:pt x="229870" y="100330"/>
                    <a:pt x="227317" y="100330"/>
                  </a:cubicBezTo>
                  <a:lnTo>
                    <a:pt x="226060" y="100330"/>
                  </a:lnTo>
                  <a:cubicBezTo>
                    <a:pt x="227317" y="97790"/>
                    <a:pt x="223520" y="96520"/>
                    <a:pt x="222250" y="97790"/>
                  </a:cubicBezTo>
                  <a:lnTo>
                    <a:pt x="219710" y="97790"/>
                  </a:lnTo>
                  <a:lnTo>
                    <a:pt x="219710" y="95250"/>
                  </a:lnTo>
                  <a:cubicBezTo>
                    <a:pt x="217170" y="93980"/>
                    <a:pt x="213360" y="93980"/>
                    <a:pt x="210820" y="93980"/>
                  </a:cubicBezTo>
                  <a:lnTo>
                    <a:pt x="210820" y="91440"/>
                  </a:lnTo>
                  <a:cubicBezTo>
                    <a:pt x="207010" y="90170"/>
                    <a:pt x="204470" y="91440"/>
                    <a:pt x="200660" y="91440"/>
                  </a:cubicBezTo>
                  <a:cubicBezTo>
                    <a:pt x="200660" y="90170"/>
                    <a:pt x="201917" y="88900"/>
                    <a:pt x="200660" y="87630"/>
                  </a:cubicBezTo>
                  <a:lnTo>
                    <a:pt x="198120" y="87630"/>
                  </a:lnTo>
                  <a:cubicBezTo>
                    <a:pt x="199377" y="85090"/>
                    <a:pt x="195567" y="85090"/>
                    <a:pt x="194310" y="85090"/>
                  </a:cubicBezTo>
                  <a:lnTo>
                    <a:pt x="191770" y="85090"/>
                  </a:lnTo>
                  <a:cubicBezTo>
                    <a:pt x="193027" y="82550"/>
                    <a:pt x="190500" y="81280"/>
                    <a:pt x="187960" y="82550"/>
                  </a:cubicBezTo>
                  <a:lnTo>
                    <a:pt x="185420" y="82550"/>
                  </a:lnTo>
                  <a:cubicBezTo>
                    <a:pt x="186677" y="78740"/>
                    <a:pt x="184150" y="78740"/>
                    <a:pt x="181610" y="78740"/>
                  </a:cubicBezTo>
                  <a:lnTo>
                    <a:pt x="180327" y="78740"/>
                  </a:lnTo>
                  <a:cubicBezTo>
                    <a:pt x="181610" y="76200"/>
                    <a:pt x="177800" y="76200"/>
                    <a:pt x="176517" y="76200"/>
                  </a:cubicBezTo>
                  <a:lnTo>
                    <a:pt x="173977" y="76200"/>
                  </a:lnTo>
                  <a:lnTo>
                    <a:pt x="173977" y="73660"/>
                  </a:lnTo>
                  <a:cubicBezTo>
                    <a:pt x="171450" y="72390"/>
                    <a:pt x="167627" y="73660"/>
                    <a:pt x="165100" y="72390"/>
                  </a:cubicBezTo>
                  <a:cubicBezTo>
                    <a:pt x="166370" y="69850"/>
                    <a:pt x="162560" y="69850"/>
                    <a:pt x="161277" y="69850"/>
                  </a:cubicBezTo>
                  <a:lnTo>
                    <a:pt x="158750" y="69850"/>
                  </a:lnTo>
                  <a:cubicBezTo>
                    <a:pt x="160020" y="67310"/>
                    <a:pt x="156210" y="66040"/>
                    <a:pt x="154927" y="67310"/>
                  </a:cubicBezTo>
                  <a:lnTo>
                    <a:pt x="152400" y="67310"/>
                  </a:lnTo>
                  <a:cubicBezTo>
                    <a:pt x="153670" y="63500"/>
                    <a:pt x="149860" y="63500"/>
                    <a:pt x="148577" y="63500"/>
                  </a:cubicBezTo>
                  <a:lnTo>
                    <a:pt x="146050" y="63500"/>
                  </a:lnTo>
                  <a:cubicBezTo>
                    <a:pt x="147320" y="60960"/>
                    <a:pt x="144767" y="60960"/>
                    <a:pt x="142227" y="60960"/>
                  </a:cubicBezTo>
                  <a:lnTo>
                    <a:pt x="139700" y="60960"/>
                  </a:lnTo>
                  <a:cubicBezTo>
                    <a:pt x="140970" y="58420"/>
                    <a:pt x="138417" y="57150"/>
                    <a:pt x="135877" y="57150"/>
                  </a:cubicBezTo>
                  <a:lnTo>
                    <a:pt x="134620" y="57150"/>
                  </a:lnTo>
                  <a:cubicBezTo>
                    <a:pt x="135877" y="54610"/>
                    <a:pt x="132067" y="54610"/>
                    <a:pt x="130810" y="54610"/>
                  </a:cubicBezTo>
                  <a:lnTo>
                    <a:pt x="128270" y="54610"/>
                  </a:lnTo>
                  <a:lnTo>
                    <a:pt x="128270" y="52070"/>
                  </a:lnTo>
                  <a:cubicBezTo>
                    <a:pt x="125717" y="50800"/>
                    <a:pt x="121920" y="52070"/>
                    <a:pt x="119367" y="52070"/>
                  </a:cubicBezTo>
                  <a:cubicBezTo>
                    <a:pt x="120650" y="48260"/>
                    <a:pt x="116827" y="48260"/>
                    <a:pt x="115570" y="48260"/>
                  </a:cubicBezTo>
                  <a:lnTo>
                    <a:pt x="113017" y="48260"/>
                  </a:lnTo>
                  <a:cubicBezTo>
                    <a:pt x="114300" y="45720"/>
                    <a:pt x="110477" y="45720"/>
                    <a:pt x="109220" y="45720"/>
                  </a:cubicBezTo>
                  <a:lnTo>
                    <a:pt x="106667" y="45720"/>
                  </a:lnTo>
                  <a:cubicBezTo>
                    <a:pt x="107950" y="43180"/>
                    <a:pt x="104127" y="41910"/>
                    <a:pt x="102870" y="41910"/>
                  </a:cubicBezTo>
                  <a:lnTo>
                    <a:pt x="100317" y="41910"/>
                  </a:lnTo>
                  <a:lnTo>
                    <a:pt x="100317" y="40640"/>
                  </a:lnTo>
                  <a:cubicBezTo>
                    <a:pt x="97777" y="39370"/>
                    <a:pt x="93967" y="39370"/>
                    <a:pt x="91427" y="39370"/>
                  </a:cubicBezTo>
                  <a:cubicBezTo>
                    <a:pt x="92710" y="36830"/>
                    <a:pt x="88900" y="35560"/>
                    <a:pt x="87617" y="36830"/>
                  </a:cubicBezTo>
                  <a:lnTo>
                    <a:pt x="85077" y="36830"/>
                  </a:lnTo>
                  <a:cubicBezTo>
                    <a:pt x="86360" y="33020"/>
                    <a:pt x="83820" y="33020"/>
                    <a:pt x="81267" y="33020"/>
                  </a:cubicBezTo>
                  <a:lnTo>
                    <a:pt x="78727" y="33020"/>
                  </a:lnTo>
                  <a:lnTo>
                    <a:pt x="78727" y="30480"/>
                  </a:lnTo>
                  <a:cubicBezTo>
                    <a:pt x="74917" y="29210"/>
                    <a:pt x="71120" y="30480"/>
                    <a:pt x="67310" y="30480"/>
                  </a:cubicBezTo>
                  <a:lnTo>
                    <a:pt x="67310" y="27940"/>
                  </a:lnTo>
                  <a:cubicBezTo>
                    <a:pt x="63500" y="26670"/>
                    <a:pt x="59677" y="26670"/>
                    <a:pt x="57150" y="27940"/>
                  </a:cubicBezTo>
                  <a:lnTo>
                    <a:pt x="57150" y="30480"/>
                  </a:lnTo>
                  <a:cubicBezTo>
                    <a:pt x="55867" y="30480"/>
                    <a:pt x="54610" y="29210"/>
                    <a:pt x="54610" y="30480"/>
                  </a:cubicBezTo>
                  <a:cubicBezTo>
                    <a:pt x="54610" y="31750"/>
                    <a:pt x="53327" y="33020"/>
                    <a:pt x="54610" y="34290"/>
                  </a:cubicBezTo>
                  <a:lnTo>
                    <a:pt x="57150" y="34290"/>
                  </a:lnTo>
                  <a:cubicBezTo>
                    <a:pt x="55867" y="36830"/>
                    <a:pt x="58420" y="38100"/>
                    <a:pt x="60960" y="36830"/>
                  </a:cubicBezTo>
                  <a:lnTo>
                    <a:pt x="63500" y="36830"/>
                  </a:lnTo>
                  <a:cubicBezTo>
                    <a:pt x="62217" y="40640"/>
                    <a:pt x="64770" y="40640"/>
                    <a:pt x="67310" y="40640"/>
                  </a:cubicBezTo>
                  <a:lnTo>
                    <a:pt x="69850" y="40640"/>
                  </a:lnTo>
                  <a:lnTo>
                    <a:pt x="69850" y="41910"/>
                  </a:lnTo>
                  <a:cubicBezTo>
                    <a:pt x="72377" y="44450"/>
                    <a:pt x="74917" y="43180"/>
                    <a:pt x="78727" y="43180"/>
                  </a:cubicBezTo>
                  <a:cubicBezTo>
                    <a:pt x="77470" y="45720"/>
                    <a:pt x="80010" y="46990"/>
                    <a:pt x="82550" y="45720"/>
                  </a:cubicBezTo>
                  <a:lnTo>
                    <a:pt x="85077" y="45720"/>
                  </a:lnTo>
                  <a:cubicBezTo>
                    <a:pt x="82550" y="49530"/>
                    <a:pt x="86360" y="49530"/>
                    <a:pt x="88900" y="49530"/>
                  </a:cubicBezTo>
                  <a:lnTo>
                    <a:pt x="90170" y="49530"/>
                  </a:lnTo>
                  <a:lnTo>
                    <a:pt x="90170" y="52070"/>
                  </a:lnTo>
                  <a:cubicBezTo>
                    <a:pt x="92710" y="53340"/>
                    <a:pt x="96520" y="52070"/>
                    <a:pt x="100317" y="52070"/>
                  </a:cubicBezTo>
                  <a:cubicBezTo>
                    <a:pt x="97777" y="55880"/>
                    <a:pt x="101600" y="55880"/>
                    <a:pt x="104127" y="55880"/>
                  </a:cubicBezTo>
                  <a:lnTo>
                    <a:pt x="105410" y="55880"/>
                  </a:lnTo>
                  <a:cubicBezTo>
                    <a:pt x="104127" y="58420"/>
                    <a:pt x="107950" y="58420"/>
                    <a:pt x="109220" y="58420"/>
                  </a:cubicBezTo>
                  <a:lnTo>
                    <a:pt x="111760" y="58420"/>
                  </a:lnTo>
                  <a:cubicBezTo>
                    <a:pt x="110477" y="60960"/>
                    <a:pt x="114300" y="62230"/>
                    <a:pt x="115570" y="60960"/>
                  </a:cubicBezTo>
                  <a:lnTo>
                    <a:pt x="118110" y="60960"/>
                  </a:lnTo>
                  <a:cubicBezTo>
                    <a:pt x="116827" y="64770"/>
                    <a:pt x="119367" y="64770"/>
                    <a:pt x="121920" y="64770"/>
                  </a:cubicBezTo>
                  <a:lnTo>
                    <a:pt x="124460" y="64770"/>
                  </a:lnTo>
                  <a:cubicBezTo>
                    <a:pt x="124460" y="66040"/>
                    <a:pt x="123177" y="67310"/>
                    <a:pt x="124460" y="67310"/>
                  </a:cubicBezTo>
                  <a:lnTo>
                    <a:pt x="127000" y="67310"/>
                  </a:lnTo>
                  <a:lnTo>
                    <a:pt x="127000" y="69850"/>
                  </a:lnTo>
                  <a:cubicBezTo>
                    <a:pt x="129527" y="71120"/>
                    <a:pt x="133350" y="71120"/>
                    <a:pt x="135877" y="71120"/>
                  </a:cubicBezTo>
                  <a:cubicBezTo>
                    <a:pt x="135877" y="71120"/>
                    <a:pt x="135877" y="73660"/>
                    <a:pt x="137160" y="73660"/>
                  </a:cubicBezTo>
                  <a:lnTo>
                    <a:pt x="139700" y="73660"/>
                  </a:lnTo>
                  <a:cubicBezTo>
                    <a:pt x="138417" y="76200"/>
                    <a:pt x="140970" y="77470"/>
                    <a:pt x="143510" y="76200"/>
                  </a:cubicBezTo>
                  <a:lnTo>
                    <a:pt x="146050" y="76200"/>
                  </a:lnTo>
                  <a:lnTo>
                    <a:pt x="146050" y="78740"/>
                  </a:lnTo>
                  <a:cubicBezTo>
                    <a:pt x="148577" y="80010"/>
                    <a:pt x="151117" y="80010"/>
                    <a:pt x="154927" y="80010"/>
                  </a:cubicBezTo>
                  <a:cubicBezTo>
                    <a:pt x="153670" y="82550"/>
                    <a:pt x="156210" y="83820"/>
                    <a:pt x="158750" y="82550"/>
                  </a:cubicBezTo>
                  <a:lnTo>
                    <a:pt x="161277" y="82550"/>
                  </a:lnTo>
                  <a:cubicBezTo>
                    <a:pt x="158750" y="86360"/>
                    <a:pt x="162560" y="86360"/>
                    <a:pt x="165100" y="86360"/>
                  </a:cubicBezTo>
                  <a:lnTo>
                    <a:pt x="166370" y="86360"/>
                  </a:lnTo>
                  <a:cubicBezTo>
                    <a:pt x="165100" y="88900"/>
                    <a:pt x="168910" y="88900"/>
                    <a:pt x="170167" y="88900"/>
                  </a:cubicBezTo>
                  <a:lnTo>
                    <a:pt x="172720" y="88900"/>
                  </a:lnTo>
                  <a:cubicBezTo>
                    <a:pt x="171450" y="91440"/>
                    <a:pt x="175260" y="92710"/>
                    <a:pt x="176517" y="91440"/>
                  </a:cubicBezTo>
                  <a:lnTo>
                    <a:pt x="179070" y="91440"/>
                  </a:lnTo>
                  <a:cubicBezTo>
                    <a:pt x="179070" y="92710"/>
                    <a:pt x="177800" y="93980"/>
                    <a:pt x="180327" y="95250"/>
                  </a:cubicBezTo>
                  <a:lnTo>
                    <a:pt x="181610" y="95250"/>
                  </a:lnTo>
                  <a:lnTo>
                    <a:pt x="181610" y="97790"/>
                  </a:lnTo>
                  <a:cubicBezTo>
                    <a:pt x="184150" y="99060"/>
                    <a:pt x="187960" y="97790"/>
                    <a:pt x="191770" y="97790"/>
                  </a:cubicBezTo>
                  <a:cubicBezTo>
                    <a:pt x="189217" y="101600"/>
                    <a:pt x="193027" y="101600"/>
                    <a:pt x="195567" y="101600"/>
                  </a:cubicBezTo>
                  <a:lnTo>
                    <a:pt x="196850" y="101600"/>
                  </a:lnTo>
                  <a:cubicBezTo>
                    <a:pt x="195567" y="104140"/>
                    <a:pt x="199377" y="104140"/>
                    <a:pt x="200660" y="104140"/>
                  </a:cubicBezTo>
                  <a:lnTo>
                    <a:pt x="203200" y="104140"/>
                  </a:lnTo>
                  <a:cubicBezTo>
                    <a:pt x="201917" y="106680"/>
                    <a:pt x="205727" y="107950"/>
                    <a:pt x="207010" y="106680"/>
                  </a:cubicBezTo>
                  <a:lnTo>
                    <a:pt x="209550" y="106680"/>
                  </a:lnTo>
                  <a:cubicBezTo>
                    <a:pt x="208267" y="110490"/>
                    <a:pt x="210820" y="110490"/>
                    <a:pt x="213360" y="110490"/>
                  </a:cubicBezTo>
                  <a:lnTo>
                    <a:pt x="215900" y="110490"/>
                  </a:lnTo>
                  <a:cubicBezTo>
                    <a:pt x="214617" y="113030"/>
                    <a:pt x="217170" y="114300"/>
                    <a:pt x="219710" y="113030"/>
                  </a:cubicBezTo>
                  <a:lnTo>
                    <a:pt x="222250" y="113030"/>
                  </a:lnTo>
                  <a:cubicBezTo>
                    <a:pt x="219710" y="116840"/>
                    <a:pt x="223520" y="116840"/>
                    <a:pt x="226060" y="116840"/>
                  </a:cubicBezTo>
                  <a:lnTo>
                    <a:pt x="227317" y="116840"/>
                  </a:lnTo>
                  <a:cubicBezTo>
                    <a:pt x="226060" y="119380"/>
                    <a:pt x="229870" y="119380"/>
                    <a:pt x="231127" y="119380"/>
                  </a:cubicBezTo>
                  <a:lnTo>
                    <a:pt x="233667" y="119380"/>
                  </a:lnTo>
                  <a:cubicBezTo>
                    <a:pt x="233667" y="120650"/>
                    <a:pt x="233667" y="121920"/>
                    <a:pt x="234950" y="121920"/>
                  </a:cubicBezTo>
                  <a:lnTo>
                    <a:pt x="237477" y="121920"/>
                  </a:lnTo>
                  <a:cubicBezTo>
                    <a:pt x="234950" y="125730"/>
                    <a:pt x="238760" y="125730"/>
                    <a:pt x="241300" y="125730"/>
                  </a:cubicBezTo>
                  <a:lnTo>
                    <a:pt x="242570" y="125730"/>
                  </a:lnTo>
                  <a:cubicBezTo>
                    <a:pt x="242570" y="127000"/>
                    <a:pt x="242570" y="128270"/>
                    <a:pt x="243827" y="128270"/>
                  </a:cubicBezTo>
                  <a:lnTo>
                    <a:pt x="246367" y="128270"/>
                  </a:lnTo>
                  <a:cubicBezTo>
                    <a:pt x="245110" y="132080"/>
                    <a:pt x="247650" y="132080"/>
                    <a:pt x="250177" y="132080"/>
                  </a:cubicBezTo>
                  <a:lnTo>
                    <a:pt x="252717" y="132080"/>
                  </a:lnTo>
                  <a:cubicBezTo>
                    <a:pt x="252717" y="132080"/>
                    <a:pt x="251460" y="134620"/>
                    <a:pt x="252717" y="134620"/>
                  </a:cubicBezTo>
                  <a:lnTo>
                    <a:pt x="255270" y="134620"/>
                  </a:lnTo>
                  <a:cubicBezTo>
                    <a:pt x="254000" y="137160"/>
                    <a:pt x="256527" y="138430"/>
                    <a:pt x="259067" y="137160"/>
                  </a:cubicBezTo>
                  <a:lnTo>
                    <a:pt x="261620" y="137160"/>
                  </a:lnTo>
                  <a:cubicBezTo>
                    <a:pt x="260350" y="140970"/>
                    <a:pt x="262877" y="140970"/>
                    <a:pt x="265417" y="140970"/>
                  </a:cubicBezTo>
                  <a:lnTo>
                    <a:pt x="267970" y="140970"/>
                  </a:lnTo>
                  <a:cubicBezTo>
                    <a:pt x="265417" y="143510"/>
                    <a:pt x="269227" y="144780"/>
                    <a:pt x="271767" y="143510"/>
                  </a:cubicBezTo>
                  <a:lnTo>
                    <a:pt x="273050" y="143510"/>
                  </a:lnTo>
                  <a:cubicBezTo>
                    <a:pt x="271767" y="147320"/>
                    <a:pt x="275577" y="147320"/>
                    <a:pt x="276860" y="147320"/>
                  </a:cubicBezTo>
                  <a:lnTo>
                    <a:pt x="279400" y="147320"/>
                  </a:lnTo>
                  <a:cubicBezTo>
                    <a:pt x="278117" y="149860"/>
                    <a:pt x="281927" y="149860"/>
                    <a:pt x="283210" y="149860"/>
                  </a:cubicBezTo>
                  <a:lnTo>
                    <a:pt x="285750" y="149860"/>
                  </a:lnTo>
                  <a:cubicBezTo>
                    <a:pt x="284467" y="152400"/>
                    <a:pt x="287020" y="153670"/>
                    <a:pt x="289560" y="152400"/>
                  </a:cubicBezTo>
                  <a:lnTo>
                    <a:pt x="292100" y="152400"/>
                  </a:lnTo>
                  <a:cubicBezTo>
                    <a:pt x="292100" y="153670"/>
                    <a:pt x="290817" y="154940"/>
                    <a:pt x="292100" y="156210"/>
                  </a:cubicBezTo>
                  <a:lnTo>
                    <a:pt x="294627" y="156210"/>
                  </a:lnTo>
                  <a:cubicBezTo>
                    <a:pt x="293370" y="158750"/>
                    <a:pt x="297167" y="160020"/>
                    <a:pt x="298450" y="158750"/>
                  </a:cubicBezTo>
                  <a:lnTo>
                    <a:pt x="300977" y="158750"/>
                  </a:lnTo>
                  <a:lnTo>
                    <a:pt x="300977" y="163830"/>
                  </a:lnTo>
                  <a:cubicBezTo>
                    <a:pt x="303517" y="166370"/>
                    <a:pt x="307327" y="165100"/>
                    <a:pt x="309867" y="165100"/>
                  </a:cubicBezTo>
                  <a:cubicBezTo>
                    <a:pt x="309867" y="167640"/>
                    <a:pt x="308610" y="173990"/>
                    <a:pt x="313677" y="171450"/>
                  </a:cubicBezTo>
                  <a:lnTo>
                    <a:pt x="316217" y="171450"/>
                  </a:lnTo>
                  <a:cubicBezTo>
                    <a:pt x="316217" y="172720"/>
                    <a:pt x="314960" y="173990"/>
                    <a:pt x="317500" y="173990"/>
                  </a:cubicBezTo>
                  <a:lnTo>
                    <a:pt x="318770" y="173990"/>
                  </a:lnTo>
                  <a:cubicBezTo>
                    <a:pt x="318770" y="175260"/>
                    <a:pt x="318770" y="176530"/>
                    <a:pt x="320027" y="177800"/>
                  </a:cubicBezTo>
                  <a:lnTo>
                    <a:pt x="322567" y="177800"/>
                  </a:lnTo>
                  <a:cubicBezTo>
                    <a:pt x="321310" y="180340"/>
                    <a:pt x="323850" y="180340"/>
                    <a:pt x="326377" y="180340"/>
                  </a:cubicBezTo>
                  <a:lnTo>
                    <a:pt x="328917" y="180340"/>
                  </a:lnTo>
                  <a:lnTo>
                    <a:pt x="328917" y="189230"/>
                  </a:lnTo>
                  <a:lnTo>
                    <a:pt x="311150" y="189230"/>
                  </a:lnTo>
                  <a:cubicBezTo>
                    <a:pt x="311150" y="187960"/>
                    <a:pt x="311150" y="186690"/>
                    <a:pt x="309867" y="185420"/>
                  </a:cubicBezTo>
                  <a:cubicBezTo>
                    <a:pt x="308610" y="185420"/>
                    <a:pt x="307327" y="185420"/>
                    <a:pt x="307327" y="186690"/>
                  </a:cubicBezTo>
                  <a:lnTo>
                    <a:pt x="307327" y="189230"/>
                  </a:lnTo>
                  <a:lnTo>
                    <a:pt x="304800" y="189230"/>
                  </a:lnTo>
                  <a:lnTo>
                    <a:pt x="304800" y="186690"/>
                  </a:lnTo>
                  <a:lnTo>
                    <a:pt x="234950" y="185420"/>
                  </a:lnTo>
                  <a:lnTo>
                    <a:pt x="234950" y="182880"/>
                  </a:lnTo>
                  <a:cubicBezTo>
                    <a:pt x="231127" y="181610"/>
                    <a:pt x="226060" y="182880"/>
                    <a:pt x="222250" y="182880"/>
                  </a:cubicBezTo>
                  <a:cubicBezTo>
                    <a:pt x="223520" y="180340"/>
                    <a:pt x="220967" y="179070"/>
                    <a:pt x="218427" y="179070"/>
                  </a:cubicBezTo>
                  <a:lnTo>
                    <a:pt x="215900" y="179070"/>
                  </a:lnTo>
                  <a:cubicBezTo>
                    <a:pt x="217170" y="176530"/>
                    <a:pt x="214617" y="176530"/>
                    <a:pt x="212077" y="176530"/>
                  </a:cubicBezTo>
                  <a:lnTo>
                    <a:pt x="210820" y="176530"/>
                  </a:lnTo>
                  <a:cubicBezTo>
                    <a:pt x="212077" y="173990"/>
                    <a:pt x="208267" y="172720"/>
                    <a:pt x="207010" y="173990"/>
                  </a:cubicBezTo>
                  <a:lnTo>
                    <a:pt x="204470" y="173990"/>
                  </a:lnTo>
                  <a:lnTo>
                    <a:pt x="204470" y="167640"/>
                  </a:lnTo>
                  <a:cubicBezTo>
                    <a:pt x="204470" y="167640"/>
                    <a:pt x="207010" y="168910"/>
                    <a:pt x="207010" y="167640"/>
                  </a:cubicBezTo>
                  <a:lnTo>
                    <a:pt x="207010" y="165100"/>
                  </a:lnTo>
                  <a:cubicBezTo>
                    <a:pt x="208267" y="165100"/>
                    <a:pt x="209550" y="166370"/>
                    <a:pt x="210820" y="163830"/>
                  </a:cubicBezTo>
                  <a:lnTo>
                    <a:pt x="210820" y="162560"/>
                  </a:lnTo>
                  <a:cubicBezTo>
                    <a:pt x="210820" y="162560"/>
                    <a:pt x="212077" y="162560"/>
                    <a:pt x="213360" y="161290"/>
                  </a:cubicBezTo>
                  <a:lnTo>
                    <a:pt x="213360" y="158750"/>
                  </a:lnTo>
                  <a:cubicBezTo>
                    <a:pt x="214617" y="158750"/>
                    <a:pt x="215900" y="160020"/>
                    <a:pt x="215900" y="158750"/>
                  </a:cubicBezTo>
                  <a:lnTo>
                    <a:pt x="215900" y="156210"/>
                  </a:lnTo>
                  <a:cubicBezTo>
                    <a:pt x="217170" y="156210"/>
                    <a:pt x="218427" y="156210"/>
                    <a:pt x="219710" y="154940"/>
                  </a:cubicBezTo>
                  <a:cubicBezTo>
                    <a:pt x="219710" y="154940"/>
                    <a:pt x="219710" y="152400"/>
                    <a:pt x="218427" y="152400"/>
                  </a:cubicBezTo>
                  <a:lnTo>
                    <a:pt x="215900" y="152400"/>
                  </a:lnTo>
                  <a:cubicBezTo>
                    <a:pt x="215900" y="151130"/>
                    <a:pt x="217170" y="149860"/>
                    <a:pt x="215900" y="148590"/>
                  </a:cubicBezTo>
                  <a:lnTo>
                    <a:pt x="213360" y="148590"/>
                  </a:lnTo>
                  <a:lnTo>
                    <a:pt x="213360" y="147320"/>
                  </a:lnTo>
                  <a:cubicBezTo>
                    <a:pt x="209550" y="146050"/>
                    <a:pt x="204470" y="146050"/>
                    <a:pt x="200660" y="146050"/>
                  </a:cubicBezTo>
                  <a:lnTo>
                    <a:pt x="200660" y="143510"/>
                  </a:lnTo>
                  <a:cubicBezTo>
                    <a:pt x="194310" y="142240"/>
                    <a:pt x="186677" y="143510"/>
                    <a:pt x="180327" y="143510"/>
                  </a:cubicBezTo>
                  <a:lnTo>
                    <a:pt x="180327" y="140970"/>
                  </a:lnTo>
                  <a:cubicBezTo>
                    <a:pt x="172720" y="139700"/>
                    <a:pt x="163817" y="139700"/>
                    <a:pt x="154927" y="139700"/>
                  </a:cubicBezTo>
                  <a:lnTo>
                    <a:pt x="154927" y="137160"/>
                  </a:lnTo>
                  <a:cubicBezTo>
                    <a:pt x="152400" y="135890"/>
                    <a:pt x="149860" y="137160"/>
                    <a:pt x="146050" y="137160"/>
                  </a:cubicBezTo>
                  <a:lnTo>
                    <a:pt x="146050" y="134620"/>
                  </a:lnTo>
                  <a:cubicBezTo>
                    <a:pt x="142227" y="133350"/>
                    <a:pt x="138417" y="134620"/>
                    <a:pt x="134620" y="133350"/>
                  </a:cubicBezTo>
                  <a:lnTo>
                    <a:pt x="134620" y="132080"/>
                  </a:lnTo>
                  <a:lnTo>
                    <a:pt x="100317" y="129540"/>
                  </a:lnTo>
                  <a:lnTo>
                    <a:pt x="100317" y="128270"/>
                  </a:lnTo>
                  <a:lnTo>
                    <a:pt x="97777" y="128270"/>
                  </a:lnTo>
                  <a:lnTo>
                    <a:pt x="97777" y="121920"/>
                  </a:lnTo>
                  <a:cubicBezTo>
                    <a:pt x="100317" y="124460"/>
                    <a:pt x="100317" y="120650"/>
                    <a:pt x="100317" y="118110"/>
                  </a:cubicBezTo>
                  <a:lnTo>
                    <a:pt x="100317" y="116840"/>
                  </a:lnTo>
                  <a:cubicBezTo>
                    <a:pt x="101600" y="116840"/>
                    <a:pt x="102870" y="116840"/>
                    <a:pt x="104127" y="115570"/>
                  </a:cubicBezTo>
                  <a:lnTo>
                    <a:pt x="104127" y="113030"/>
                  </a:lnTo>
                  <a:cubicBezTo>
                    <a:pt x="105410" y="113030"/>
                    <a:pt x="111760" y="114300"/>
                    <a:pt x="109220" y="109220"/>
                  </a:cubicBezTo>
                  <a:cubicBezTo>
                    <a:pt x="109220" y="109220"/>
                    <a:pt x="110477" y="106680"/>
                    <a:pt x="109220" y="106680"/>
                  </a:cubicBezTo>
                  <a:lnTo>
                    <a:pt x="106667" y="106680"/>
                  </a:lnTo>
                  <a:cubicBezTo>
                    <a:pt x="107950" y="104140"/>
                    <a:pt x="104127" y="102870"/>
                    <a:pt x="102870" y="102870"/>
                  </a:cubicBezTo>
                  <a:lnTo>
                    <a:pt x="100317" y="102870"/>
                  </a:lnTo>
                  <a:cubicBezTo>
                    <a:pt x="101600" y="100330"/>
                    <a:pt x="99060" y="100330"/>
                    <a:pt x="96520" y="100330"/>
                  </a:cubicBezTo>
                  <a:lnTo>
                    <a:pt x="93967" y="100330"/>
                  </a:lnTo>
                  <a:lnTo>
                    <a:pt x="93967" y="97790"/>
                  </a:lnTo>
                  <a:cubicBezTo>
                    <a:pt x="91427" y="96520"/>
                    <a:pt x="88900" y="97790"/>
                    <a:pt x="85077" y="97790"/>
                  </a:cubicBezTo>
                  <a:lnTo>
                    <a:pt x="85077" y="95250"/>
                  </a:lnTo>
                  <a:cubicBezTo>
                    <a:pt x="82550" y="93980"/>
                    <a:pt x="78727" y="93980"/>
                    <a:pt x="76200" y="93980"/>
                  </a:cubicBezTo>
                  <a:lnTo>
                    <a:pt x="76200" y="91440"/>
                  </a:lnTo>
                  <a:cubicBezTo>
                    <a:pt x="72377" y="90170"/>
                    <a:pt x="67310" y="91440"/>
                    <a:pt x="63500" y="91440"/>
                  </a:cubicBezTo>
                  <a:cubicBezTo>
                    <a:pt x="64770" y="88900"/>
                    <a:pt x="62217" y="87630"/>
                    <a:pt x="59677" y="87630"/>
                  </a:cubicBezTo>
                  <a:lnTo>
                    <a:pt x="58420" y="87630"/>
                  </a:lnTo>
                  <a:lnTo>
                    <a:pt x="58420" y="86360"/>
                  </a:lnTo>
                  <a:cubicBezTo>
                    <a:pt x="54610" y="85090"/>
                    <a:pt x="52070" y="85090"/>
                    <a:pt x="48260" y="85090"/>
                  </a:cubicBezTo>
                  <a:lnTo>
                    <a:pt x="48260" y="82550"/>
                  </a:lnTo>
                  <a:cubicBezTo>
                    <a:pt x="44450" y="81280"/>
                    <a:pt x="40627" y="82550"/>
                    <a:pt x="36817" y="82550"/>
                  </a:cubicBezTo>
                  <a:cubicBezTo>
                    <a:pt x="36817" y="81280"/>
                    <a:pt x="36817" y="80010"/>
                    <a:pt x="35560" y="78740"/>
                  </a:cubicBezTo>
                  <a:lnTo>
                    <a:pt x="33020" y="78740"/>
                  </a:lnTo>
                  <a:cubicBezTo>
                    <a:pt x="33020" y="78740"/>
                    <a:pt x="34277" y="76200"/>
                    <a:pt x="33020" y="76200"/>
                  </a:cubicBezTo>
                  <a:lnTo>
                    <a:pt x="30467" y="76200"/>
                  </a:lnTo>
                  <a:lnTo>
                    <a:pt x="30467" y="67310"/>
                  </a:lnTo>
                  <a:cubicBezTo>
                    <a:pt x="31750" y="67310"/>
                    <a:pt x="33020" y="68580"/>
                    <a:pt x="33020" y="67310"/>
                  </a:cubicBezTo>
                  <a:lnTo>
                    <a:pt x="33020" y="64770"/>
                  </a:lnTo>
                  <a:cubicBezTo>
                    <a:pt x="34277" y="64770"/>
                    <a:pt x="35560" y="64770"/>
                    <a:pt x="36817" y="63500"/>
                  </a:cubicBezTo>
                  <a:lnTo>
                    <a:pt x="36817" y="60960"/>
                  </a:lnTo>
                  <a:cubicBezTo>
                    <a:pt x="39370" y="60960"/>
                    <a:pt x="43167" y="62230"/>
                    <a:pt x="45720" y="60960"/>
                  </a:cubicBezTo>
                  <a:lnTo>
                    <a:pt x="45720" y="58420"/>
                  </a:lnTo>
                  <a:cubicBezTo>
                    <a:pt x="48260" y="59690"/>
                    <a:pt x="49517" y="57150"/>
                    <a:pt x="48260" y="54610"/>
                  </a:cubicBezTo>
                  <a:cubicBezTo>
                    <a:pt x="48260" y="53340"/>
                    <a:pt x="49517" y="52070"/>
                    <a:pt x="48260" y="52070"/>
                  </a:cubicBezTo>
                  <a:lnTo>
                    <a:pt x="45720" y="52070"/>
                  </a:lnTo>
                  <a:cubicBezTo>
                    <a:pt x="45720" y="50800"/>
                    <a:pt x="45720" y="49530"/>
                    <a:pt x="44450" y="48260"/>
                  </a:cubicBezTo>
                  <a:lnTo>
                    <a:pt x="43167" y="48260"/>
                  </a:lnTo>
                  <a:cubicBezTo>
                    <a:pt x="41910" y="48260"/>
                    <a:pt x="43167" y="45720"/>
                    <a:pt x="41910" y="45720"/>
                  </a:cubicBezTo>
                  <a:lnTo>
                    <a:pt x="39370" y="45720"/>
                  </a:lnTo>
                  <a:cubicBezTo>
                    <a:pt x="40627" y="43180"/>
                    <a:pt x="38100" y="41910"/>
                    <a:pt x="35560" y="41910"/>
                  </a:cubicBezTo>
                  <a:lnTo>
                    <a:pt x="33020" y="41910"/>
                  </a:lnTo>
                  <a:lnTo>
                    <a:pt x="33020" y="40640"/>
                  </a:lnTo>
                  <a:cubicBezTo>
                    <a:pt x="30467" y="39370"/>
                    <a:pt x="27927" y="39370"/>
                    <a:pt x="24117" y="39370"/>
                  </a:cubicBezTo>
                  <a:cubicBezTo>
                    <a:pt x="25400" y="36830"/>
                    <a:pt x="22860" y="35560"/>
                    <a:pt x="20320" y="36830"/>
                  </a:cubicBezTo>
                  <a:lnTo>
                    <a:pt x="17767" y="36830"/>
                  </a:lnTo>
                  <a:cubicBezTo>
                    <a:pt x="19050" y="33020"/>
                    <a:pt x="16510" y="33020"/>
                    <a:pt x="13970" y="33020"/>
                  </a:cubicBezTo>
                  <a:lnTo>
                    <a:pt x="12700" y="33020"/>
                  </a:lnTo>
                  <a:lnTo>
                    <a:pt x="12700" y="30480"/>
                  </a:lnTo>
                  <a:cubicBezTo>
                    <a:pt x="8877" y="29210"/>
                    <a:pt x="6350" y="30480"/>
                    <a:pt x="2527" y="30480"/>
                  </a:cubicBezTo>
                  <a:cubicBezTo>
                    <a:pt x="2527" y="29210"/>
                    <a:pt x="3810" y="27940"/>
                    <a:pt x="2527" y="26670"/>
                  </a:cubicBezTo>
                  <a:lnTo>
                    <a:pt x="0" y="26670"/>
                  </a:lnTo>
                  <a:lnTo>
                    <a:pt x="0" y="21590"/>
                  </a:lnTo>
                  <a:cubicBezTo>
                    <a:pt x="1270" y="21590"/>
                    <a:pt x="2527" y="22860"/>
                    <a:pt x="2527" y="21590"/>
                  </a:cubicBezTo>
                  <a:lnTo>
                    <a:pt x="2527" y="19050"/>
                  </a:lnTo>
                  <a:cubicBezTo>
                    <a:pt x="3810" y="19050"/>
                    <a:pt x="5067" y="19050"/>
                    <a:pt x="6350" y="17780"/>
                  </a:cubicBezTo>
                  <a:lnTo>
                    <a:pt x="6350" y="15240"/>
                  </a:lnTo>
                  <a:lnTo>
                    <a:pt x="13970" y="15240"/>
                  </a:lnTo>
                  <a:lnTo>
                    <a:pt x="13970" y="17780"/>
                  </a:lnTo>
                  <a:cubicBezTo>
                    <a:pt x="16510" y="19050"/>
                    <a:pt x="20320" y="19050"/>
                    <a:pt x="24117" y="19050"/>
                  </a:cubicBezTo>
                  <a:cubicBezTo>
                    <a:pt x="21577" y="21590"/>
                    <a:pt x="25400" y="22860"/>
                    <a:pt x="27927" y="21590"/>
                  </a:cubicBezTo>
                  <a:lnTo>
                    <a:pt x="29210" y="21590"/>
                  </a:lnTo>
                  <a:cubicBezTo>
                    <a:pt x="27927" y="25400"/>
                    <a:pt x="31750" y="25400"/>
                    <a:pt x="33020" y="25400"/>
                  </a:cubicBezTo>
                  <a:cubicBezTo>
                    <a:pt x="34277" y="25400"/>
                    <a:pt x="35560" y="25400"/>
                    <a:pt x="36817" y="24130"/>
                  </a:cubicBezTo>
                  <a:lnTo>
                    <a:pt x="36817" y="21590"/>
                  </a:lnTo>
                  <a:cubicBezTo>
                    <a:pt x="38100" y="21590"/>
                    <a:pt x="40627" y="22860"/>
                    <a:pt x="43167" y="21590"/>
                  </a:cubicBezTo>
                  <a:lnTo>
                    <a:pt x="43167" y="19050"/>
                  </a:lnTo>
                  <a:cubicBezTo>
                    <a:pt x="45720" y="20320"/>
                    <a:pt x="45720" y="16510"/>
                    <a:pt x="45720" y="15240"/>
                  </a:cubicBezTo>
                  <a:lnTo>
                    <a:pt x="45720" y="12700"/>
                  </a:lnTo>
                  <a:cubicBezTo>
                    <a:pt x="46977" y="12700"/>
                    <a:pt x="48260" y="13970"/>
                    <a:pt x="48260" y="11430"/>
                  </a:cubicBezTo>
                  <a:lnTo>
                    <a:pt x="48260" y="10160"/>
                  </a:lnTo>
                  <a:cubicBezTo>
                    <a:pt x="49517" y="10160"/>
                    <a:pt x="50800" y="10160"/>
                    <a:pt x="52070" y="8890"/>
                  </a:cubicBezTo>
                  <a:lnTo>
                    <a:pt x="52070" y="6350"/>
                  </a:lnTo>
                  <a:cubicBezTo>
                    <a:pt x="52070" y="6350"/>
                    <a:pt x="54610" y="7620"/>
                    <a:pt x="54610" y="6350"/>
                  </a:cubicBezTo>
                  <a:lnTo>
                    <a:pt x="54610" y="3810"/>
                  </a:lnTo>
                  <a:lnTo>
                    <a:pt x="63500" y="3810"/>
                  </a:lnTo>
                  <a:lnTo>
                    <a:pt x="63500" y="6350"/>
                  </a:lnTo>
                  <a:cubicBezTo>
                    <a:pt x="66027" y="7620"/>
                    <a:pt x="69850" y="6350"/>
                    <a:pt x="72377" y="6350"/>
                  </a:cubicBezTo>
                  <a:cubicBezTo>
                    <a:pt x="72377" y="7620"/>
                    <a:pt x="71120" y="8890"/>
                    <a:pt x="73660" y="10160"/>
                  </a:cubicBezTo>
                  <a:lnTo>
                    <a:pt x="74917" y="10160"/>
                  </a:lnTo>
                  <a:cubicBezTo>
                    <a:pt x="73660" y="12700"/>
                    <a:pt x="77470" y="12700"/>
                    <a:pt x="78727" y="12700"/>
                  </a:cubicBezTo>
                  <a:lnTo>
                    <a:pt x="81267" y="12700"/>
                  </a:lnTo>
                  <a:cubicBezTo>
                    <a:pt x="81267" y="15240"/>
                    <a:pt x="80010" y="21590"/>
                    <a:pt x="85077" y="19050"/>
                  </a:cubicBezTo>
                  <a:lnTo>
                    <a:pt x="87617" y="19050"/>
                  </a:lnTo>
                  <a:cubicBezTo>
                    <a:pt x="87617" y="20320"/>
                    <a:pt x="86360" y="21590"/>
                    <a:pt x="88900" y="21590"/>
                  </a:cubicBezTo>
                  <a:lnTo>
                    <a:pt x="90170" y="21590"/>
                  </a:lnTo>
                  <a:lnTo>
                    <a:pt x="90170" y="24130"/>
                  </a:lnTo>
                  <a:cubicBezTo>
                    <a:pt x="92710" y="25400"/>
                    <a:pt x="96520" y="25400"/>
                    <a:pt x="100317" y="25400"/>
                  </a:cubicBezTo>
                  <a:lnTo>
                    <a:pt x="100317" y="26670"/>
                  </a:lnTo>
                  <a:cubicBezTo>
                    <a:pt x="102870" y="27940"/>
                    <a:pt x="106667" y="27940"/>
                    <a:pt x="109220" y="26670"/>
                  </a:cubicBezTo>
                  <a:lnTo>
                    <a:pt x="109220" y="25400"/>
                  </a:lnTo>
                  <a:cubicBezTo>
                    <a:pt x="111760" y="25400"/>
                    <a:pt x="114300" y="25400"/>
                    <a:pt x="115570" y="24130"/>
                  </a:cubicBezTo>
                  <a:lnTo>
                    <a:pt x="115570" y="21590"/>
                  </a:lnTo>
                  <a:cubicBezTo>
                    <a:pt x="116827" y="21590"/>
                    <a:pt x="118110" y="22860"/>
                    <a:pt x="119367" y="21590"/>
                  </a:cubicBezTo>
                  <a:lnTo>
                    <a:pt x="119367" y="19050"/>
                  </a:lnTo>
                  <a:lnTo>
                    <a:pt x="120650" y="19050"/>
                  </a:lnTo>
                  <a:lnTo>
                    <a:pt x="121920" y="3810"/>
                  </a:lnTo>
                  <a:cubicBezTo>
                    <a:pt x="124460" y="1270"/>
                    <a:pt x="128270" y="0"/>
                    <a:pt x="1333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29" name="Shape 29"/>
            <p:cNvSpPr/>
            <p:nvPr/>
          </p:nvSpPr>
          <p:spPr>
            <a:xfrm>
              <a:off x="938108" y="2207347"/>
              <a:ext cx="1359332" cy="307023"/>
            </a:xfrm>
            <a:custGeom>
              <a:avLst/>
              <a:gdLst/>
              <a:ahLst/>
              <a:cxnLst/>
              <a:rect l="0" t="0" r="0" b="0"/>
              <a:pathLst>
                <a:path w="1359332" h="307023">
                  <a:moveTo>
                    <a:pt x="0" y="0"/>
                  </a:moveTo>
                  <a:lnTo>
                    <a:pt x="1359332" y="0"/>
                  </a:lnTo>
                  <a:lnTo>
                    <a:pt x="1359332" y="2223"/>
                  </a:lnTo>
                  <a:cubicBezTo>
                    <a:pt x="1358049" y="2223"/>
                    <a:pt x="1356792" y="2223"/>
                    <a:pt x="1355522" y="3480"/>
                  </a:cubicBezTo>
                  <a:lnTo>
                    <a:pt x="1355522" y="6033"/>
                  </a:lnTo>
                  <a:lnTo>
                    <a:pt x="1344092" y="6033"/>
                  </a:lnTo>
                  <a:lnTo>
                    <a:pt x="1344092" y="3480"/>
                  </a:lnTo>
                  <a:cubicBezTo>
                    <a:pt x="1338999" y="2223"/>
                    <a:pt x="1332649" y="2223"/>
                    <a:pt x="1328852" y="3480"/>
                  </a:cubicBezTo>
                  <a:lnTo>
                    <a:pt x="1328852" y="6033"/>
                  </a:lnTo>
                  <a:cubicBezTo>
                    <a:pt x="1325042" y="6033"/>
                    <a:pt x="1321232" y="4763"/>
                    <a:pt x="1318692" y="6033"/>
                  </a:cubicBezTo>
                  <a:lnTo>
                    <a:pt x="1318692" y="8573"/>
                  </a:lnTo>
                  <a:cubicBezTo>
                    <a:pt x="1317422" y="8573"/>
                    <a:pt x="1314882" y="8573"/>
                    <a:pt x="1313599" y="9830"/>
                  </a:cubicBezTo>
                  <a:lnTo>
                    <a:pt x="1313599" y="11113"/>
                  </a:lnTo>
                  <a:cubicBezTo>
                    <a:pt x="1311072" y="12383"/>
                    <a:pt x="1308532" y="11113"/>
                    <a:pt x="1307249" y="12383"/>
                  </a:cubicBezTo>
                  <a:lnTo>
                    <a:pt x="1307249" y="14923"/>
                  </a:lnTo>
                  <a:cubicBezTo>
                    <a:pt x="1304722" y="14923"/>
                    <a:pt x="1298372" y="13640"/>
                    <a:pt x="1300899" y="18733"/>
                  </a:cubicBezTo>
                  <a:lnTo>
                    <a:pt x="1300899" y="21273"/>
                  </a:lnTo>
                  <a:cubicBezTo>
                    <a:pt x="1298372" y="21273"/>
                    <a:pt x="1295832" y="19990"/>
                    <a:pt x="1294549" y="21273"/>
                  </a:cubicBezTo>
                  <a:lnTo>
                    <a:pt x="1294549" y="23813"/>
                  </a:lnTo>
                  <a:cubicBezTo>
                    <a:pt x="1293292" y="23813"/>
                    <a:pt x="1292022" y="23813"/>
                    <a:pt x="1292022" y="25083"/>
                  </a:cubicBezTo>
                  <a:lnTo>
                    <a:pt x="1292022" y="26340"/>
                  </a:lnTo>
                  <a:cubicBezTo>
                    <a:pt x="1289482" y="27623"/>
                    <a:pt x="1286942" y="26340"/>
                    <a:pt x="1285672" y="27623"/>
                  </a:cubicBezTo>
                  <a:lnTo>
                    <a:pt x="1285672" y="30163"/>
                  </a:lnTo>
                  <a:cubicBezTo>
                    <a:pt x="1284402" y="30163"/>
                    <a:pt x="1283132" y="28880"/>
                    <a:pt x="1283132" y="30163"/>
                  </a:cubicBezTo>
                  <a:lnTo>
                    <a:pt x="1283132" y="32690"/>
                  </a:lnTo>
                  <a:cubicBezTo>
                    <a:pt x="1281849" y="32690"/>
                    <a:pt x="1280592" y="32690"/>
                    <a:pt x="1279322" y="33973"/>
                  </a:cubicBezTo>
                  <a:lnTo>
                    <a:pt x="1279322" y="36513"/>
                  </a:lnTo>
                  <a:cubicBezTo>
                    <a:pt x="1276782" y="36513"/>
                    <a:pt x="1275499" y="35230"/>
                    <a:pt x="1272972" y="36513"/>
                  </a:cubicBezTo>
                  <a:lnTo>
                    <a:pt x="1272972" y="39040"/>
                  </a:lnTo>
                  <a:cubicBezTo>
                    <a:pt x="1272972" y="39040"/>
                    <a:pt x="1270432" y="39040"/>
                    <a:pt x="1270432" y="40323"/>
                  </a:cubicBezTo>
                  <a:lnTo>
                    <a:pt x="1270432" y="41580"/>
                  </a:lnTo>
                  <a:cubicBezTo>
                    <a:pt x="1267892" y="42863"/>
                    <a:pt x="1265352" y="41580"/>
                    <a:pt x="1264082" y="42863"/>
                  </a:cubicBezTo>
                  <a:lnTo>
                    <a:pt x="1264082" y="45390"/>
                  </a:lnTo>
                  <a:cubicBezTo>
                    <a:pt x="1261542" y="45390"/>
                    <a:pt x="1260272" y="44133"/>
                    <a:pt x="1257732" y="45390"/>
                  </a:cubicBezTo>
                  <a:lnTo>
                    <a:pt x="1257732" y="47930"/>
                  </a:lnTo>
                  <a:cubicBezTo>
                    <a:pt x="1257732" y="47930"/>
                    <a:pt x="1255192" y="47930"/>
                    <a:pt x="1255192" y="49213"/>
                  </a:cubicBezTo>
                  <a:lnTo>
                    <a:pt x="1255192" y="51740"/>
                  </a:lnTo>
                  <a:cubicBezTo>
                    <a:pt x="1252652" y="53023"/>
                    <a:pt x="1243749" y="47930"/>
                    <a:pt x="1246302" y="55563"/>
                  </a:cubicBezTo>
                  <a:lnTo>
                    <a:pt x="1246302" y="56833"/>
                  </a:lnTo>
                  <a:cubicBezTo>
                    <a:pt x="1243749" y="58090"/>
                    <a:pt x="1241222" y="56833"/>
                    <a:pt x="1239952" y="58090"/>
                  </a:cubicBezTo>
                  <a:lnTo>
                    <a:pt x="1239952" y="60630"/>
                  </a:lnTo>
                  <a:cubicBezTo>
                    <a:pt x="1238682" y="60630"/>
                    <a:pt x="1237399" y="59373"/>
                    <a:pt x="1237399" y="60630"/>
                  </a:cubicBezTo>
                  <a:lnTo>
                    <a:pt x="1237399" y="63183"/>
                  </a:lnTo>
                  <a:cubicBezTo>
                    <a:pt x="1236142" y="63183"/>
                    <a:pt x="1234872" y="63183"/>
                    <a:pt x="1233602" y="64440"/>
                  </a:cubicBezTo>
                  <a:lnTo>
                    <a:pt x="1233602" y="66980"/>
                  </a:lnTo>
                  <a:cubicBezTo>
                    <a:pt x="1231049" y="66980"/>
                    <a:pt x="1225982" y="65723"/>
                    <a:pt x="1227252" y="70790"/>
                  </a:cubicBezTo>
                  <a:lnTo>
                    <a:pt x="1227252" y="72073"/>
                  </a:lnTo>
                  <a:cubicBezTo>
                    <a:pt x="1225982" y="73330"/>
                    <a:pt x="1223442" y="72073"/>
                    <a:pt x="1222172" y="73330"/>
                  </a:cubicBezTo>
                  <a:lnTo>
                    <a:pt x="1222172" y="75883"/>
                  </a:lnTo>
                  <a:cubicBezTo>
                    <a:pt x="1220902" y="75883"/>
                    <a:pt x="1219632" y="74613"/>
                    <a:pt x="1218349" y="75883"/>
                  </a:cubicBezTo>
                  <a:lnTo>
                    <a:pt x="1218349" y="78423"/>
                  </a:lnTo>
                  <a:cubicBezTo>
                    <a:pt x="1215822" y="78423"/>
                    <a:pt x="1214552" y="78423"/>
                    <a:pt x="1211999" y="79680"/>
                  </a:cubicBezTo>
                  <a:lnTo>
                    <a:pt x="1211999" y="82233"/>
                  </a:lnTo>
                  <a:cubicBezTo>
                    <a:pt x="1211999" y="82233"/>
                    <a:pt x="1209472" y="80963"/>
                    <a:pt x="1209472" y="82233"/>
                  </a:cubicBezTo>
                  <a:lnTo>
                    <a:pt x="1209472" y="84773"/>
                  </a:lnTo>
                  <a:cubicBezTo>
                    <a:pt x="1206932" y="84773"/>
                    <a:pt x="1204392" y="84773"/>
                    <a:pt x="1203122" y="86030"/>
                  </a:cubicBezTo>
                  <a:lnTo>
                    <a:pt x="1203122" y="87313"/>
                  </a:lnTo>
                  <a:cubicBezTo>
                    <a:pt x="1201852" y="88583"/>
                    <a:pt x="1200582" y="87313"/>
                    <a:pt x="1200582" y="88583"/>
                  </a:cubicBezTo>
                  <a:lnTo>
                    <a:pt x="1200582" y="91123"/>
                  </a:lnTo>
                  <a:cubicBezTo>
                    <a:pt x="1199299" y="91123"/>
                    <a:pt x="1198042" y="89840"/>
                    <a:pt x="1196772" y="91123"/>
                  </a:cubicBezTo>
                  <a:lnTo>
                    <a:pt x="1196772" y="93663"/>
                  </a:lnTo>
                  <a:cubicBezTo>
                    <a:pt x="1195502" y="93663"/>
                    <a:pt x="1192949" y="93663"/>
                    <a:pt x="1191692" y="94933"/>
                  </a:cubicBezTo>
                  <a:lnTo>
                    <a:pt x="1191692" y="97473"/>
                  </a:lnTo>
                  <a:cubicBezTo>
                    <a:pt x="1190422" y="97473"/>
                    <a:pt x="1189152" y="96190"/>
                    <a:pt x="1187882" y="97473"/>
                  </a:cubicBezTo>
                  <a:lnTo>
                    <a:pt x="1187882" y="100013"/>
                  </a:lnTo>
                  <a:cubicBezTo>
                    <a:pt x="1185342" y="100013"/>
                    <a:pt x="1184072" y="100013"/>
                    <a:pt x="1181532" y="101283"/>
                  </a:cubicBezTo>
                  <a:lnTo>
                    <a:pt x="1181532" y="102540"/>
                  </a:lnTo>
                  <a:cubicBezTo>
                    <a:pt x="1181532" y="103823"/>
                    <a:pt x="1178992" y="102540"/>
                    <a:pt x="1178992" y="103823"/>
                  </a:cubicBezTo>
                  <a:lnTo>
                    <a:pt x="1178992" y="106363"/>
                  </a:lnTo>
                  <a:cubicBezTo>
                    <a:pt x="1176452" y="106363"/>
                    <a:pt x="1173899" y="105080"/>
                    <a:pt x="1172642" y="106363"/>
                  </a:cubicBezTo>
                  <a:lnTo>
                    <a:pt x="1172642" y="108890"/>
                  </a:lnTo>
                  <a:cubicBezTo>
                    <a:pt x="1171372" y="108890"/>
                    <a:pt x="1170102" y="108890"/>
                    <a:pt x="1170102" y="110173"/>
                  </a:cubicBezTo>
                  <a:lnTo>
                    <a:pt x="1170102" y="112713"/>
                  </a:lnTo>
                  <a:cubicBezTo>
                    <a:pt x="1166292" y="113983"/>
                    <a:pt x="1158672" y="108890"/>
                    <a:pt x="1161199" y="116523"/>
                  </a:cubicBezTo>
                  <a:cubicBezTo>
                    <a:pt x="1158672" y="119063"/>
                    <a:pt x="1162482" y="119063"/>
                    <a:pt x="1165022" y="119063"/>
                  </a:cubicBezTo>
                  <a:lnTo>
                    <a:pt x="1166292" y="119063"/>
                  </a:lnTo>
                  <a:cubicBezTo>
                    <a:pt x="1166292" y="120333"/>
                    <a:pt x="1166292" y="121590"/>
                    <a:pt x="1167549" y="121590"/>
                  </a:cubicBezTo>
                  <a:lnTo>
                    <a:pt x="1170102" y="121590"/>
                  </a:lnTo>
                  <a:lnTo>
                    <a:pt x="1170102" y="133033"/>
                  </a:lnTo>
                  <a:cubicBezTo>
                    <a:pt x="1163752" y="134290"/>
                    <a:pt x="1153592" y="130480"/>
                    <a:pt x="1151052" y="136830"/>
                  </a:cubicBezTo>
                  <a:cubicBezTo>
                    <a:pt x="1151052" y="136830"/>
                    <a:pt x="1148499" y="135573"/>
                    <a:pt x="1148499" y="136830"/>
                  </a:cubicBezTo>
                  <a:lnTo>
                    <a:pt x="1148499" y="139383"/>
                  </a:lnTo>
                  <a:cubicBezTo>
                    <a:pt x="1147242" y="139383"/>
                    <a:pt x="1145972" y="139383"/>
                    <a:pt x="1145972" y="140640"/>
                  </a:cubicBezTo>
                  <a:lnTo>
                    <a:pt x="1145972" y="143180"/>
                  </a:lnTo>
                  <a:cubicBezTo>
                    <a:pt x="1142149" y="143180"/>
                    <a:pt x="1138352" y="141923"/>
                    <a:pt x="1135799" y="143180"/>
                  </a:cubicBezTo>
                  <a:lnTo>
                    <a:pt x="1135799" y="145733"/>
                  </a:lnTo>
                  <a:cubicBezTo>
                    <a:pt x="1129449" y="145733"/>
                    <a:pt x="1121842" y="145733"/>
                    <a:pt x="1115492" y="146990"/>
                  </a:cubicBezTo>
                  <a:lnTo>
                    <a:pt x="1115492" y="148273"/>
                  </a:lnTo>
                  <a:cubicBezTo>
                    <a:pt x="1107872" y="149530"/>
                    <a:pt x="1100252" y="148273"/>
                    <a:pt x="1093902" y="149530"/>
                  </a:cubicBezTo>
                  <a:lnTo>
                    <a:pt x="1093902" y="152083"/>
                  </a:lnTo>
                  <a:cubicBezTo>
                    <a:pt x="1090092" y="152083"/>
                    <a:pt x="1084999" y="150813"/>
                    <a:pt x="1081202" y="152083"/>
                  </a:cubicBezTo>
                  <a:lnTo>
                    <a:pt x="1081202" y="154623"/>
                  </a:lnTo>
                  <a:cubicBezTo>
                    <a:pt x="1078649" y="154623"/>
                    <a:pt x="1074852" y="154623"/>
                    <a:pt x="1072299" y="155880"/>
                  </a:cubicBezTo>
                  <a:lnTo>
                    <a:pt x="1072299" y="158433"/>
                  </a:lnTo>
                  <a:cubicBezTo>
                    <a:pt x="1071042" y="158433"/>
                    <a:pt x="1069772" y="157163"/>
                    <a:pt x="1069772" y="158433"/>
                  </a:cubicBezTo>
                  <a:lnTo>
                    <a:pt x="1069772" y="160973"/>
                  </a:lnTo>
                  <a:cubicBezTo>
                    <a:pt x="1067232" y="160973"/>
                    <a:pt x="1064692" y="160973"/>
                    <a:pt x="1063422" y="162230"/>
                  </a:cubicBezTo>
                  <a:lnTo>
                    <a:pt x="1063422" y="163513"/>
                  </a:lnTo>
                  <a:cubicBezTo>
                    <a:pt x="1062152" y="164783"/>
                    <a:pt x="1060882" y="163513"/>
                    <a:pt x="1059599" y="164783"/>
                  </a:cubicBezTo>
                  <a:lnTo>
                    <a:pt x="1059599" y="167323"/>
                  </a:lnTo>
                  <a:cubicBezTo>
                    <a:pt x="1058342" y="167323"/>
                    <a:pt x="1055802" y="166040"/>
                    <a:pt x="1054532" y="167323"/>
                  </a:cubicBezTo>
                  <a:lnTo>
                    <a:pt x="1054532" y="169863"/>
                  </a:lnTo>
                  <a:cubicBezTo>
                    <a:pt x="1050722" y="169863"/>
                    <a:pt x="1046899" y="169863"/>
                    <a:pt x="1044372" y="171133"/>
                  </a:cubicBezTo>
                  <a:lnTo>
                    <a:pt x="1044372" y="173673"/>
                  </a:lnTo>
                  <a:cubicBezTo>
                    <a:pt x="1043102" y="173673"/>
                    <a:pt x="1040549" y="172390"/>
                    <a:pt x="1039292" y="173673"/>
                  </a:cubicBezTo>
                  <a:lnTo>
                    <a:pt x="1039292" y="176213"/>
                  </a:lnTo>
                  <a:lnTo>
                    <a:pt x="1021499" y="176213"/>
                  </a:lnTo>
                  <a:cubicBezTo>
                    <a:pt x="1021499" y="174930"/>
                    <a:pt x="1021499" y="173673"/>
                    <a:pt x="1020242" y="173673"/>
                  </a:cubicBezTo>
                  <a:lnTo>
                    <a:pt x="1017702" y="173673"/>
                  </a:lnTo>
                  <a:cubicBezTo>
                    <a:pt x="1018972" y="169863"/>
                    <a:pt x="1016432" y="169863"/>
                    <a:pt x="1013892" y="169863"/>
                  </a:cubicBezTo>
                  <a:lnTo>
                    <a:pt x="1012622" y="169863"/>
                  </a:lnTo>
                  <a:cubicBezTo>
                    <a:pt x="1013892" y="167323"/>
                    <a:pt x="1010082" y="167323"/>
                    <a:pt x="1008799" y="167323"/>
                  </a:cubicBezTo>
                  <a:lnTo>
                    <a:pt x="1006272" y="167323"/>
                  </a:lnTo>
                  <a:cubicBezTo>
                    <a:pt x="1007542" y="164783"/>
                    <a:pt x="1003732" y="163513"/>
                    <a:pt x="1002449" y="163513"/>
                  </a:cubicBezTo>
                  <a:cubicBezTo>
                    <a:pt x="1001192" y="164783"/>
                    <a:pt x="999922" y="163513"/>
                    <a:pt x="998652" y="164783"/>
                  </a:cubicBezTo>
                  <a:lnTo>
                    <a:pt x="998652" y="167323"/>
                  </a:lnTo>
                  <a:cubicBezTo>
                    <a:pt x="996099" y="167323"/>
                    <a:pt x="992302" y="166040"/>
                    <a:pt x="989749" y="167323"/>
                  </a:cubicBezTo>
                  <a:lnTo>
                    <a:pt x="989749" y="169863"/>
                  </a:lnTo>
                  <a:cubicBezTo>
                    <a:pt x="987222" y="169863"/>
                    <a:pt x="983399" y="169863"/>
                    <a:pt x="980872" y="171133"/>
                  </a:cubicBezTo>
                  <a:lnTo>
                    <a:pt x="980872" y="173673"/>
                  </a:lnTo>
                  <a:cubicBezTo>
                    <a:pt x="977049" y="173673"/>
                    <a:pt x="971982" y="172390"/>
                    <a:pt x="968172" y="173673"/>
                  </a:cubicBezTo>
                  <a:lnTo>
                    <a:pt x="968172" y="176213"/>
                  </a:lnTo>
                  <a:cubicBezTo>
                    <a:pt x="964349" y="176213"/>
                    <a:pt x="960552" y="176213"/>
                    <a:pt x="956742" y="177483"/>
                  </a:cubicBezTo>
                  <a:lnTo>
                    <a:pt x="956742" y="178740"/>
                  </a:lnTo>
                  <a:cubicBezTo>
                    <a:pt x="954202" y="180023"/>
                    <a:pt x="951649" y="178740"/>
                    <a:pt x="950392" y="180023"/>
                  </a:cubicBezTo>
                  <a:lnTo>
                    <a:pt x="950392" y="182563"/>
                  </a:lnTo>
                  <a:cubicBezTo>
                    <a:pt x="946582" y="182563"/>
                    <a:pt x="941502" y="181280"/>
                    <a:pt x="937692" y="182563"/>
                  </a:cubicBezTo>
                  <a:lnTo>
                    <a:pt x="937692" y="185090"/>
                  </a:lnTo>
                  <a:cubicBezTo>
                    <a:pt x="936422" y="185090"/>
                    <a:pt x="933882" y="185090"/>
                    <a:pt x="932599" y="186373"/>
                  </a:cubicBezTo>
                  <a:lnTo>
                    <a:pt x="932599" y="188913"/>
                  </a:lnTo>
                  <a:cubicBezTo>
                    <a:pt x="930072" y="188913"/>
                    <a:pt x="927532" y="187630"/>
                    <a:pt x="926249" y="188913"/>
                  </a:cubicBezTo>
                  <a:lnTo>
                    <a:pt x="926249" y="191440"/>
                  </a:lnTo>
                  <a:cubicBezTo>
                    <a:pt x="924992" y="191440"/>
                    <a:pt x="923722" y="191440"/>
                    <a:pt x="922452" y="192723"/>
                  </a:cubicBezTo>
                  <a:lnTo>
                    <a:pt x="922452" y="193980"/>
                  </a:lnTo>
                  <a:cubicBezTo>
                    <a:pt x="921182" y="195263"/>
                    <a:pt x="918642" y="193980"/>
                    <a:pt x="917372" y="195263"/>
                  </a:cubicBezTo>
                  <a:lnTo>
                    <a:pt x="917372" y="197790"/>
                  </a:lnTo>
                  <a:cubicBezTo>
                    <a:pt x="914832" y="197790"/>
                    <a:pt x="912292" y="196533"/>
                    <a:pt x="911022" y="197790"/>
                  </a:cubicBezTo>
                  <a:lnTo>
                    <a:pt x="911022" y="200330"/>
                  </a:lnTo>
                  <a:cubicBezTo>
                    <a:pt x="909752" y="200330"/>
                    <a:pt x="908482" y="200330"/>
                    <a:pt x="907199" y="201613"/>
                  </a:cubicBezTo>
                  <a:lnTo>
                    <a:pt x="907199" y="204140"/>
                  </a:lnTo>
                  <a:cubicBezTo>
                    <a:pt x="904672" y="204140"/>
                    <a:pt x="900849" y="202883"/>
                    <a:pt x="898322" y="204140"/>
                  </a:cubicBezTo>
                  <a:lnTo>
                    <a:pt x="898322" y="206680"/>
                  </a:lnTo>
                  <a:cubicBezTo>
                    <a:pt x="897052" y="206680"/>
                    <a:pt x="895782" y="206680"/>
                    <a:pt x="895782" y="207963"/>
                  </a:cubicBezTo>
                  <a:lnTo>
                    <a:pt x="895782" y="209233"/>
                  </a:lnTo>
                  <a:lnTo>
                    <a:pt x="878002" y="209233"/>
                  </a:lnTo>
                  <a:lnTo>
                    <a:pt x="878002" y="207963"/>
                  </a:lnTo>
                  <a:cubicBezTo>
                    <a:pt x="875449" y="206680"/>
                    <a:pt x="870382" y="206680"/>
                    <a:pt x="867842" y="207963"/>
                  </a:cubicBezTo>
                  <a:lnTo>
                    <a:pt x="867842" y="209233"/>
                  </a:lnTo>
                  <a:cubicBezTo>
                    <a:pt x="864032" y="210490"/>
                    <a:pt x="858952" y="209233"/>
                    <a:pt x="856399" y="210490"/>
                  </a:cubicBezTo>
                  <a:lnTo>
                    <a:pt x="856399" y="213030"/>
                  </a:lnTo>
                  <a:cubicBezTo>
                    <a:pt x="853872" y="213030"/>
                    <a:pt x="851332" y="211773"/>
                    <a:pt x="850049" y="213030"/>
                  </a:cubicBezTo>
                  <a:lnTo>
                    <a:pt x="850049" y="215583"/>
                  </a:lnTo>
                  <a:cubicBezTo>
                    <a:pt x="847522" y="215583"/>
                    <a:pt x="844982" y="215583"/>
                    <a:pt x="843699" y="216840"/>
                  </a:cubicBezTo>
                  <a:lnTo>
                    <a:pt x="843699" y="219380"/>
                  </a:lnTo>
                  <a:cubicBezTo>
                    <a:pt x="841172" y="219380"/>
                    <a:pt x="838632" y="218123"/>
                    <a:pt x="837349" y="219380"/>
                  </a:cubicBezTo>
                  <a:lnTo>
                    <a:pt x="837349" y="221933"/>
                  </a:lnTo>
                  <a:cubicBezTo>
                    <a:pt x="836092" y="221933"/>
                    <a:pt x="834822" y="221933"/>
                    <a:pt x="834822" y="223190"/>
                  </a:cubicBezTo>
                  <a:lnTo>
                    <a:pt x="834822" y="224473"/>
                  </a:lnTo>
                  <a:cubicBezTo>
                    <a:pt x="833552" y="225730"/>
                    <a:pt x="832282" y="224473"/>
                    <a:pt x="830999" y="225730"/>
                  </a:cubicBezTo>
                  <a:lnTo>
                    <a:pt x="830999" y="228283"/>
                  </a:lnTo>
                  <a:cubicBezTo>
                    <a:pt x="830999" y="228283"/>
                    <a:pt x="828472" y="227013"/>
                    <a:pt x="828472" y="228283"/>
                  </a:cubicBezTo>
                  <a:lnTo>
                    <a:pt x="828472" y="230823"/>
                  </a:lnTo>
                  <a:cubicBezTo>
                    <a:pt x="827202" y="230823"/>
                    <a:pt x="825932" y="230823"/>
                    <a:pt x="825932" y="232080"/>
                  </a:cubicBezTo>
                  <a:lnTo>
                    <a:pt x="825932" y="234633"/>
                  </a:lnTo>
                  <a:cubicBezTo>
                    <a:pt x="824649" y="234633"/>
                    <a:pt x="823392" y="233363"/>
                    <a:pt x="822122" y="234633"/>
                  </a:cubicBezTo>
                  <a:lnTo>
                    <a:pt x="822122" y="237173"/>
                  </a:lnTo>
                  <a:cubicBezTo>
                    <a:pt x="820852" y="237173"/>
                    <a:pt x="819582" y="237173"/>
                    <a:pt x="819582" y="238430"/>
                  </a:cubicBezTo>
                  <a:lnTo>
                    <a:pt x="819582" y="239713"/>
                  </a:lnTo>
                  <a:cubicBezTo>
                    <a:pt x="815772" y="238430"/>
                    <a:pt x="815772" y="242240"/>
                    <a:pt x="815772" y="243523"/>
                  </a:cubicBezTo>
                  <a:lnTo>
                    <a:pt x="815772" y="246063"/>
                  </a:lnTo>
                  <a:cubicBezTo>
                    <a:pt x="815772" y="246063"/>
                    <a:pt x="813232" y="246063"/>
                    <a:pt x="813232" y="247333"/>
                  </a:cubicBezTo>
                  <a:lnTo>
                    <a:pt x="813232" y="249873"/>
                  </a:lnTo>
                  <a:cubicBezTo>
                    <a:pt x="811949" y="249873"/>
                    <a:pt x="810692" y="248590"/>
                    <a:pt x="810692" y="249873"/>
                  </a:cubicBezTo>
                  <a:lnTo>
                    <a:pt x="810692" y="252413"/>
                  </a:lnTo>
                  <a:cubicBezTo>
                    <a:pt x="806882" y="251130"/>
                    <a:pt x="806882" y="254940"/>
                    <a:pt x="806882" y="256223"/>
                  </a:cubicBezTo>
                  <a:lnTo>
                    <a:pt x="806882" y="258763"/>
                  </a:lnTo>
                  <a:cubicBezTo>
                    <a:pt x="805599" y="258763"/>
                    <a:pt x="804342" y="257480"/>
                    <a:pt x="804342" y="258763"/>
                  </a:cubicBezTo>
                  <a:lnTo>
                    <a:pt x="804342" y="261290"/>
                  </a:lnTo>
                  <a:cubicBezTo>
                    <a:pt x="803072" y="261290"/>
                    <a:pt x="801802" y="261290"/>
                    <a:pt x="800532" y="262573"/>
                  </a:cubicBezTo>
                  <a:lnTo>
                    <a:pt x="800532" y="265113"/>
                  </a:lnTo>
                  <a:cubicBezTo>
                    <a:pt x="797992" y="263830"/>
                    <a:pt x="797992" y="266383"/>
                    <a:pt x="797992" y="268923"/>
                  </a:cubicBezTo>
                  <a:lnTo>
                    <a:pt x="797992" y="270180"/>
                  </a:lnTo>
                  <a:cubicBezTo>
                    <a:pt x="796722" y="271463"/>
                    <a:pt x="795452" y="270180"/>
                    <a:pt x="795452" y="271463"/>
                  </a:cubicBezTo>
                  <a:lnTo>
                    <a:pt x="795452" y="273990"/>
                  </a:lnTo>
                  <a:cubicBezTo>
                    <a:pt x="794182" y="273990"/>
                    <a:pt x="792899" y="272733"/>
                    <a:pt x="791642" y="273990"/>
                  </a:cubicBezTo>
                  <a:lnTo>
                    <a:pt x="791642" y="276530"/>
                  </a:lnTo>
                  <a:cubicBezTo>
                    <a:pt x="789102" y="275273"/>
                    <a:pt x="787832" y="279083"/>
                    <a:pt x="789102" y="280340"/>
                  </a:cubicBezTo>
                  <a:lnTo>
                    <a:pt x="789102" y="282880"/>
                  </a:lnTo>
                  <a:cubicBezTo>
                    <a:pt x="787832" y="282880"/>
                    <a:pt x="786549" y="282880"/>
                    <a:pt x="785292" y="284163"/>
                  </a:cubicBezTo>
                  <a:lnTo>
                    <a:pt x="785292" y="285433"/>
                  </a:lnTo>
                  <a:cubicBezTo>
                    <a:pt x="782752" y="284163"/>
                    <a:pt x="782752" y="287973"/>
                    <a:pt x="782752" y="289230"/>
                  </a:cubicBezTo>
                  <a:lnTo>
                    <a:pt x="782752" y="291783"/>
                  </a:lnTo>
                  <a:lnTo>
                    <a:pt x="780199" y="291783"/>
                  </a:lnTo>
                  <a:cubicBezTo>
                    <a:pt x="778942" y="294323"/>
                    <a:pt x="780199" y="298133"/>
                    <a:pt x="780199" y="300673"/>
                  </a:cubicBezTo>
                  <a:cubicBezTo>
                    <a:pt x="778942" y="301930"/>
                    <a:pt x="777672" y="300673"/>
                    <a:pt x="776402" y="301930"/>
                  </a:cubicBezTo>
                  <a:lnTo>
                    <a:pt x="776402" y="304483"/>
                  </a:lnTo>
                  <a:cubicBezTo>
                    <a:pt x="773849" y="304483"/>
                    <a:pt x="772592" y="303213"/>
                    <a:pt x="770052" y="304483"/>
                  </a:cubicBezTo>
                  <a:lnTo>
                    <a:pt x="770052" y="307023"/>
                  </a:lnTo>
                  <a:lnTo>
                    <a:pt x="762432" y="307023"/>
                  </a:lnTo>
                  <a:cubicBezTo>
                    <a:pt x="762432" y="305740"/>
                    <a:pt x="762432" y="304483"/>
                    <a:pt x="761149" y="304483"/>
                  </a:cubicBezTo>
                  <a:lnTo>
                    <a:pt x="758622" y="304483"/>
                  </a:lnTo>
                  <a:cubicBezTo>
                    <a:pt x="758622" y="295580"/>
                    <a:pt x="759892" y="287973"/>
                    <a:pt x="758622" y="280340"/>
                  </a:cubicBezTo>
                  <a:lnTo>
                    <a:pt x="756082" y="280340"/>
                  </a:lnTo>
                  <a:lnTo>
                    <a:pt x="756082" y="232080"/>
                  </a:lnTo>
                  <a:lnTo>
                    <a:pt x="758622" y="232080"/>
                  </a:lnTo>
                  <a:cubicBezTo>
                    <a:pt x="759892" y="228283"/>
                    <a:pt x="759892" y="223190"/>
                    <a:pt x="758622" y="219380"/>
                  </a:cubicBezTo>
                  <a:lnTo>
                    <a:pt x="756082" y="219380"/>
                  </a:lnTo>
                  <a:lnTo>
                    <a:pt x="756082" y="216840"/>
                  </a:lnTo>
                  <a:lnTo>
                    <a:pt x="716699" y="215583"/>
                  </a:lnTo>
                  <a:lnTo>
                    <a:pt x="716699" y="213030"/>
                  </a:lnTo>
                  <a:lnTo>
                    <a:pt x="632892" y="213030"/>
                  </a:lnTo>
                  <a:lnTo>
                    <a:pt x="632892" y="215583"/>
                  </a:lnTo>
                  <a:cubicBezTo>
                    <a:pt x="632892" y="215583"/>
                    <a:pt x="630352" y="215583"/>
                    <a:pt x="630352" y="216840"/>
                  </a:cubicBezTo>
                  <a:lnTo>
                    <a:pt x="630352" y="219380"/>
                  </a:lnTo>
                  <a:cubicBezTo>
                    <a:pt x="629082" y="219380"/>
                    <a:pt x="627812" y="218123"/>
                    <a:pt x="627812" y="219380"/>
                  </a:cubicBezTo>
                  <a:lnTo>
                    <a:pt x="627812" y="221933"/>
                  </a:lnTo>
                  <a:lnTo>
                    <a:pt x="625272" y="221933"/>
                  </a:lnTo>
                  <a:lnTo>
                    <a:pt x="624002" y="300673"/>
                  </a:lnTo>
                  <a:lnTo>
                    <a:pt x="610032" y="300673"/>
                  </a:lnTo>
                  <a:cubicBezTo>
                    <a:pt x="610032" y="299390"/>
                    <a:pt x="610032" y="296863"/>
                    <a:pt x="608762" y="295580"/>
                  </a:cubicBezTo>
                  <a:lnTo>
                    <a:pt x="606222" y="295580"/>
                  </a:lnTo>
                  <a:cubicBezTo>
                    <a:pt x="606222" y="293040"/>
                    <a:pt x="607492" y="290513"/>
                    <a:pt x="606222" y="289230"/>
                  </a:cubicBezTo>
                  <a:lnTo>
                    <a:pt x="603682" y="289230"/>
                  </a:lnTo>
                  <a:cubicBezTo>
                    <a:pt x="603682" y="287973"/>
                    <a:pt x="603682" y="286690"/>
                    <a:pt x="602412" y="285433"/>
                  </a:cubicBezTo>
                  <a:lnTo>
                    <a:pt x="601142" y="285433"/>
                  </a:lnTo>
                  <a:cubicBezTo>
                    <a:pt x="599872" y="284163"/>
                    <a:pt x="601142" y="281623"/>
                    <a:pt x="599872" y="280340"/>
                  </a:cubicBezTo>
                  <a:lnTo>
                    <a:pt x="597332" y="280340"/>
                  </a:lnTo>
                  <a:cubicBezTo>
                    <a:pt x="597332" y="279083"/>
                    <a:pt x="598602" y="277813"/>
                    <a:pt x="597332" y="276530"/>
                  </a:cubicBezTo>
                  <a:lnTo>
                    <a:pt x="594792" y="276530"/>
                  </a:lnTo>
                  <a:cubicBezTo>
                    <a:pt x="594792" y="275273"/>
                    <a:pt x="594792" y="273990"/>
                    <a:pt x="593522" y="273990"/>
                  </a:cubicBezTo>
                  <a:lnTo>
                    <a:pt x="590982" y="273990"/>
                  </a:lnTo>
                  <a:cubicBezTo>
                    <a:pt x="590982" y="271463"/>
                    <a:pt x="592252" y="265113"/>
                    <a:pt x="587172" y="267640"/>
                  </a:cubicBezTo>
                  <a:lnTo>
                    <a:pt x="585902" y="267640"/>
                  </a:lnTo>
                  <a:cubicBezTo>
                    <a:pt x="584632" y="266383"/>
                    <a:pt x="585902" y="265113"/>
                    <a:pt x="584632" y="265113"/>
                  </a:cubicBezTo>
                  <a:lnTo>
                    <a:pt x="582092" y="265113"/>
                  </a:lnTo>
                  <a:cubicBezTo>
                    <a:pt x="582092" y="262573"/>
                    <a:pt x="583362" y="260033"/>
                    <a:pt x="582092" y="258763"/>
                  </a:cubicBezTo>
                  <a:lnTo>
                    <a:pt x="579552" y="258763"/>
                  </a:lnTo>
                  <a:cubicBezTo>
                    <a:pt x="579552" y="257480"/>
                    <a:pt x="579552" y="256223"/>
                    <a:pt x="578282" y="254940"/>
                  </a:cubicBezTo>
                  <a:lnTo>
                    <a:pt x="575742" y="254940"/>
                  </a:lnTo>
                  <a:cubicBezTo>
                    <a:pt x="575742" y="254940"/>
                    <a:pt x="577012" y="252413"/>
                    <a:pt x="575742" y="252413"/>
                  </a:cubicBezTo>
                  <a:lnTo>
                    <a:pt x="573202" y="252413"/>
                  </a:lnTo>
                  <a:cubicBezTo>
                    <a:pt x="573202" y="249873"/>
                    <a:pt x="573202" y="247333"/>
                    <a:pt x="571932" y="246063"/>
                  </a:cubicBezTo>
                  <a:lnTo>
                    <a:pt x="570662" y="246063"/>
                  </a:lnTo>
                  <a:cubicBezTo>
                    <a:pt x="569392" y="244780"/>
                    <a:pt x="570662" y="243523"/>
                    <a:pt x="569392" y="243523"/>
                  </a:cubicBezTo>
                  <a:lnTo>
                    <a:pt x="566852" y="243523"/>
                  </a:lnTo>
                  <a:cubicBezTo>
                    <a:pt x="566852" y="242240"/>
                    <a:pt x="568122" y="240983"/>
                    <a:pt x="566852" y="239713"/>
                  </a:cubicBezTo>
                  <a:lnTo>
                    <a:pt x="564312" y="239713"/>
                  </a:lnTo>
                  <a:cubicBezTo>
                    <a:pt x="564312" y="238430"/>
                    <a:pt x="564312" y="235890"/>
                    <a:pt x="563042" y="234633"/>
                  </a:cubicBezTo>
                  <a:lnTo>
                    <a:pt x="560502" y="234633"/>
                  </a:lnTo>
                  <a:cubicBezTo>
                    <a:pt x="561772" y="230823"/>
                    <a:pt x="559232" y="230823"/>
                    <a:pt x="556692" y="230823"/>
                  </a:cubicBezTo>
                  <a:lnTo>
                    <a:pt x="555422" y="230823"/>
                  </a:lnTo>
                  <a:cubicBezTo>
                    <a:pt x="554152" y="229540"/>
                    <a:pt x="555422" y="228283"/>
                    <a:pt x="554152" y="228283"/>
                  </a:cubicBezTo>
                  <a:lnTo>
                    <a:pt x="551612" y="228283"/>
                  </a:lnTo>
                  <a:cubicBezTo>
                    <a:pt x="551612" y="227013"/>
                    <a:pt x="552882" y="225730"/>
                    <a:pt x="551612" y="224473"/>
                  </a:cubicBezTo>
                  <a:lnTo>
                    <a:pt x="549072" y="224473"/>
                  </a:lnTo>
                  <a:cubicBezTo>
                    <a:pt x="549072" y="224473"/>
                    <a:pt x="549072" y="221933"/>
                    <a:pt x="547802" y="221933"/>
                  </a:cubicBezTo>
                  <a:lnTo>
                    <a:pt x="545262" y="221933"/>
                  </a:lnTo>
                  <a:cubicBezTo>
                    <a:pt x="546532" y="219380"/>
                    <a:pt x="543992" y="218123"/>
                    <a:pt x="541452" y="219380"/>
                  </a:cubicBezTo>
                  <a:lnTo>
                    <a:pt x="540182" y="219380"/>
                  </a:lnTo>
                  <a:cubicBezTo>
                    <a:pt x="541452" y="215583"/>
                    <a:pt x="537642" y="215583"/>
                    <a:pt x="536372" y="215583"/>
                  </a:cubicBezTo>
                  <a:lnTo>
                    <a:pt x="533832" y="215583"/>
                  </a:lnTo>
                  <a:cubicBezTo>
                    <a:pt x="535102" y="213030"/>
                    <a:pt x="531292" y="213030"/>
                    <a:pt x="530022" y="213030"/>
                  </a:cubicBezTo>
                  <a:lnTo>
                    <a:pt x="527482" y="213030"/>
                  </a:lnTo>
                  <a:lnTo>
                    <a:pt x="527482" y="210490"/>
                  </a:lnTo>
                  <a:lnTo>
                    <a:pt x="488112" y="209233"/>
                  </a:lnTo>
                  <a:cubicBezTo>
                    <a:pt x="488112" y="206680"/>
                    <a:pt x="485572" y="206680"/>
                    <a:pt x="484302" y="206680"/>
                  </a:cubicBezTo>
                  <a:lnTo>
                    <a:pt x="481762" y="206680"/>
                  </a:lnTo>
                  <a:lnTo>
                    <a:pt x="481762" y="204140"/>
                  </a:lnTo>
                  <a:cubicBezTo>
                    <a:pt x="479222" y="202883"/>
                    <a:pt x="475412" y="204140"/>
                    <a:pt x="472872" y="204140"/>
                  </a:cubicBezTo>
                  <a:cubicBezTo>
                    <a:pt x="472872" y="202883"/>
                    <a:pt x="472872" y="201613"/>
                    <a:pt x="471602" y="200330"/>
                  </a:cubicBezTo>
                  <a:lnTo>
                    <a:pt x="469062" y="200330"/>
                  </a:lnTo>
                  <a:cubicBezTo>
                    <a:pt x="470332" y="197790"/>
                    <a:pt x="467792" y="197790"/>
                    <a:pt x="465252" y="197790"/>
                  </a:cubicBezTo>
                  <a:lnTo>
                    <a:pt x="463982" y="197790"/>
                  </a:lnTo>
                  <a:cubicBezTo>
                    <a:pt x="465252" y="195263"/>
                    <a:pt x="461442" y="193980"/>
                    <a:pt x="460172" y="193980"/>
                  </a:cubicBezTo>
                  <a:lnTo>
                    <a:pt x="457632" y="193980"/>
                  </a:lnTo>
                  <a:cubicBezTo>
                    <a:pt x="457632" y="193980"/>
                    <a:pt x="457632" y="191440"/>
                    <a:pt x="456362" y="191440"/>
                  </a:cubicBezTo>
                  <a:lnTo>
                    <a:pt x="453822" y="191440"/>
                  </a:lnTo>
                  <a:lnTo>
                    <a:pt x="453822" y="188913"/>
                  </a:lnTo>
                  <a:cubicBezTo>
                    <a:pt x="451282" y="187630"/>
                    <a:pt x="448742" y="188913"/>
                    <a:pt x="444932" y="188913"/>
                  </a:cubicBezTo>
                  <a:lnTo>
                    <a:pt x="444932" y="186373"/>
                  </a:lnTo>
                  <a:cubicBezTo>
                    <a:pt x="442392" y="185090"/>
                    <a:pt x="438582" y="185090"/>
                    <a:pt x="436042" y="185090"/>
                  </a:cubicBezTo>
                  <a:lnTo>
                    <a:pt x="436042" y="182563"/>
                  </a:lnTo>
                  <a:cubicBezTo>
                    <a:pt x="433502" y="181280"/>
                    <a:pt x="429692" y="182563"/>
                    <a:pt x="427152" y="182563"/>
                  </a:cubicBezTo>
                  <a:lnTo>
                    <a:pt x="427152" y="180023"/>
                  </a:lnTo>
                  <a:cubicBezTo>
                    <a:pt x="423342" y="178740"/>
                    <a:pt x="418262" y="180023"/>
                    <a:pt x="414452" y="178740"/>
                  </a:cubicBezTo>
                  <a:lnTo>
                    <a:pt x="414452" y="177483"/>
                  </a:lnTo>
                  <a:cubicBezTo>
                    <a:pt x="411912" y="176213"/>
                    <a:pt x="408102" y="176213"/>
                    <a:pt x="405562" y="176213"/>
                  </a:cubicBezTo>
                  <a:lnTo>
                    <a:pt x="405562" y="173673"/>
                  </a:lnTo>
                  <a:cubicBezTo>
                    <a:pt x="401752" y="172390"/>
                    <a:pt x="397942" y="173673"/>
                    <a:pt x="392862" y="173673"/>
                  </a:cubicBezTo>
                  <a:lnTo>
                    <a:pt x="392862" y="171133"/>
                  </a:lnTo>
                  <a:cubicBezTo>
                    <a:pt x="386512" y="169863"/>
                    <a:pt x="377622" y="169863"/>
                    <a:pt x="371272" y="171133"/>
                  </a:cubicBezTo>
                  <a:lnTo>
                    <a:pt x="371272" y="173673"/>
                  </a:lnTo>
                  <a:cubicBezTo>
                    <a:pt x="370002" y="173673"/>
                    <a:pt x="368732" y="172390"/>
                    <a:pt x="368732" y="173673"/>
                  </a:cubicBezTo>
                  <a:lnTo>
                    <a:pt x="368732" y="176213"/>
                  </a:lnTo>
                  <a:cubicBezTo>
                    <a:pt x="366192" y="176213"/>
                    <a:pt x="363652" y="176213"/>
                    <a:pt x="362382" y="177483"/>
                  </a:cubicBezTo>
                  <a:lnTo>
                    <a:pt x="362382" y="178740"/>
                  </a:lnTo>
                  <a:cubicBezTo>
                    <a:pt x="361112" y="180023"/>
                    <a:pt x="359842" y="178740"/>
                    <a:pt x="358572" y="180023"/>
                  </a:cubicBezTo>
                  <a:lnTo>
                    <a:pt x="358572" y="182563"/>
                  </a:lnTo>
                  <a:lnTo>
                    <a:pt x="350952" y="182563"/>
                  </a:lnTo>
                  <a:lnTo>
                    <a:pt x="350952" y="180023"/>
                  </a:lnTo>
                  <a:cubicBezTo>
                    <a:pt x="348412" y="178740"/>
                    <a:pt x="344602" y="180023"/>
                    <a:pt x="342062" y="178740"/>
                  </a:cubicBezTo>
                  <a:cubicBezTo>
                    <a:pt x="343332" y="176213"/>
                    <a:pt x="339522" y="176213"/>
                    <a:pt x="338252" y="176213"/>
                  </a:cubicBezTo>
                  <a:lnTo>
                    <a:pt x="335712" y="176213"/>
                  </a:lnTo>
                  <a:lnTo>
                    <a:pt x="335712" y="173673"/>
                  </a:lnTo>
                  <a:cubicBezTo>
                    <a:pt x="333172" y="172390"/>
                    <a:pt x="329362" y="173673"/>
                    <a:pt x="326822" y="173673"/>
                  </a:cubicBezTo>
                  <a:cubicBezTo>
                    <a:pt x="328092" y="169863"/>
                    <a:pt x="324282" y="169863"/>
                    <a:pt x="323012" y="169863"/>
                  </a:cubicBezTo>
                  <a:lnTo>
                    <a:pt x="320472" y="169863"/>
                  </a:lnTo>
                  <a:cubicBezTo>
                    <a:pt x="320472" y="168580"/>
                    <a:pt x="320472" y="167323"/>
                    <a:pt x="319202" y="167323"/>
                  </a:cubicBezTo>
                  <a:lnTo>
                    <a:pt x="316662" y="167323"/>
                  </a:lnTo>
                  <a:cubicBezTo>
                    <a:pt x="317932" y="164783"/>
                    <a:pt x="315392" y="163513"/>
                    <a:pt x="312852" y="163513"/>
                  </a:cubicBezTo>
                  <a:lnTo>
                    <a:pt x="311582" y="163513"/>
                  </a:lnTo>
                  <a:cubicBezTo>
                    <a:pt x="312852" y="160973"/>
                    <a:pt x="309042" y="160973"/>
                    <a:pt x="307772" y="160973"/>
                  </a:cubicBezTo>
                  <a:lnTo>
                    <a:pt x="305232" y="160973"/>
                  </a:lnTo>
                  <a:lnTo>
                    <a:pt x="305232" y="158433"/>
                  </a:lnTo>
                  <a:cubicBezTo>
                    <a:pt x="301422" y="157163"/>
                    <a:pt x="296342" y="158433"/>
                    <a:pt x="292532" y="158433"/>
                  </a:cubicBezTo>
                  <a:lnTo>
                    <a:pt x="292532" y="155880"/>
                  </a:lnTo>
                  <a:cubicBezTo>
                    <a:pt x="286182" y="154623"/>
                    <a:pt x="278562" y="154623"/>
                    <a:pt x="270942" y="154623"/>
                  </a:cubicBezTo>
                  <a:lnTo>
                    <a:pt x="270942" y="152083"/>
                  </a:lnTo>
                  <a:lnTo>
                    <a:pt x="253162" y="152083"/>
                  </a:lnTo>
                  <a:lnTo>
                    <a:pt x="253162" y="149530"/>
                  </a:lnTo>
                  <a:lnTo>
                    <a:pt x="235382" y="148273"/>
                  </a:lnTo>
                  <a:cubicBezTo>
                    <a:pt x="234112" y="145733"/>
                    <a:pt x="235382" y="140640"/>
                    <a:pt x="231572" y="143180"/>
                  </a:cubicBezTo>
                  <a:lnTo>
                    <a:pt x="229032" y="143180"/>
                  </a:lnTo>
                  <a:lnTo>
                    <a:pt x="229032" y="140640"/>
                  </a:lnTo>
                  <a:lnTo>
                    <a:pt x="209982" y="139383"/>
                  </a:lnTo>
                  <a:lnTo>
                    <a:pt x="209982" y="131763"/>
                  </a:lnTo>
                  <a:cubicBezTo>
                    <a:pt x="211252" y="130480"/>
                    <a:pt x="212522" y="131763"/>
                    <a:pt x="213792" y="130480"/>
                  </a:cubicBezTo>
                  <a:lnTo>
                    <a:pt x="213792" y="127940"/>
                  </a:lnTo>
                  <a:cubicBezTo>
                    <a:pt x="215062" y="127940"/>
                    <a:pt x="216332" y="129223"/>
                    <a:pt x="216332" y="127940"/>
                  </a:cubicBezTo>
                  <a:lnTo>
                    <a:pt x="216332" y="125413"/>
                  </a:lnTo>
                  <a:cubicBezTo>
                    <a:pt x="218872" y="125413"/>
                    <a:pt x="221412" y="125413"/>
                    <a:pt x="222682" y="124130"/>
                  </a:cubicBezTo>
                  <a:cubicBezTo>
                    <a:pt x="223952" y="121590"/>
                    <a:pt x="220142" y="121590"/>
                    <a:pt x="218872" y="121590"/>
                  </a:cubicBezTo>
                  <a:lnTo>
                    <a:pt x="216332" y="121590"/>
                  </a:lnTo>
                  <a:cubicBezTo>
                    <a:pt x="217602" y="119063"/>
                    <a:pt x="215062" y="117780"/>
                    <a:pt x="212522" y="117780"/>
                  </a:cubicBezTo>
                  <a:lnTo>
                    <a:pt x="209982" y="117780"/>
                  </a:lnTo>
                  <a:cubicBezTo>
                    <a:pt x="209982" y="117780"/>
                    <a:pt x="211252" y="115240"/>
                    <a:pt x="209982" y="115240"/>
                  </a:cubicBezTo>
                  <a:lnTo>
                    <a:pt x="207442" y="115240"/>
                  </a:lnTo>
                  <a:cubicBezTo>
                    <a:pt x="208712" y="112713"/>
                    <a:pt x="204902" y="111430"/>
                    <a:pt x="203632" y="112713"/>
                  </a:cubicBezTo>
                  <a:lnTo>
                    <a:pt x="201092" y="112713"/>
                  </a:lnTo>
                  <a:cubicBezTo>
                    <a:pt x="201092" y="111430"/>
                    <a:pt x="202362" y="110173"/>
                    <a:pt x="201092" y="108890"/>
                  </a:cubicBezTo>
                  <a:lnTo>
                    <a:pt x="198552" y="108890"/>
                  </a:lnTo>
                  <a:lnTo>
                    <a:pt x="198552" y="106363"/>
                  </a:lnTo>
                  <a:cubicBezTo>
                    <a:pt x="196012" y="105080"/>
                    <a:pt x="192202" y="106363"/>
                    <a:pt x="189662" y="106363"/>
                  </a:cubicBezTo>
                  <a:cubicBezTo>
                    <a:pt x="188392" y="105080"/>
                    <a:pt x="189662" y="103823"/>
                    <a:pt x="188392" y="102540"/>
                  </a:cubicBezTo>
                  <a:lnTo>
                    <a:pt x="185852" y="102540"/>
                  </a:lnTo>
                  <a:cubicBezTo>
                    <a:pt x="185852" y="102540"/>
                    <a:pt x="187122" y="100013"/>
                    <a:pt x="185852" y="100013"/>
                  </a:cubicBezTo>
                  <a:lnTo>
                    <a:pt x="183312" y="100013"/>
                  </a:lnTo>
                  <a:cubicBezTo>
                    <a:pt x="183312" y="98730"/>
                    <a:pt x="183312" y="97473"/>
                    <a:pt x="182042" y="97473"/>
                  </a:cubicBezTo>
                  <a:lnTo>
                    <a:pt x="179502" y="97473"/>
                  </a:lnTo>
                  <a:cubicBezTo>
                    <a:pt x="180772" y="93663"/>
                    <a:pt x="178232" y="93663"/>
                    <a:pt x="175692" y="93663"/>
                  </a:cubicBezTo>
                  <a:lnTo>
                    <a:pt x="174422" y="93663"/>
                  </a:lnTo>
                  <a:cubicBezTo>
                    <a:pt x="173152" y="92380"/>
                    <a:pt x="174422" y="91123"/>
                    <a:pt x="173152" y="91123"/>
                  </a:cubicBezTo>
                  <a:lnTo>
                    <a:pt x="170612" y="91123"/>
                  </a:lnTo>
                  <a:cubicBezTo>
                    <a:pt x="171882" y="88583"/>
                    <a:pt x="169342" y="87313"/>
                    <a:pt x="166802" y="87313"/>
                  </a:cubicBezTo>
                  <a:lnTo>
                    <a:pt x="164262" y="87313"/>
                  </a:lnTo>
                  <a:cubicBezTo>
                    <a:pt x="164262" y="87313"/>
                    <a:pt x="165532" y="84773"/>
                    <a:pt x="164262" y="84773"/>
                  </a:cubicBezTo>
                  <a:lnTo>
                    <a:pt x="161722" y="84773"/>
                  </a:lnTo>
                  <a:cubicBezTo>
                    <a:pt x="162992" y="82233"/>
                    <a:pt x="159182" y="80963"/>
                    <a:pt x="157912" y="82233"/>
                  </a:cubicBezTo>
                  <a:lnTo>
                    <a:pt x="155372" y="82233"/>
                  </a:lnTo>
                  <a:cubicBezTo>
                    <a:pt x="155372" y="80963"/>
                    <a:pt x="156642" y="79680"/>
                    <a:pt x="155372" y="78423"/>
                  </a:cubicBezTo>
                  <a:lnTo>
                    <a:pt x="152832" y="78423"/>
                  </a:lnTo>
                  <a:cubicBezTo>
                    <a:pt x="152832" y="77140"/>
                    <a:pt x="152832" y="75883"/>
                    <a:pt x="151562" y="75883"/>
                  </a:cubicBezTo>
                  <a:lnTo>
                    <a:pt x="149022" y="75883"/>
                  </a:lnTo>
                  <a:cubicBezTo>
                    <a:pt x="150292" y="73330"/>
                    <a:pt x="147752" y="72073"/>
                    <a:pt x="145212" y="72073"/>
                  </a:cubicBezTo>
                  <a:lnTo>
                    <a:pt x="143942" y="72073"/>
                  </a:lnTo>
                  <a:cubicBezTo>
                    <a:pt x="142672" y="69533"/>
                    <a:pt x="143942" y="64440"/>
                    <a:pt x="140132" y="66980"/>
                  </a:cubicBezTo>
                  <a:lnTo>
                    <a:pt x="137592" y="66980"/>
                  </a:lnTo>
                  <a:cubicBezTo>
                    <a:pt x="137592" y="65723"/>
                    <a:pt x="137592" y="64440"/>
                    <a:pt x="136322" y="63183"/>
                  </a:cubicBezTo>
                  <a:lnTo>
                    <a:pt x="133782" y="63183"/>
                  </a:lnTo>
                  <a:cubicBezTo>
                    <a:pt x="135052" y="60630"/>
                    <a:pt x="132512" y="60630"/>
                    <a:pt x="129972" y="60630"/>
                  </a:cubicBezTo>
                  <a:lnTo>
                    <a:pt x="128702" y="60630"/>
                  </a:lnTo>
                  <a:cubicBezTo>
                    <a:pt x="129972" y="58090"/>
                    <a:pt x="126162" y="56833"/>
                    <a:pt x="124892" y="56833"/>
                  </a:cubicBezTo>
                  <a:lnTo>
                    <a:pt x="122352" y="56833"/>
                  </a:lnTo>
                  <a:cubicBezTo>
                    <a:pt x="123622" y="54280"/>
                    <a:pt x="119812" y="54280"/>
                    <a:pt x="118542" y="54280"/>
                  </a:cubicBezTo>
                  <a:lnTo>
                    <a:pt x="116002" y="54280"/>
                  </a:lnTo>
                  <a:cubicBezTo>
                    <a:pt x="117272" y="51740"/>
                    <a:pt x="113462" y="50483"/>
                    <a:pt x="112192" y="51740"/>
                  </a:cubicBezTo>
                  <a:lnTo>
                    <a:pt x="109652" y="51740"/>
                  </a:lnTo>
                  <a:cubicBezTo>
                    <a:pt x="109652" y="50483"/>
                    <a:pt x="110922" y="49213"/>
                    <a:pt x="109652" y="47930"/>
                  </a:cubicBezTo>
                  <a:lnTo>
                    <a:pt x="107112" y="47930"/>
                  </a:lnTo>
                  <a:cubicBezTo>
                    <a:pt x="108382" y="45390"/>
                    <a:pt x="104572" y="45390"/>
                    <a:pt x="103302" y="45390"/>
                  </a:cubicBezTo>
                  <a:lnTo>
                    <a:pt x="100762" y="45390"/>
                  </a:lnTo>
                  <a:cubicBezTo>
                    <a:pt x="100762" y="44133"/>
                    <a:pt x="100762" y="42863"/>
                    <a:pt x="99492" y="41580"/>
                  </a:cubicBezTo>
                  <a:lnTo>
                    <a:pt x="98222" y="41580"/>
                  </a:lnTo>
                  <a:cubicBezTo>
                    <a:pt x="99492" y="39040"/>
                    <a:pt x="95682" y="39040"/>
                    <a:pt x="94412" y="39040"/>
                  </a:cubicBezTo>
                  <a:lnTo>
                    <a:pt x="91872" y="39040"/>
                  </a:lnTo>
                  <a:cubicBezTo>
                    <a:pt x="91872" y="37783"/>
                    <a:pt x="91872" y="36513"/>
                    <a:pt x="90602" y="36513"/>
                  </a:cubicBezTo>
                  <a:lnTo>
                    <a:pt x="88062" y="36513"/>
                  </a:lnTo>
                  <a:cubicBezTo>
                    <a:pt x="89332" y="32690"/>
                    <a:pt x="86792" y="32690"/>
                    <a:pt x="84252" y="32690"/>
                  </a:cubicBezTo>
                  <a:lnTo>
                    <a:pt x="82982" y="32690"/>
                  </a:lnTo>
                  <a:cubicBezTo>
                    <a:pt x="81712" y="31433"/>
                    <a:pt x="82982" y="30163"/>
                    <a:pt x="81712" y="30163"/>
                  </a:cubicBezTo>
                  <a:lnTo>
                    <a:pt x="79172" y="30163"/>
                  </a:lnTo>
                  <a:cubicBezTo>
                    <a:pt x="79172" y="28880"/>
                    <a:pt x="80442" y="27623"/>
                    <a:pt x="79172" y="26340"/>
                  </a:cubicBezTo>
                  <a:lnTo>
                    <a:pt x="76632" y="26340"/>
                  </a:lnTo>
                  <a:cubicBezTo>
                    <a:pt x="77902" y="23813"/>
                    <a:pt x="74092" y="23813"/>
                    <a:pt x="72822" y="23813"/>
                  </a:cubicBezTo>
                  <a:lnTo>
                    <a:pt x="70282" y="23813"/>
                  </a:lnTo>
                  <a:cubicBezTo>
                    <a:pt x="70282" y="22530"/>
                    <a:pt x="70282" y="21273"/>
                    <a:pt x="69012" y="21273"/>
                  </a:cubicBezTo>
                  <a:lnTo>
                    <a:pt x="67742" y="21273"/>
                  </a:lnTo>
                  <a:cubicBezTo>
                    <a:pt x="69012" y="17463"/>
                    <a:pt x="65202" y="17463"/>
                    <a:pt x="63932" y="17463"/>
                  </a:cubicBezTo>
                  <a:lnTo>
                    <a:pt x="61392" y="17463"/>
                  </a:lnTo>
                  <a:lnTo>
                    <a:pt x="61392" y="14923"/>
                  </a:lnTo>
                  <a:cubicBezTo>
                    <a:pt x="58852" y="13640"/>
                    <a:pt x="55042" y="14923"/>
                    <a:pt x="52502" y="14923"/>
                  </a:cubicBezTo>
                  <a:lnTo>
                    <a:pt x="52502" y="12383"/>
                  </a:lnTo>
                  <a:cubicBezTo>
                    <a:pt x="48692" y="11113"/>
                    <a:pt x="42342" y="11113"/>
                    <a:pt x="38532" y="12383"/>
                  </a:cubicBezTo>
                  <a:lnTo>
                    <a:pt x="38532" y="14923"/>
                  </a:lnTo>
                  <a:lnTo>
                    <a:pt x="24562" y="14923"/>
                  </a:lnTo>
                  <a:lnTo>
                    <a:pt x="24562" y="12383"/>
                  </a:lnTo>
                  <a:cubicBezTo>
                    <a:pt x="22022" y="11113"/>
                    <a:pt x="18212" y="12383"/>
                    <a:pt x="15672" y="11113"/>
                  </a:cubicBezTo>
                  <a:cubicBezTo>
                    <a:pt x="16942" y="8573"/>
                    <a:pt x="13132" y="8573"/>
                    <a:pt x="11862" y="8573"/>
                  </a:cubicBezTo>
                  <a:lnTo>
                    <a:pt x="9322" y="8573"/>
                  </a:lnTo>
                  <a:cubicBezTo>
                    <a:pt x="10592" y="6033"/>
                    <a:pt x="6782" y="4763"/>
                    <a:pt x="5512" y="6033"/>
                  </a:cubicBezTo>
                  <a:lnTo>
                    <a:pt x="2972" y="6033"/>
                  </a:lnTo>
                  <a:cubicBezTo>
                    <a:pt x="2972" y="4763"/>
                    <a:pt x="4242" y="3480"/>
                    <a:pt x="2972" y="2223"/>
                  </a:cubicBezTo>
                  <a:lnTo>
                    <a:pt x="432" y="2223"/>
                  </a:lnTo>
                  <a:cubicBezTo>
                    <a:pt x="432" y="1334"/>
                    <a:pt x="432" y="445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0" name="Shape 30"/>
            <p:cNvSpPr/>
            <p:nvPr/>
          </p:nvSpPr>
          <p:spPr>
            <a:xfrm>
              <a:off x="645174" y="1900312"/>
              <a:ext cx="1944370" cy="307035"/>
            </a:xfrm>
            <a:custGeom>
              <a:avLst/>
              <a:gdLst/>
              <a:ahLst/>
              <a:cxnLst/>
              <a:rect l="0" t="0" r="0" b="0"/>
              <a:pathLst>
                <a:path w="1944370" h="307035">
                  <a:moveTo>
                    <a:pt x="470" y="0"/>
                  </a:moveTo>
                  <a:lnTo>
                    <a:pt x="1944370" y="0"/>
                  </a:lnTo>
                  <a:lnTo>
                    <a:pt x="1944370" y="1918"/>
                  </a:lnTo>
                  <a:cubicBezTo>
                    <a:pt x="1941817" y="648"/>
                    <a:pt x="1940548" y="3175"/>
                    <a:pt x="1941817" y="5715"/>
                  </a:cubicBezTo>
                  <a:lnTo>
                    <a:pt x="1941817" y="8268"/>
                  </a:lnTo>
                  <a:cubicBezTo>
                    <a:pt x="1938020" y="6998"/>
                    <a:pt x="1938020" y="9525"/>
                    <a:pt x="1938020" y="12065"/>
                  </a:cubicBezTo>
                  <a:lnTo>
                    <a:pt x="1938020" y="13348"/>
                  </a:lnTo>
                  <a:cubicBezTo>
                    <a:pt x="1936737" y="14618"/>
                    <a:pt x="1935467" y="13348"/>
                    <a:pt x="1935467" y="14618"/>
                  </a:cubicBezTo>
                  <a:lnTo>
                    <a:pt x="1935467" y="17158"/>
                  </a:lnTo>
                  <a:lnTo>
                    <a:pt x="1932927" y="17158"/>
                  </a:lnTo>
                  <a:cubicBezTo>
                    <a:pt x="1931670" y="19698"/>
                    <a:pt x="1931670" y="23508"/>
                    <a:pt x="1931670" y="26048"/>
                  </a:cubicBezTo>
                  <a:cubicBezTo>
                    <a:pt x="1931670" y="26048"/>
                    <a:pt x="1929117" y="26048"/>
                    <a:pt x="1929117" y="27318"/>
                  </a:cubicBezTo>
                  <a:lnTo>
                    <a:pt x="1929117" y="28575"/>
                  </a:lnTo>
                  <a:cubicBezTo>
                    <a:pt x="1927848" y="29858"/>
                    <a:pt x="1926577" y="28575"/>
                    <a:pt x="1926577" y="29858"/>
                  </a:cubicBezTo>
                  <a:lnTo>
                    <a:pt x="1926577" y="32398"/>
                  </a:lnTo>
                  <a:cubicBezTo>
                    <a:pt x="1922767" y="31115"/>
                    <a:pt x="1922767" y="33668"/>
                    <a:pt x="1922767" y="36208"/>
                  </a:cubicBezTo>
                  <a:lnTo>
                    <a:pt x="1922767" y="38748"/>
                  </a:lnTo>
                  <a:cubicBezTo>
                    <a:pt x="1920227" y="37465"/>
                    <a:pt x="1918970" y="40018"/>
                    <a:pt x="1920227" y="42558"/>
                  </a:cubicBezTo>
                  <a:lnTo>
                    <a:pt x="1920227" y="43815"/>
                  </a:lnTo>
                  <a:cubicBezTo>
                    <a:pt x="1918970" y="45098"/>
                    <a:pt x="1917687" y="43815"/>
                    <a:pt x="1916418" y="45098"/>
                  </a:cubicBezTo>
                  <a:lnTo>
                    <a:pt x="1916418" y="47625"/>
                  </a:lnTo>
                  <a:cubicBezTo>
                    <a:pt x="1913877" y="46368"/>
                    <a:pt x="1913877" y="48908"/>
                    <a:pt x="1913877" y="51448"/>
                  </a:cubicBezTo>
                  <a:lnTo>
                    <a:pt x="1913877" y="53975"/>
                  </a:lnTo>
                  <a:cubicBezTo>
                    <a:pt x="1912620" y="53975"/>
                    <a:pt x="1911337" y="52718"/>
                    <a:pt x="1911337" y="53975"/>
                  </a:cubicBezTo>
                  <a:lnTo>
                    <a:pt x="1911337" y="56515"/>
                  </a:lnTo>
                  <a:cubicBezTo>
                    <a:pt x="1908798" y="56515"/>
                    <a:pt x="1906270" y="56515"/>
                    <a:pt x="1904987" y="57798"/>
                  </a:cubicBezTo>
                  <a:lnTo>
                    <a:pt x="1904987" y="59068"/>
                  </a:lnTo>
                  <a:cubicBezTo>
                    <a:pt x="1903718" y="60325"/>
                    <a:pt x="1902448" y="59068"/>
                    <a:pt x="1901177" y="60325"/>
                  </a:cubicBezTo>
                  <a:lnTo>
                    <a:pt x="1901177" y="62865"/>
                  </a:lnTo>
                  <a:cubicBezTo>
                    <a:pt x="1896098" y="64148"/>
                    <a:pt x="1885937" y="60325"/>
                    <a:pt x="1883398" y="65418"/>
                  </a:cubicBezTo>
                  <a:cubicBezTo>
                    <a:pt x="1882127" y="65418"/>
                    <a:pt x="1880870" y="65418"/>
                    <a:pt x="1880870" y="66675"/>
                  </a:cubicBezTo>
                  <a:lnTo>
                    <a:pt x="1880870" y="69215"/>
                  </a:lnTo>
                  <a:lnTo>
                    <a:pt x="1878318" y="69215"/>
                  </a:lnTo>
                  <a:cubicBezTo>
                    <a:pt x="1877048" y="71768"/>
                    <a:pt x="1877048" y="74308"/>
                    <a:pt x="1877048" y="78118"/>
                  </a:cubicBezTo>
                  <a:cubicBezTo>
                    <a:pt x="1874520" y="76848"/>
                    <a:pt x="1873237" y="79375"/>
                    <a:pt x="1874520" y="81915"/>
                  </a:cubicBezTo>
                  <a:lnTo>
                    <a:pt x="1874520" y="84468"/>
                  </a:lnTo>
                  <a:lnTo>
                    <a:pt x="1871968" y="84468"/>
                  </a:lnTo>
                  <a:cubicBezTo>
                    <a:pt x="1870698" y="87008"/>
                    <a:pt x="1870698" y="89548"/>
                    <a:pt x="1870698" y="93358"/>
                  </a:cubicBezTo>
                  <a:cubicBezTo>
                    <a:pt x="1868170" y="92075"/>
                    <a:pt x="1868170" y="94615"/>
                    <a:pt x="1868170" y="97168"/>
                  </a:cubicBezTo>
                  <a:lnTo>
                    <a:pt x="1868170" y="99708"/>
                  </a:lnTo>
                  <a:cubicBezTo>
                    <a:pt x="1866887" y="99708"/>
                    <a:pt x="1865618" y="98425"/>
                    <a:pt x="1865618" y="99708"/>
                  </a:cubicBezTo>
                  <a:lnTo>
                    <a:pt x="1865618" y="102248"/>
                  </a:lnTo>
                  <a:cubicBezTo>
                    <a:pt x="1861820" y="100965"/>
                    <a:pt x="1861820" y="104775"/>
                    <a:pt x="1861820" y="106058"/>
                  </a:cubicBezTo>
                  <a:lnTo>
                    <a:pt x="1861820" y="108598"/>
                  </a:lnTo>
                  <a:lnTo>
                    <a:pt x="1859268" y="108598"/>
                  </a:lnTo>
                  <a:cubicBezTo>
                    <a:pt x="1858010" y="111125"/>
                    <a:pt x="1859268" y="114948"/>
                    <a:pt x="1859268" y="117475"/>
                  </a:cubicBezTo>
                  <a:cubicBezTo>
                    <a:pt x="1855470" y="116218"/>
                    <a:pt x="1855470" y="120015"/>
                    <a:pt x="1855470" y="121298"/>
                  </a:cubicBezTo>
                  <a:lnTo>
                    <a:pt x="1855470" y="123825"/>
                  </a:lnTo>
                  <a:cubicBezTo>
                    <a:pt x="1855470" y="123825"/>
                    <a:pt x="1852918" y="122568"/>
                    <a:pt x="1852918" y="123825"/>
                  </a:cubicBezTo>
                  <a:lnTo>
                    <a:pt x="1852918" y="126365"/>
                  </a:lnTo>
                  <a:cubicBezTo>
                    <a:pt x="1850377" y="125108"/>
                    <a:pt x="1849120" y="128918"/>
                    <a:pt x="1850377" y="130175"/>
                  </a:cubicBezTo>
                  <a:lnTo>
                    <a:pt x="1850377" y="132715"/>
                  </a:lnTo>
                  <a:cubicBezTo>
                    <a:pt x="1849120" y="132715"/>
                    <a:pt x="1847837" y="132715"/>
                    <a:pt x="1846568" y="133998"/>
                  </a:cubicBezTo>
                  <a:lnTo>
                    <a:pt x="1846568" y="135268"/>
                  </a:lnTo>
                  <a:cubicBezTo>
                    <a:pt x="1844027" y="133998"/>
                    <a:pt x="1842770" y="137808"/>
                    <a:pt x="1844027" y="139065"/>
                  </a:cubicBezTo>
                  <a:lnTo>
                    <a:pt x="1844027" y="141618"/>
                  </a:lnTo>
                  <a:cubicBezTo>
                    <a:pt x="1840218" y="140348"/>
                    <a:pt x="1840218" y="144158"/>
                    <a:pt x="1840218" y="145415"/>
                  </a:cubicBezTo>
                  <a:lnTo>
                    <a:pt x="1840218" y="147968"/>
                  </a:lnTo>
                  <a:cubicBezTo>
                    <a:pt x="1840218" y="147968"/>
                    <a:pt x="1837677" y="147968"/>
                    <a:pt x="1837677" y="149225"/>
                  </a:cubicBezTo>
                  <a:lnTo>
                    <a:pt x="1837677" y="150508"/>
                  </a:lnTo>
                  <a:cubicBezTo>
                    <a:pt x="1836420" y="151765"/>
                    <a:pt x="1835137" y="150508"/>
                    <a:pt x="1835137" y="151765"/>
                  </a:cubicBezTo>
                  <a:lnTo>
                    <a:pt x="1835137" y="154318"/>
                  </a:lnTo>
                  <a:cubicBezTo>
                    <a:pt x="1831327" y="153048"/>
                    <a:pt x="1831327" y="155575"/>
                    <a:pt x="1831327" y="158115"/>
                  </a:cubicBezTo>
                  <a:lnTo>
                    <a:pt x="1831327" y="160668"/>
                  </a:lnTo>
                  <a:cubicBezTo>
                    <a:pt x="1830070" y="160668"/>
                    <a:pt x="1828787" y="159398"/>
                    <a:pt x="1828787" y="160668"/>
                  </a:cubicBezTo>
                  <a:lnTo>
                    <a:pt x="1828787" y="163208"/>
                  </a:lnTo>
                  <a:cubicBezTo>
                    <a:pt x="1827518" y="163208"/>
                    <a:pt x="1826260" y="163208"/>
                    <a:pt x="1824977" y="164465"/>
                  </a:cubicBezTo>
                  <a:lnTo>
                    <a:pt x="1824977" y="165748"/>
                  </a:lnTo>
                  <a:lnTo>
                    <a:pt x="1823720" y="165748"/>
                  </a:lnTo>
                  <a:cubicBezTo>
                    <a:pt x="1821168" y="169558"/>
                    <a:pt x="1822437" y="172098"/>
                    <a:pt x="1822437" y="175908"/>
                  </a:cubicBezTo>
                  <a:cubicBezTo>
                    <a:pt x="1821168" y="175908"/>
                    <a:pt x="1819910" y="174625"/>
                    <a:pt x="1819910" y="175908"/>
                  </a:cubicBezTo>
                  <a:lnTo>
                    <a:pt x="1819910" y="178448"/>
                  </a:lnTo>
                  <a:cubicBezTo>
                    <a:pt x="1818627" y="178448"/>
                    <a:pt x="1817370" y="178448"/>
                    <a:pt x="1816087" y="179718"/>
                  </a:cubicBezTo>
                  <a:lnTo>
                    <a:pt x="1816087" y="180975"/>
                  </a:lnTo>
                  <a:cubicBezTo>
                    <a:pt x="1813560" y="179718"/>
                    <a:pt x="1812277" y="183515"/>
                    <a:pt x="1813560" y="184798"/>
                  </a:cubicBezTo>
                  <a:lnTo>
                    <a:pt x="1813560" y="187325"/>
                  </a:lnTo>
                  <a:cubicBezTo>
                    <a:pt x="1812277" y="187325"/>
                    <a:pt x="1811020" y="187325"/>
                    <a:pt x="1809737" y="188608"/>
                  </a:cubicBezTo>
                  <a:lnTo>
                    <a:pt x="1809737" y="191148"/>
                  </a:lnTo>
                  <a:cubicBezTo>
                    <a:pt x="1807210" y="191148"/>
                    <a:pt x="1802118" y="189865"/>
                    <a:pt x="1804670" y="194958"/>
                  </a:cubicBezTo>
                  <a:lnTo>
                    <a:pt x="1804670" y="196215"/>
                  </a:lnTo>
                  <a:cubicBezTo>
                    <a:pt x="1803387" y="197498"/>
                    <a:pt x="1802118" y="196215"/>
                    <a:pt x="1800860" y="197498"/>
                  </a:cubicBezTo>
                  <a:lnTo>
                    <a:pt x="1800860" y="200025"/>
                  </a:lnTo>
                  <a:cubicBezTo>
                    <a:pt x="1799577" y="200025"/>
                    <a:pt x="1798320" y="198768"/>
                    <a:pt x="1798320" y="200025"/>
                  </a:cubicBezTo>
                  <a:lnTo>
                    <a:pt x="1798320" y="202565"/>
                  </a:lnTo>
                  <a:cubicBezTo>
                    <a:pt x="1797037" y="202565"/>
                    <a:pt x="1795768" y="202565"/>
                    <a:pt x="1794510" y="203848"/>
                  </a:cubicBezTo>
                  <a:lnTo>
                    <a:pt x="1794510" y="206375"/>
                  </a:lnTo>
                  <a:cubicBezTo>
                    <a:pt x="1793227" y="206375"/>
                    <a:pt x="1790687" y="205118"/>
                    <a:pt x="1789418" y="206375"/>
                  </a:cubicBezTo>
                  <a:lnTo>
                    <a:pt x="1789418" y="208915"/>
                  </a:lnTo>
                  <a:cubicBezTo>
                    <a:pt x="1788160" y="208915"/>
                    <a:pt x="1786877" y="208915"/>
                    <a:pt x="1785620" y="210198"/>
                  </a:cubicBezTo>
                  <a:lnTo>
                    <a:pt x="1785620" y="211468"/>
                  </a:lnTo>
                  <a:cubicBezTo>
                    <a:pt x="1784337" y="212725"/>
                    <a:pt x="1783068" y="211468"/>
                    <a:pt x="1783068" y="212725"/>
                  </a:cubicBezTo>
                  <a:lnTo>
                    <a:pt x="1783068" y="215265"/>
                  </a:lnTo>
                  <a:cubicBezTo>
                    <a:pt x="1780527" y="215265"/>
                    <a:pt x="1777987" y="214008"/>
                    <a:pt x="1776718" y="215265"/>
                  </a:cubicBezTo>
                  <a:lnTo>
                    <a:pt x="1776718" y="217818"/>
                  </a:lnTo>
                  <a:cubicBezTo>
                    <a:pt x="1774177" y="217818"/>
                    <a:pt x="1771637" y="217818"/>
                    <a:pt x="1770368" y="219075"/>
                  </a:cubicBezTo>
                  <a:lnTo>
                    <a:pt x="1770368" y="221615"/>
                  </a:lnTo>
                  <a:cubicBezTo>
                    <a:pt x="1769110" y="221615"/>
                    <a:pt x="1767827" y="220358"/>
                    <a:pt x="1767827" y="221615"/>
                  </a:cubicBezTo>
                  <a:lnTo>
                    <a:pt x="1767827" y="224168"/>
                  </a:lnTo>
                  <a:cubicBezTo>
                    <a:pt x="1766570" y="224168"/>
                    <a:pt x="1765287" y="224168"/>
                    <a:pt x="1764018" y="225425"/>
                  </a:cubicBezTo>
                  <a:lnTo>
                    <a:pt x="1764018" y="226708"/>
                  </a:lnTo>
                  <a:cubicBezTo>
                    <a:pt x="1762760" y="227965"/>
                    <a:pt x="1760220" y="226708"/>
                    <a:pt x="1758937" y="227965"/>
                  </a:cubicBezTo>
                  <a:lnTo>
                    <a:pt x="1758937" y="230518"/>
                  </a:lnTo>
                  <a:cubicBezTo>
                    <a:pt x="1756410" y="230518"/>
                    <a:pt x="1753870" y="229248"/>
                    <a:pt x="1752587" y="230518"/>
                  </a:cubicBezTo>
                  <a:lnTo>
                    <a:pt x="1752587" y="233058"/>
                  </a:lnTo>
                  <a:cubicBezTo>
                    <a:pt x="1748777" y="231775"/>
                    <a:pt x="1748777" y="235598"/>
                    <a:pt x="1748777" y="236868"/>
                  </a:cubicBezTo>
                  <a:lnTo>
                    <a:pt x="1748777" y="239408"/>
                  </a:lnTo>
                  <a:cubicBezTo>
                    <a:pt x="1751318" y="240665"/>
                    <a:pt x="1755127" y="239408"/>
                    <a:pt x="1758937" y="240665"/>
                  </a:cubicBezTo>
                  <a:lnTo>
                    <a:pt x="1758937" y="248298"/>
                  </a:lnTo>
                  <a:cubicBezTo>
                    <a:pt x="1757668" y="248298"/>
                    <a:pt x="1756410" y="248298"/>
                    <a:pt x="1755127" y="249568"/>
                  </a:cubicBezTo>
                  <a:lnTo>
                    <a:pt x="1755127" y="252108"/>
                  </a:lnTo>
                  <a:cubicBezTo>
                    <a:pt x="1752587" y="252108"/>
                    <a:pt x="1751318" y="250825"/>
                    <a:pt x="1748777" y="252108"/>
                  </a:cubicBezTo>
                  <a:lnTo>
                    <a:pt x="1748777" y="254648"/>
                  </a:lnTo>
                  <a:cubicBezTo>
                    <a:pt x="1746237" y="254648"/>
                    <a:pt x="1742427" y="254648"/>
                    <a:pt x="1739887" y="255918"/>
                  </a:cubicBezTo>
                  <a:lnTo>
                    <a:pt x="1739887" y="257175"/>
                  </a:lnTo>
                  <a:cubicBezTo>
                    <a:pt x="1738618" y="258458"/>
                    <a:pt x="1737360" y="257175"/>
                    <a:pt x="1737360" y="258458"/>
                  </a:cubicBezTo>
                  <a:lnTo>
                    <a:pt x="1737360" y="260998"/>
                  </a:lnTo>
                  <a:cubicBezTo>
                    <a:pt x="1734820" y="260998"/>
                    <a:pt x="1732268" y="259715"/>
                    <a:pt x="1731010" y="260998"/>
                  </a:cubicBezTo>
                  <a:lnTo>
                    <a:pt x="1731010" y="263525"/>
                  </a:lnTo>
                  <a:cubicBezTo>
                    <a:pt x="1729727" y="263525"/>
                    <a:pt x="1728470" y="263525"/>
                    <a:pt x="1728470" y="264808"/>
                  </a:cubicBezTo>
                  <a:lnTo>
                    <a:pt x="1728470" y="267348"/>
                  </a:lnTo>
                  <a:cubicBezTo>
                    <a:pt x="1725918" y="267348"/>
                    <a:pt x="1723377" y="266065"/>
                    <a:pt x="1722120" y="267348"/>
                  </a:cubicBezTo>
                  <a:lnTo>
                    <a:pt x="1722120" y="269875"/>
                  </a:lnTo>
                  <a:cubicBezTo>
                    <a:pt x="1719568" y="269875"/>
                    <a:pt x="1717027" y="269875"/>
                    <a:pt x="1715770" y="271158"/>
                  </a:cubicBezTo>
                  <a:lnTo>
                    <a:pt x="1715770" y="272415"/>
                  </a:lnTo>
                  <a:cubicBezTo>
                    <a:pt x="1714487" y="273698"/>
                    <a:pt x="1713218" y="272415"/>
                    <a:pt x="1713218" y="273698"/>
                  </a:cubicBezTo>
                  <a:lnTo>
                    <a:pt x="1713218" y="276225"/>
                  </a:lnTo>
                  <a:cubicBezTo>
                    <a:pt x="1709420" y="276225"/>
                    <a:pt x="1705610" y="274968"/>
                    <a:pt x="1703070" y="276225"/>
                  </a:cubicBezTo>
                  <a:lnTo>
                    <a:pt x="1703070" y="278765"/>
                  </a:lnTo>
                  <a:cubicBezTo>
                    <a:pt x="1703070" y="278765"/>
                    <a:pt x="1700518" y="278765"/>
                    <a:pt x="1700518" y="280048"/>
                  </a:cubicBezTo>
                  <a:lnTo>
                    <a:pt x="1700518" y="282575"/>
                  </a:lnTo>
                  <a:cubicBezTo>
                    <a:pt x="1697977" y="282575"/>
                    <a:pt x="1695437" y="281318"/>
                    <a:pt x="1694168" y="282575"/>
                  </a:cubicBezTo>
                  <a:lnTo>
                    <a:pt x="1694168" y="285115"/>
                  </a:lnTo>
                  <a:cubicBezTo>
                    <a:pt x="1692910" y="285115"/>
                    <a:pt x="1691627" y="285115"/>
                    <a:pt x="1691627" y="286398"/>
                  </a:cubicBezTo>
                  <a:lnTo>
                    <a:pt x="1691627" y="287668"/>
                  </a:lnTo>
                  <a:cubicBezTo>
                    <a:pt x="1689087" y="288925"/>
                    <a:pt x="1686560" y="287668"/>
                    <a:pt x="1685277" y="288925"/>
                  </a:cubicBezTo>
                  <a:lnTo>
                    <a:pt x="1685277" y="291465"/>
                  </a:lnTo>
                  <a:cubicBezTo>
                    <a:pt x="1682737" y="291465"/>
                    <a:pt x="1678927" y="290208"/>
                    <a:pt x="1676387" y="291465"/>
                  </a:cubicBezTo>
                  <a:lnTo>
                    <a:pt x="1676387" y="294018"/>
                  </a:lnTo>
                  <a:cubicBezTo>
                    <a:pt x="1675118" y="294018"/>
                    <a:pt x="1673860" y="294018"/>
                    <a:pt x="1672577" y="295275"/>
                  </a:cubicBezTo>
                  <a:lnTo>
                    <a:pt x="1672577" y="297815"/>
                  </a:lnTo>
                  <a:cubicBezTo>
                    <a:pt x="1672577" y="297815"/>
                    <a:pt x="1670037" y="296558"/>
                    <a:pt x="1670037" y="297815"/>
                  </a:cubicBezTo>
                  <a:lnTo>
                    <a:pt x="1670037" y="300368"/>
                  </a:lnTo>
                  <a:cubicBezTo>
                    <a:pt x="1667510" y="300368"/>
                    <a:pt x="1664970" y="300368"/>
                    <a:pt x="1663687" y="301625"/>
                  </a:cubicBezTo>
                  <a:lnTo>
                    <a:pt x="1663687" y="302908"/>
                  </a:lnTo>
                  <a:cubicBezTo>
                    <a:pt x="1661160" y="304165"/>
                    <a:pt x="1659877" y="302908"/>
                    <a:pt x="1657337" y="304165"/>
                  </a:cubicBezTo>
                  <a:lnTo>
                    <a:pt x="1657337" y="306718"/>
                  </a:lnTo>
                  <a:cubicBezTo>
                    <a:pt x="1656068" y="306718"/>
                    <a:pt x="1653527" y="305448"/>
                    <a:pt x="1652270" y="306718"/>
                  </a:cubicBezTo>
                  <a:lnTo>
                    <a:pt x="1652270" y="307035"/>
                  </a:lnTo>
                  <a:lnTo>
                    <a:pt x="292938" y="307035"/>
                  </a:lnTo>
                  <a:cubicBezTo>
                    <a:pt x="292748" y="306832"/>
                    <a:pt x="292481" y="306718"/>
                    <a:pt x="292100" y="306718"/>
                  </a:cubicBezTo>
                  <a:lnTo>
                    <a:pt x="289547" y="306718"/>
                  </a:lnTo>
                  <a:lnTo>
                    <a:pt x="289547" y="304165"/>
                  </a:lnTo>
                  <a:cubicBezTo>
                    <a:pt x="287020" y="302908"/>
                    <a:pt x="284467" y="304165"/>
                    <a:pt x="280670" y="302908"/>
                  </a:cubicBezTo>
                  <a:cubicBezTo>
                    <a:pt x="281927" y="300368"/>
                    <a:pt x="279400" y="300368"/>
                    <a:pt x="276847" y="300368"/>
                  </a:cubicBezTo>
                  <a:lnTo>
                    <a:pt x="274320" y="300368"/>
                  </a:lnTo>
                  <a:cubicBezTo>
                    <a:pt x="274320" y="299098"/>
                    <a:pt x="275577" y="297815"/>
                    <a:pt x="274320" y="297815"/>
                  </a:cubicBezTo>
                  <a:lnTo>
                    <a:pt x="271767" y="297815"/>
                  </a:lnTo>
                  <a:cubicBezTo>
                    <a:pt x="273050" y="294018"/>
                    <a:pt x="269227" y="294018"/>
                    <a:pt x="267970" y="294018"/>
                  </a:cubicBezTo>
                  <a:lnTo>
                    <a:pt x="265417" y="294018"/>
                  </a:lnTo>
                  <a:cubicBezTo>
                    <a:pt x="265417" y="292748"/>
                    <a:pt x="266700" y="291465"/>
                    <a:pt x="265417" y="291465"/>
                  </a:cubicBezTo>
                  <a:lnTo>
                    <a:pt x="262877" y="291465"/>
                  </a:lnTo>
                  <a:lnTo>
                    <a:pt x="262877" y="288925"/>
                  </a:lnTo>
                  <a:cubicBezTo>
                    <a:pt x="260350" y="287668"/>
                    <a:pt x="256527" y="288925"/>
                    <a:pt x="254000" y="287668"/>
                  </a:cubicBezTo>
                  <a:cubicBezTo>
                    <a:pt x="255270" y="285115"/>
                    <a:pt x="251447" y="285115"/>
                    <a:pt x="250177" y="285115"/>
                  </a:cubicBezTo>
                  <a:lnTo>
                    <a:pt x="247650" y="285115"/>
                  </a:lnTo>
                  <a:cubicBezTo>
                    <a:pt x="248920" y="282575"/>
                    <a:pt x="245097" y="281318"/>
                    <a:pt x="243827" y="282575"/>
                  </a:cubicBezTo>
                  <a:lnTo>
                    <a:pt x="241300" y="282575"/>
                  </a:lnTo>
                  <a:cubicBezTo>
                    <a:pt x="242570" y="278765"/>
                    <a:pt x="238747" y="278765"/>
                    <a:pt x="237477" y="278765"/>
                  </a:cubicBezTo>
                  <a:lnTo>
                    <a:pt x="234950" y="278765"/>
                  </a:lnTo>
                  <a:cubicBezTo>
                    <a:pt x="234950" y="277508"/>
                    <a:pt x="236220" y="276225"/>
                    <a:pt x="234950" y="276225"/>
                  </a:cubicBezTo>
                  <a:lnTo>
                    <a:pt x="232397" y="276225"/>
                  </a:lnTo>
                  <a:cubicBezTo>
                    <a:pt x="233667" y="273698"/>
                    <a:pt x="229870" y="272415"/>
                    <a:pt x="228600" y="272415"/>
                  </a:cubicBezTo>
                  <a:lnTo>
                    <a:pt x="226047" y="272415"/>
                  </a:lnTo>
                  <a:lnTo>
                    <a:pt x="226047" y="271158"/>
                  </a:lnTo>
                  <a:cubicBezTo>
                    <a:pt x="223520" y="269875"/>
                    <a:pt x="219697" y="269875"/>
                    <a:pt x="217170" y="269875"/>
                  </a:cubicBezTo>
                  <a:cubicBezTo>
                    <a:pt x="218427" y="267348"/>
                    <a:pt x="214617" y="266065"/>
                    <a:pt x="213347" y="267348"/>
                  </a:cubicBezTo>
                  <a:lnTo>
                    <a:pt x="210820" y="267348"/>
                  </a:lnTo>
                  <a:cubicBezTo>
                    <a:pt x="210820" y="266065"/>
                    <a:pt x="210820" y="264808"/>
                    <a:pt x="209550" y="263525"/>
                  </a:cubicBezTo>
                  <a:lnTo>
                    <a:pt x="208267" y="263525"/>
                  </a:lnTo>
                  <a:cubicBezTo>
                    <a:pt x="206997" y="262268"/>
                    <a:pt x="208267" y="260998"/>
                    <a:pt x="206997" y="260998"/>
                  </a:cubicBezTo>
                  <a:lnTo>
                    <a:pt x="204470" y="260998"/>
                  </a:lnTo>
                  <a:lnTo>
                    <a:pt x="204470" y="252108"/>
                  </a:lnTo>
                  <a:cubicBezTo>
                    <a:pt x="206997" y="252108"/>
                    <a:pt x="209550" y="253365"/>
                    <a:pt x="210820" y="252108"/>
                  </a:cubicBezTo>
                  <a:lnTo>
                    <a:pt x="210820" y="249568"/>
                  </a:lnTo>
                  <a:cubicBezTo>
                    <a:pt x="212077" y="249568"/>
                    <a:pt x="213347" y="249568"/>
                    <a:pt x="213347" y="248298"/>
                  </a:cubicBezTo>
                  <a:cubicBezTo>
                    <a:pt x="214617" y="245758"/>
                    <a:pt x="212077" y="245758"/>
                    <a:pt x="209550" y="245758"/>
                  </a:cubicBezTo>
                  <a:lnTo>
                    <a:pt x="208267" y="245758"/>
                  </a:lnTo>
                  <a:cubicBezTo>
                    <a:pt x="209550" y="243218"/>
                    <a:pt x="205727" y="241948"/>
                    <a:pt x="204470" y="241948"/>
                  </a:cubicBezTo>
                  <a:lnTo>
                    <a:pt x="201917" y="241948"/>
                  </a:lnTo>
                  <a:cubicBezTo>
                    <a:pt x="203200" y="239408"/>
                    <a:pt x="199377" y="239408"/>
                    <a:pt x="198120" y="239408"/>
                  </a:cubicBezTo>
                  <a:lnTo>
                    <a:pt x="195567" y="239408"/>
                  </a:lnTo>
                  <a:cubicBezTo>
                    <a:pt x="196850" y="236868"/>
                    <a:pt x="193027" y="235598"/>
                    <a:pt x="191770" y="236868"/>
                  </a:cubicBezTo>
                  <a:lnTo>
                    <a:pt x="189217" y="236868"/>
                  </a:lnTo>
                  <a:cubicBezTo>
                    <a:pt x="189217" y="235598"/>
                    <a:pt x="190500" y="234315"/>
                    <a:pt x="189217" y="233058"/>
                  </a:cubicBezTo>
                  <a:lnTo>
                    <a:pt x="186677" y="233058"/>
                  </a:lnTo>
                  <a:cubicBezTo>
                    <a:pt x="187947" y="230518"/>
                    <a:pt x="184150" y="230518"/>
                    <a:pt x="182867" y="230518"/>
                  </a:cubicBezTo>
                  <a:lnTo>
                    <a:pt x="180327" y="230518"/>
                  </a:lnTo>
                  <a:cubicBezTo>
                    <a:pt x="180327" y="229248"/>
                    <a:pt x="180327" y="227965"/>
                    <a:pt x="179070" y="226708"/>
                  </a:cubicBezTo>
                  <a:lnTo>
                    <a:pt x="177800" y="226708"/>
                  </a:lnTo>
                  <a:cubicBezTo>
                    <a:pt x="179070" y="224168"/>
                    <a:pt x="175247" y="224168"/>
                    <a:pt x="173977" y="224168"/>
                  </a:cubicBezTo>
                  <a:lnTo>
                    <a:pt x="171450" y="224168"/>
                  </a:lnTo>
                  <a:cubicBezTo>
                    <a:pt x="171450" y="222898"/>
                    <a:pt x="171450" y="221615"/>
                    <a:pt x="170167" y="221615"/>
                  </a:cubicBezTo>
                  <a:lnTo>
                    <a:pt x="167627" y="221615"/>
                  </a:lnTo>
                  <a:cubicBezTo>
                    <a:pt x="168897" y="217818"/>
                    <a:pt x="166370" y="217818"/>
                    <a:pt x="163817" y="217818"/>
                  </a:cubicBezTo>
                  <a:lnTo>
                    <a:pt x="162547" y="217818"/>
                  </a:lnTo>
                  <a:cubicBezTo>
                    <a:pt x="161277" y="216548"/>
                    <a:pt x="162547" y="215265"/>
                    <a:pt x="161277" y="215265"/>
                  </a:cubicBezTo>
                  <a:lnTo>
                    <a:pt x="158750" y="215265"/>
                  </a:lnTo>
                  <a:cubicBezTo>
                    <a:pt x="158750" y="214008"/>
                    <a:pt x="160020" y="212725"/>
                    <a:pt x="158750" y="211468"/>
                  </a:cubicBezTo>
                  <a:lnTo>
                    <a:pt x="156197" y="211468"/>
                  </a:lnTo>
                  <a:cubicBezTo>
                    <a:pt x="156197" y="211468"/>
                    <a:pt x="156197" y="208915"/>
                    <a:pt x="154927" y="208915"/>
                  </a:cubicBezTo>
                  <a:lnTo>
                    <a:pt x="152400" y="208915"/>
                  </a:lnTo>
                  <a:cubicBezTo>
                    <a:pt x="152400" y="207658"/>
                    <a:pt x="153670" y="206375"/>
                    <a:pt x="152400" y="206375"/>
                  </a:cubicBezTo>
                  <a:lnTo>
                    <a:pt x="149847" y="206375"/>
                  </a:lnTo>
                  <a:cubicBezTo>
                    <a:pt x="149847" y="205118"/>
                    <a:pt x="149847" y="203848"/>
                    <a:pt x="148577" y="202565"/>
                  </a:cubicBezTo>
                  <a:lnTo>
                    <a:pt x="147320" y="202565"/>
                  </a:lnTo>
                  <a:cubicBezTo>
                    <a:pt x="146050" y="201308"/>
                    <a:pt x="147320" y="200025"/>
                    <a:pt x="146050" y="200025"/>
                  </a:cubicBezTo>
                  <a:lnTo>
                    <a:pt x="143497" y="200025"/>
                  </a:lnTo>
                  <a:cubicBezTo>
                    <a:pt x="143497" y="197498"/>
                    <a:pt x="144767" y="194958"/>
                    <a:pt x="143497" y="193675"/>
                  </a:cubicBezTo>
                  <a:lnTo>
                    <a:pt x="140970" y="193675"/>
                  </a:lnTo>
                  <a:cubicBezTo>
                    <a:pt x="140970" y="191148"/>
                    <a:pt x="140970" y="188608"/>
                    <a:pt x="139700" y="187325"/>
                  </a:cubicBezTo>
                  <a:lnTo>
                    <a:pt x="137147" y="187325"/>
                  </a:lnTo>
                  <a:cubicBezTo>
                    <a:pt x="137147" y="186068"/>
                    <a:pt x="138417" y="184798"/>
                    <a:pt x="137147" y="184798"/>
                  </a:cubicBezTo>
                  <a:lnTo>
                    <a:pt x="134620" y="184798"/>
                  </a:lnTo>
                  <a:cubicBezTo>
                    <a:pt x="134620" y="182258"/>
                    <a:pt x="134620" y="179718"/>
                    <a:pt x="133350" y="178448"/>
                  </a:cubicBezTo>
                  <a:lnTo>
                    <a:pt x="132067" y="178448"/>
                  </a:lnTo>
                  <a:cubicBezTo>
                    <a:pt x="130797" y="177165"/>
                    <a:pt x="132067" y="175908"/>
                    <a:pt x="130797" y="175908"/>
                  </a:cubicBezTo>
                  <a:lnTo>
                    <a:pt x="128270" y="175908"/>
                  </a:lnTo>
                  <a:cubicBezTo>
                    <a:pt x="128270" y="174625"/>
                    <a:pt x="129527" y="173368"/>
                    <a:pt x="128270" y="172098"/>
                  </a:cubicBezTo>
                  <a:lnTo>
                    <a:pt x="125717" y="172098"/>
                  </a:lnTo>
                  <a:cubicBezTo>
                    <a:pt x="125717" y="169558"/>
                    <a:pt x="127000" y="164465"/>
                    <a:pt x="121920" y="165748"/>
                  </a:cubicBezTo>
                  <a:lnTo>
                    <a:pt x="119367" y="165748"/>
                  </a:lnTo>
                  <a:cubicBezTo>
                    <a:pt x="119367" y="164465"/>
                    <a:pt x="119367" y="161925"/>
                    <a:pt x="118097" y="160668"/>
                  </a:cubicBezTo>
                  <a:lnTo>
                    <a:pt x="116827" y="160668"/>
                  </a:lnTo>
                  <a:cubicBezTo>
                    <a:pt x="115570" y="158115"/>
                    <a:pt x="116827" y="155575"/>
                    <a:pt x="115570" y="154318"/>
                  </a:cubicBezTo>
                  <a:lnTo>
                    <a:pt x="113017" y="154318"/>
                  </a:lnTo>
                  <a:cubicBezTo>
                    <a:pt x="113017" y="151765"/>
                    <a:pt x="114300" y="149225"/>
                    <a:pt x="113017" y="147968"/>
                  </a:cubicBezTo>
                  <a:lnTo>
                    <a:pt x="110477" y="147968"/>
                  </a:lnTo>
                  <a:cubicBezTo>
                    <a:pt x="110477" y="146698"/>
                    <a:pt x="110477" y="145415"/>
                    <a:pt x="109220" y="145415"/>
                  </a:cubicBezTo>
                  <a:lnTo>
                    <a:pt x="106667" y="145415"/>
                  </a:lnTo>
                  <a:cubicBezTo>
                    <a:pt x="106667" y="142875"/>
                    <a:pt x="107950" y="140348"/>
                    <a:pt x="106667" y="139065"/>
                  </a:cubicBezTo>
                  <a:lnTo>
                    <a:pt x="104127" y="139065"/>
                  </a:lnTo>
                  <a:cubicBezTo>
                    <a:pt x="104127" y="137808"/>
                    <a:pt x="104127" y="136525"/>
                    <a:pt x="102870" y="135268"/>
                  </a:cubicBezTo>
                  <a:lnTo>
                    <a:pt x="101600" y="135268"/>
                  </a:lnTo>
                  <a:cubicBezTo>
                    <a:pt x="100317" y="133998"/>
                    <a:pt x="101600" y="131458"/>
                    <a:pt x="100317" y="130175"/>
                  </a:cubicBezTo>
                  <a:lnTo>
                    <a:pt x="97777" y="130175"/>
                  </a:lnTo>
                  <a:cubicBezTo>
                    <a:pt x="97777" y="126365"/>
                    <a:pt x="99047" y="123825"/>
                    <a:pt x="97777" y="120015"/>
                  </a:cubicBezTo>
                  <a:lnTo>
                    <a:pt x="95250" y="120015"/>
                  </a:lnTo>
                  <a:cubicBezTo>
                    <a:pt x="95250" y="120015"/>
                    <a:pt x="95250" y="117475"/>
                    <a:pt x="93967" y="117475"/>
                  </a:cubicBezTo>
                  <a:lnTo>
                    <a:pt x="91427" y="117475"/>
                  </a:lnTo>
                  <a:cubicBezTo>
                    <a:pt x="91427" y="116218"/>
                    <a:pt x="92697" y="114948"/>
                    <a:pt x="91427" y="114948"/>
                  </a:cubicBezTo>
                  <a:lnTo>
                    <a:pt x="88900" y="114948"/>
                  </a:lnTo>
                  <a:cubicBezTo>
                    <a:pt x="88900" y="111125"/>
                    <a:pt x="88900" y="108598"/>
                    <a:pt x="87617" y="104775"/>
                  </a:cubicBezTo>
                  <a:lnTo>
                    <a:pt x="86347" y="104775"/>
                  </a:lnTo>
                  <a:cubicBezTo>
                    <a:pt x="85077" y="103518"/>
                    <a:pt x="86347" y="100965"/>
                    <a:pt x="85077" y="99708"/>
                  </a:cubicBezTo>
                  <a:lnTo>
                    <a:pt x="82550" y="99708"/>
                  </a:lnTo>
                  <a:cubicBezTo>
                    <a:pt x="82550" y="97168"/>
                    <a:pt x="83820" y="94615"/>
                    <a:pt x="82550" y="93358"/>
                  </a:cubicBezTo>
                  <a:lnTo>
                    <a:pt x="79997" y="93358"/>
                  </a:lnTo>
                  <a:cubicBezTo>
                    <a:pt x="79997" y="89548"/>
                    <a:pt x="79997" y="87008"/>
                    <a:pt x="78727" y="84468"/>
                  </a:cubicBezTo>
                  <a:lnTo>
                    <a:pt x="76200" y="84468"/>
                  </a:lnTo>
                  <a:cubicBezTo>
                    <a:pt x="76200" y="83198"/>
                    <a:pt x="77470" y="81915"/>
                    <a:pt x="76200" y="80658"/>
                  </a:cubicBezTo>
                  <a:lnTo>
                    <a:pt x="73647" y="80658"/>
                  </a:lnTo>
                  <a:cubicBezTo>
                    <a:pt x="73647" y="79375"/>
                    <a:pt x="73647" y="78118"/>
                    <a:pt x="72377" y="78118"/>
                  </a:cubicBezTo>
                  <a:cubicBezTo>
                    <a:pt x="72377" y="78118"/>
                    <a:pt x="69850" y="76848"/>
                    <a:pt x="69850" y="78118"/>
                  </a:cubicBezTo>
                  <a:lnTo>
                    <a:pt x="69850" y="80658"/>
                  </a:lnTo>
                  <a:lnTo>
                    <a:pt x="60947" y="80658"/>
                  </a:lnTo>
                  <a:lnTo>
                    <a:pt x="60947" y="78118"/>
                  </a:lnTo>
                  <a:cubicBezTo>
                    <a:pt x="58420" y="76848"/>
                    <a:pt x="55867" y="78118"/>
                    <a:pt x="52070" y="78118"/>
                  </a:cubicBezTo>
                  <a:cubicBezTo>
                    <a:pt x="52070" y="76848"/>
                    <a:pt x="53327" y="75565"/>
                    <a:pt x="52070" y="74308"/>
                  </a:cubicBezTo>
                  <a:lnTo>
                    <a:pt x="49517" y="74308"/>
                  </a:lnTo>
                  <a:cubicBezTo>
                    <a:pt x="50800" y="71768"/>
                    <a:pt x="46977" y="71768"/>
                    <a:pt x="45720" y="71768"/>
                  </a:cubicBezTo>
                  <a:lnTo>
                    <a:pt x="43167" y="71768"/>
                  </a:lnTo>
                  <a:cubicBezTo>
                    <a:pt x="43167" y="69215"/>
                    <a:pt x="43167" y="66675"/>
                    <a:pt x="41897" y="65418"/>
                  </a:cubicBezTo>
                  <a:lnTo>
                    <a:pt x="40627" y="65418"/>
                  </a:lnTo>
                  <a:cubicBezTo>
                    <a:pt x="39370" y="64148"/>
                    <a:pt x="40627" y="62865"/>
                    <a:pt x="39370" y="62865"/>
                  </a:cubicBezTo>
                  <a:lnTo>
                    <a:pt x="36817" y="62865"/>
                  </a:lnTo>
                  <a:cubicBezTo>
                    <a:pt x="36817" y="61608"/>
                    <a:pt x="38100" y="60325"/>
                    <a:pt x="36817" y="59068"/>
                  </a:cubicBezTo>
                  <a:lnTo>
                    <a:pt x="34277" y="59068"/>
                  </a:lnTo>
                  <a:cubicBezTo>
                    <a:pt x="34277" y="56515"/>
                    <a:pt x="34277" y="52718"/>
                    <a:pt x="33020" y="50165"/>
                  </a:cubicBezTo>
                  <a:lnTo>
                    <a:pt x="30467" y="50165"/>
                  </a:lnTo>
                  <a:cubicBezTo>
                    <a:pt x="30467" y="48908"/>
                    <a:pt x="31750" y="47625"/>
                    <a:pt x="30467" y="47625"/>
                  </a:cubicBezTo>
                  <a:lnTo>
                    <a:pt x="27927" y="47625"/>
                  </a:lnTo>
                  <a:cubicBezTo>
                    <a:pt x="27927" y="46368"/>
                    <a:pt x="27927" y="45098"/>
                    <a:pt x="26670" y="43815"/>
                  </a:cubicBezTo>
                  <a:lnTo>
                    <a:pt x="25400" y="43815"/>
                  </a:lnTo>
                  <a:cubicBezTo>
                    <a:pt x="24117" y="42558"/>
                    <a:pt x="25400" y="40018"/>
                    <a:pt x="24117" y="38748"/>
                  </a:cubicBezTo>
                  <a:lnTo>
                    <a:pt x="21577" y="38748"/>
                  </a:lnTo>
                  <a:cubicBezTo>
                    <a:pt x="21577" y="36208"/>
                    <a:pt x="22847" y="33668"/>
                    <a:pt x="21577" y="32398"/>
                  </a:cubicBezTo>
                  <a:lnTo>
                    <a:pt x="19050" y="32398"/>
                  </a:lnTo>
                  <a:cubicBezTo>
                    <a:pt x="19050" y="31115"/>
                    <a:pt x="19050" y="29858"/>
                    <a:pt x="17767" y="28575"/>
                  </a:cubicBezTo>
                  <a:lnTo>
                    <a:pt x="15227" y="28575"/>
                  </a:lnTo>
                  <a:cubicBezTo>
                    <a:pt x="15227" y="27318"/>
                    <a:pt x="16497" y="24765"/>
                    <a:pt x="15227" y="23508"/>
                  </a:cubicBezTo>
                  <a:lnTo>
                    <a:pt x="12700" y="23508"/>
                  </a:lnTo>
                  <a:cubicBezTo>
                    <a:pt x="12700" y="20968"/>
                    <a:pt x="12700" y="18415"/>
                    <a:pt x="11417" y="17158"/>
                  </a:cubicBezTo>
                  <a:lnTo>
                    <a:pt x="10147" y="17158"/>
                  </a:lnTo>
                  <a:cubicBezTo>
                    <a:pt x="8877" y="14618"/>
                    <a:pt x="10147" y="12065"/>
                    <a:pt x="8877" y="10808"/>
                  </a:cubicBezTo>
                  <a:lnTo>
                    <a:pt x="6350" y="10808"/>
                  </a:lnTo>
                  <a:cubicBezTo>
                    <a:pt x="6350" y="8268"/>
                    <a:pt x="7620" y="5715"/>
                    <a:pt x="6350" y="4458"/>
                  </a:cubicBezTo>
                  <a:lnTo>
                    <a:pt x="3797" y="4458"/>
                  </a:lnTo>
                  <a:cubicBezTo>
                    <a:pt x="3797" y="3175"/>
                    <a:pt x="3797" y="1918"/>
                    <a:pt x="2527" y="1918"/>
                  </a:cubicBezTo>
                  <a:lnTo>
                    <a:pt x="0" y="1918"/>
                  </a:lnTo>
                  <a:cubicBezTo>
                    <a:pt x="0" y="1283"/>
                    <a:pt x="305" y="648"/>
                    <a:pt x="4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1" name="Shape 31"/>
            <p:cNvSpPr/>
            <p:nvPr/>
          </p:nvSpPr>
          <p:spPr>
            <a:xfrm>
              <a:off x="477524" y="1286269"/>
              <a:ext cx="2286000" cy="614045"/>
            </a:xfrm>
            <a:custGeom>
              <a:avLst/>
              <a:gdLst/>
              <a:ahLst/>
              <a:cxnLst/>
              <a:rect l="0" t="0" r="0" b="0"/>
              <a:pathLst>
                <a:path w="2286000" h="614045">
                  <a:moveTo>
                    <a:pt x="15380" y="0"/>
                  </a:moveTo>
                  <a:lnTo>
                    <a:pt x="2258568" y="0"/>
                  </a:lnTo>
                  <a:cubicBezTo>
                    <a:pt x="2258149" y="5499"/>
                    <a:pt x="2258416" y="11011"/>
                    <a:pt x="2259330" y="16510"/>
                  </a:cubicBezTo>
                  <a:lnTo>
                    <a:pt x="2261870" y="16510"/>
                  </a:lnTo>
                  <a:cubicBezTo>
                    <a:pt x="2261870" y="22860"/>
                    <a:pt x="2260600" y="30480"/>
                    <a:pt x="2261870" y="36830"/>
                  </a:cubicBezTo>
                  <a:lnTo>
                    <a:pt x="2264423" y="36830"/>
                  </a:lnTo>
                  <a:lnTo>
                    <a:pt x="2264423" y="85090"/>
                  </a:lnTo>
                  <a:cubicBezTo>
                    <a:pt x="2261870" y="85090"/>
                    <a:pt x="2259330" y="85090"/>
                    <a:pt x="2258073" y="86360"/>
                  </a:cubicBezTo>
                  <a:lnTo>
                    <a:pt x="2258073" y="88900"/>
                  </a:lnTo>
                  <a:cubicBezTo>
                    <a:pt x="2255520" y="87630"/>
                    <a:pt x="2254250" y="90170"/>
                    <a:pt x="2255520" y="92710"/>
                  </a:cubicBezTo>
                  <a:lnTo>
                    <a:pt x="2255520" y="93980"/>
                  </a:lnTo>
                  <a:cubicBezTo>
                    <a:pt x="2254250" y="95250"/>
                    <a:pt x="2252980" y="93980"/>
                    <a:pt x="2251723" y="95250"/>
                  </a:cubicBezTo>
                  <a:lnTo>
                    <a:pt x="2251723" y="97790"/>
                  </a:lnTo>
                  <a:cubicBezTo>
                    <a:pt x="2251723" y="97790"/>
                    <a:pt x="2249170" y="96520"/>
                    <a:pt x="2249170" y="97790"/>
                  </a:cubicBezTo>
                  <a:lnTo>
                    <a:pt x="2249170" y="100330"/>
                  </a:lnTo>
                  <a:lnTo>
                    <a:pt x="2246630" y="100330"/>
                  </a:lnTo>
                  <a:lnTo>
                    <a:pt x="2246630" y="248920"/>
                  </a:lnTo>
                  <a:cubicBezTo>
                    <a:pt x="2240280" y="250203"/>
                    <a:pt x="2244090" y="257810"/>
                    <a:pt x="2242820" y="261620"/>
                  </a:cubicBezTo>
                  <a:lnTo>
                    <a:pt x="2240280" y="261620"/>
                  </a:lnTo>
                  <a:cubicBezTo>
                    <a:pt x="2239023" y="265443"/>
                    <a:pt x="2240280" y="267970"/>
                    <a:pt x="2240280" y="271793"/>
                  </a:cubicBezTo>
                  <a:cubicBezTo>
                    <a:pt x="2236470" y="270510"/>
                    <a:pt x="2236470" y="273050"/>
                    <a:pt x="2236470" y="275603"/>
                  </a:cubicBezTo>
                  <a:cubicBezTo>
                    <a:pt x="2236470" y="275603"/>
                    <a:pt x="2236470" y="278143"/>
                    <a:pt x="2237740" y="278143"/>
                  </a:cubicBezTo>
                  <a:lnTo>
                    <a:pt x="2240280" y="278143"/>
                  </a:lnTo>
                  <a:cubicBezTo>
                    <a:pt x="2240280" y="280670"/>
                    <a:pt x="2239023" y="283210"/>
                    <a:pt x="2240280" y="284493"/>
                  </a:cubicBezTo>
                  <a:lnTo>
                    <a:pt x="2242820" y="284493"/>
                  </a:lnTo>
                  <a:cubicBezTo>
                    <a:pt x="2242820" y="285750"/>
                    <a:pt x="2242820" y="287020"/>
                    <a:pt x="2244090" y="287020"/>
                  </a:cubicBezTo>
                  <a:cubicBezTo>
                    <a:pt x="2244090" y="287020"/>
                    <a:pt x="2246630" y="288303"/>
                    <a:pt x="2246630" y="287020"/>
                  </a:cubicBezTo>
                  <a:lnTo>
                    <a:pt x="2246630" y="284493"/>
                  </a:lnTo>
                  <a:cubicBezTo>
                    <a:pt x="2249170" y="284493"/>
                    <a:pt x="2251723" y="284493"/>
                    <a:pt x="2252980" y="283210"/>
                  </a:cubicBezTo>
                  <a:lnTo>
                    <a:pt x="2252980" y="280670"/>
                  </a:lnTo>
                  <a:cubicBezTo>
                    <a:pt x="2255520" y="280670"/>
                    <a:pt x="2258073" y="281953"/>
                    <a:pt x="2259330" y="280670"/>
                  </a:cubicBezTo>
                  <a:lnTo>
                    <a:pt x="2259330" y="278143"/>
                  </a:lnTo>
                  <a:cubicBezTo>
                    <a:pt x="2260600" y="278143"/>
                    <a:pt x="2263140" y="278143"/>
                    <a:pt x="2265680" y="276860"/>
                  </a:cubicBezTo>
                  <a:lnTo>
                    <a:pt x="2265680" y="275603"/>
                  </a:lnTo>
                  <a:cubicBezTo>
                    <a:pt x="2266950" y="274320"/>
                    <a:pt x="2269490" y="275603"/>
                    <a:pt x="2270773" y="274320"/>
                  </a:cubicBezTo>
                  <a:lnTo>
                    <a:pt x="2270773" y="271793"/>
                  </a:lnTo>
                  <a:lnTo>
                    <a:pt x="2286000" y="271793"/>
                  </a:lnTo>
                  <a:lnTo>
                    <a:pt x="2286000" y="283210"/>
                  </a:lnTo>
                  <a:cubicBezTo>
                    <a:pt x="2282190" y="281953"/>
                    <a:pt x="2282190" y="285750"/>
                    <a:pt x="2282190" y="287020"/>
                  </a:cubicBezTo>
                  <a:lnTo>
                    <a:pt x="2282190" y="289560"/>
                  </a:lnTo>
                  <a:cubicBezTo>
                    <a:pt x="2279650" y="288303"/>
                    <a:pt x="2279650" y="292100"/>
                    <a:pt x="2279650" y="293370"/>
                  </a:cubicBezTo>
                  <a:lnTo>
                    <a:pt x="2279650" y="295910"/>
                  </a:lnTo>
                  <a:cubicBezTo>
                    <a:pt x="2277123" y="294653"/>
                    <a:pt x="2275840" y="297193"/>
                    <a:pt x="2277123" y="299720"/>
                  </a:cubicBezTo>
                  <a:lnTo>
                    <a:pt x="2277123" y="302260"/>
                  </a:lnTo>
                  <a:cubicBezTo>
                    <a:pt x="2273300" y="301003"/>
                    <a:pt x="2273300" y="303543"/>
                    <a:pt x="2273300" y="306070"/>
                  </a:cubicBezTo>
                  <a:lnTo>
                    <a:pt x="2273300" y="307353"/>
                  </a:lnTo>
                  <a:lnTo>
                    <a:pt x="2270773" y="307353"/>
                  </a:lnTo>
                  <a:cubicBezTo>
                    <a:pt x="2269490" y="311150"/>
                    <a:pt x="2270773" y="313703"/>
                    <a:pt x="2270773" y="317500"/>
                  </a:cubicBezTo>
                  <a:cubicBezTo>
                    <a:pt x="2269490" y="317500"/>
                    <a:pt x="2268220" y="316243"/>
                    <a:pt x="2266950" y="317500"/>
                  </a:cubicBezTo>
                  <a:lnTo>
                    <a:pt x="2266950" y="320053"/>
                  </a:lnTo>
                  <a:lnTo>
                    <a:pt x="2265680" y="320053"/>
                  </a:lnTo>
                  <a:cubicBezTo>
                    <a:pt x="2263140" y="322593"/>
                    <a:pt x="2264423" y="326403"/>
                    <a:pt x="2264423" y="328943"/>
                  </a:cubicBezTo>
                  <a:cubicBezTo>
                    <a:pt x="2263140" y="328943"/>
                    <a:pt x="2261870" y="328943"/>
                    <a:pt x="2261870" y="330200"/>
                  </a:cubicBezTo>
                  <a:lnTo>
                    <a:pt x="2261870" y="332753"/>
                  </a:lnTo>
                  <a:cubicBezTo>
                    <a:pt x="2258073" y="331470"/>
                    <a:pt x="2258073" y="334010"/>
                    <a:pt x="2258073" y="336550"/>
                  </a:cubicBezTo>
                  <a:lnTo>
                    <a:pt x="2258073" y="337820"/>
                  </a:lnTo>
                  <a:cubicBezTo>
                    <a:pt x="2256790" y="339103"/>
                    <a:pt x="2255520" y="337820"/>
                    <a:pt x="2255520" y="339103"/>
                  </a:cubicBezTo>
                  <a:lnTo>
                    <a:pt x="2255520" y="341643"/>
                  </a:lnTo>
                  <a:lnTo>
                    <a:pt x="2240280" y="341643"/>
                  </a:lnTo>
                  <a:cubicBezTo>
                    <a:pt x="2240280" y="340360"/>
                    <a:pt x="2241550" y="339103"/>
                    <a:pt x="2240280" y="337820"/>
                  </a:cubicBezTo>
                  <a:lnTo>
                    <a:pt x="2237740" y="337820"/>
                  </a:lnTo>
                  <a:cubicBezTo>
                    <a:pt x="2237740" y="337820"/>
                    <a:pt x="2237740" y="335293"/>
                    <a:pt x="2236470" y="335293"/>
                  </a:cubicBezTo>
                  <a:lnTo>
                    <a:pt x="2235200" y="335293"/>
                  </a:lnTo>
                  <a:cubicBezTo>
                    <a:pt x="2236470" y="332753"/>
                    <a:pt x="2232673" y="331470"/>
                    <a:pt x="2231390" y="332753"/>
                  </a:cubicBezTo>
                  <a:cubicBezTo>
                    <a:pt x="2230120" y="332753"/>
                    <a:pt x="2228850" y="331470"/>
                    <a:pt x="2227580" y="332753"/>
                  </a:cubicBezTo>
                  <a:lnTo>
                    <a:pt x="2227580" y="335293"/>
                  </a:lnTo>
                  <a:cubicBezTo>
                    <a:pt x="2225040" y="335293"/>
                    <a:pt x="2221230" y="335293"/>
                    <a:pt x="2218690" y="336550"/>
                  </a:cubicBezTo>
                  <a:lnTo>
                    <a:pt x="2218690" y="337820"/>
                  </a:lnTo>
                  <a:cubicBezTo>
                    <a:pt x="2216150" y="339103"/>
                    <a:pt x="2213623" y="337820"/>
                    <a:pt x="2212340" y="339103"/>
                  </a:cubicBezTo>
                  <a:lnTo>
                    <a:pt x="2212340" y="341643"/>
                  </a:lnTo>
                  <a:lnTo>
                    <a:pt x="2209800" y="341643"/>
                  </a:lnTo>
                  <a:cubicBezTo>
                    <a:pt x="2208530" y="344170"/>
                    <a:pt x="2209800" y="347993"/>
                    <a:pt x="2209800" y="350520"/>
                  </a:cubicBezTo>
                  <a:cubicBezTo>
                    <a:pt x="2205990" y="349250"/>
                    <a:pt x="2205990" y="353060"/>
                    <a:pt x="2205990" y="354343"/>
                  </a:cubicBezTo>
                  <a:lnTo>
                    <a:pt x="2205990" y="356870"/>
                  </a:lnTo>
                  <a:cubicBezTo>
                    <a:pt x="2205990" y="356870"/>
                    <a:pt x="2203450" y="355600"/>
                    <a:pt x="2203450" y="356870"/>
                  </a:cubicBezTo>
                  <a:lnTo>
                    <a:pt x="2203450" y="359410"/>
                  </a:lnTo>
                  <a:lnTo>
                    <a:pt x="2200923" y="359410"/>
                  </a:lnTo>
                  <a:lnTo>
                    <a:pt x="2200923" y="378460"/>
                  </a:lnTo>
                  <a:lnTo>
                    <a:pt x="2198370" y="378460"/>
                  </a:lnTo>
                  <a:cubicBezTo>
                    <a:pt x="2197100" y="381000"/>
                    <a:pt x="2197100" y="386093"/>
                    <a:pt x="2197100" y="389903"/>
                  </a:cubicBezTo>
                  <a:cubicBezTo>
                    <a:pt x="2194573" y="388620"/>
                    <a:pt x="2193290" y="392443"/>
                    <a:pt x="2194573" y="393700"/>
                  </a:cubicBezTo>
                  <a:lnTo>
                    <a:pt x="2194573" y="396253"/>
                  </a:lnTo>
                  <a:lnTo>
                    <a:pt x="2192020" y="396253"/>
                  </a:lnTo>
                  <a:lnTo>
                    <a:pt x="2190750" y="411493"/>
                  </a:lnTo>
                  <a:cubicBezTo>
                    <a:pt x="2188223" y="410210"/>
                    <a:pt x="2188223" y="414020"/>
                    <a:pt x="2188223" y="415303"/>
                  </a:cubicBezTo>
                  <a:lnTo>
                    <a:pt x="2188223" y="417843"/>
                  </a:lnTo>
                  <a:cubicBezTo>
                    <a:pt x="2185670" y="416560"/>
                    <a:pt x="2184400" y="419100"/>
                    <a:pt x="2185670" y="421653"/>
                  </a:cubicBezTo>
                  <a:lnTo>
                    <a:pt x="2185670" y="424193"/>
                  </a:lnTo>
                  <a:lnTo>
                    <a:pt x="2183130" y="424193"/>
                  </a:lnTo>
                  <a:cubicBezTo>
                    <a:pt x="2181873" y="426720"/>
                    <a:pt x="2181873" y="431800"/>
                    <a:pt x="2181873" y="435610"/>
                  </a:cubicBezTo>
                  <a:cubicBezTo>
                    <a:pt x="2179320" y="434353"/>
                    <a:pt x="2178050" y="438150"/>
                    <a:pt x="2179320" y="439420"/>
                  </a:cubicBezTo>
                  <a:lnTo>
                    <a:pt x="2179320" y="441960"/>
                  </a:lnTo>
                  <a:cubicBezTo>
                    <a:pt x="2175523" y="440703"/>
                    <a:pt x="2175523" y="444500"/>
                    <a:pt x="2175523" y="445770"/>
                  </a:cubicBezTo>
                  <a:lnTo>
                    <a:pt x="2175523" y="448310"/>
                  </a:lnTo>
                  <a:lnTo>
                    <a:pt x="2174240" y="448310"/>
                  </a:lnTo>
                  <a:cubicBezTo>
                    <a:pt x="2171700" y="452120"/>
                    <a:pt x="2172970" y="455943"/>
                    <a:pt x="2172970" y="459753"/>
                  </a:cubicBezTo>
                  <a:cubicBezTo>
                    <a:pt x="2170430" y="458470"/>
                    <a:pt x="2169173" y="462293"/>
                    <a:pt x="2170430" y="463550"/>
                  </a:cubicBezTo>
                  <a:lnTo>
                    <a:pt x="2170430" y="466103"/>
                  </a:lnTo>
                  <a:lnTo>
                    <a:pt x="2167890" y="466103"/>
                  </a:lnTo>
                  <a:cubicBezTo>
                    <a:pt x="2166620" y="468643"/>
                    <a:pt x="2166620" y="472453"/>
                    <a:pt x="2166620" y="474993"/>
                  </a:cubicBezTo>
                  <a:lnTo>
                    <a:pt x="2164080" y="474993"/>
                  </a:lnTo>
                  <a:lnTo>
                    <a:pt x="2164080" y="490220"/>
                  </a:lnTo>
                  <a:cubicBezTo>
                    <a:pt x="2160270" y="488950"/>
                    <a:pt x="2160270" y="492760"/>
                    <a:pt x="2160270" y="494043"/>
                  </a:cubicBezTo>
                  <a:lnTo>
                    <a:pt x="2160270" y="496570"/>
                  </a:lnTo>
                  <a:lnTo>
                    <a:pt x="2159000" y="496570"/>
                  </a:lnTo>
                  <a:cubicBezTo>
                    <a:pt x="2156473" y="500393"/>
                    <a:pt x="2157730" y="505460"/>
                    <a:pt x="2157730" y="509270"/>
                  </a:cubicBezTo>
                  <a:lnTo>
                    <a:pt x="2155190" y="509270"/>
                  </a:lnTo>
                  <a:cubicBezTo>
                    <a:pt x="2153920" y="513093"/>
                    <a:pt x="2155190" y="516903"/>
                    <a:pt x="2155190" y="520700"/>
                  </a:cubicBezTo>
                  <a:cubicBezTo>
                    <a:pt x="2153920" y="521970"/>
                    <a:pt x="2152650" y="520700"/>
                    <a:pt x="2151380" y="521970"/>
                  </a:cubicBezTo>
                  <a:lnTo>
                    <a:pt x="2151380" y="524510"/>
                  </a:lnTo>
                  <a:cubicBezTo>
                    <a:pt x="2148840" y="523253"/>
                    <a:pt x="2147570" y="525793"/>
                    <a:pt x="2148840" y="528320"/>
                  </a:cubicBezTo>
                  <a:lnTo>
                    <a:pt x="2148840" y="530860"/>
                  </a:lnTo>
                  <a:cubicBezTo>
                    <a:pt x="2145030" y="529603"/>
                    <a:pt x="2145030" y="532143"/>
                    <a:pt x="2145030" y="534670"/>
                  </a:cubicBezTo>
                  <a:lnTo>
                    <a:pt x="2145030" y="535953"/>
                  </a:lnTo>
                  <a:cubicBezTo>
                    <a:pt x="2142490" y="534670"/>
                    <a:pt x="2142490" y="538493"/>
                    <a:pt x="2142490" y="539750"/>
                  </a:cubicBezTo>
                  <a:lnTo>
                    <a:pt x="2142490" y="542303"/>
                  </a:lnTo>
                  <a:cubicBezTo>
                    <a:pt x="2139950" y="541020"/>
                    <a:pt x="2138680" y="544843"/>
                    <a:pt x="2139950" y="546100"/>
                  </a:cubicBezTo>
                  <a:lnTo>
                    <a:pt x="2139950" y="548653"/>
                  </a:lnTo>
                  <a:lnTo>
                    <a:pt x="2137423" y="548653"/>
                  </a:lnTo>
                  <a:lnTo>
                    <a:pt x="2136140" y="563893"/>
                  </a:lnTo>
                  <a:cubicBezTo>
                    <a:pt x="2133600" y="562610"/>
                    <a:pt x="2132330" y="566420"/>
                    <a:pt x="2133600" y="567703"/>
                  </a:cubicBezTo>
                  <a:lnTo>
                    <a:pt x="2133600" y="570243"/>
                  </a:lnTo>
                  <a:cubicBezTo>
                    <a:pt x="2132330" y="570243"/>
                    <a:pt x="2131073" y="568960"/>
                    <a:pt x="2129790" y="570243"/>
                  </a:cubicBezTo>
                  <a:lnTo>
                    <a:pt x="2129790" y="572770"/>
                  </a:lnTo>
                  <a:lnTo>
                    <a:pt x="2128520" y="572770"/>
                  </a:lnTo>
                  <a:lnTo>
                    <a:pt x="2127250" y="588010"/>
                  </a:lnTo>
                  <a:cubicBezTo>
                    <a:pt x="2124723" y="586753"/>
                    <a:pt x="2123440" y="590550"/>
                    <a:pt x="2124723" y="591820"/>
                  </a:cubicBezTo>
                  <a:lnTo>
                    <a:pt x="2124723" y="594360"/>
                  </a:lnTo>
                  <a:cubicBezTo>
                    <a:pt x="2123440" y="594360"/>
                    <a:pt x="2122170" y="594360"/>
                    <a:pt x="2120900" y="595643"/>
                  </a:cubicBezTo>
                  <a:lnTo>
                    <a:pt x="2120900" y="596900"/>
                  </a:lnTo>
                  <a:cubicBezTo>
                    <a:pt x="2118373" y="595643"/>
                    <a:pt x="2117090" y="599453"/>
                    <a:pt x="2118373" y="600710"/>
                  </a:cubicBezTo>
                  <a:lnTo>
                    <a:pt x="2118373" y="603250"/>
                  </a:lnTo>
                  <a:cubicBezTo>
                    <a:pt x="2114550" y="601993"/>
                    <a:pt x="2114550" y="605803"/>
                    <a:pt x="2114550" y="607060"/>
                  </a:cubicBezTo>
                  <a:lnTo>
                    <a:pt x="2114550" y="609600"/>
                  </a:lnTo>
                  <a:cubicBezTo>
                    <a:pt x="2112023" y="608343"/>
                    <a:pt x="2112023" y="612153"/>
                    <a:pt x="2112023" y="613410"/>
                  </a:cubicBezTo>
                  <a:lnTo>
                    <a:pt x="2112023" y="614045"/>
                  </a:lnTo>
                  <a:lnTo>
                    <a:pt x="168123" y="614045"/>
                  </a:lnTo>
                  <a:cubicBezTo>
                    <a:pt x="168275" y="613410"/>
                    <a:pt x="168275" y="612775"/>
                    <a:pt x="167640" y="612153"/>
                  </a:cubicBezTo>
                  <a:lnTo>
                    <a:pt x="165100" y="612153"/>
                  </a:lnTo>
                  <a:cubicBezTo>
                    <a:pt x="165100" y="610870"/>
                    <a:pt x="165100" y="608343"/>
                    <a:pt x="163830" y="607060"/>
                  </a:cubicBezTo>
                  <a:lnTo>
                    <a:pt x="162560" y="607060"/>
                  </a:lnTo>
                  <a:cubicBezTo>
                    <a:pt x="161290" y="601993"/>
                    <a:pt x="165100" y="593103"/>
                    <a:pt x="158750" y="591820"/>
                  </a:cubicBezTo>
                  <a:cubicBezTo>
                    <a:pt x="158750" y="590550"/>
                    <a:pt x="160020" y="589293"/>
                    <a:pt x="158750" y="588010"/>
                  </a:cubicBezTo>
                  <a:lnTo>
                    <a:pt x="156210" y="588010"/>
                  </a:lnTo>
                  <a:cubicBezTo>
                    <a:pt x="156210" y="584200"/>
                    <a:pt x="156210" y="579120"/>
                    <a:pt x="154940" y="576593"/>
                  </a:cubicBezTo>
                  <a:lnTo>
                    <a:pt x="152400" y="576593"/>
                  </a:lnTo>
                  <a:cubicBezTo>
                    <a:pt x="152400" y="572770"/>
                    <a:pt x="153670" y="570243"/>
                    <a:pt x="152400" y="566420"/>
                  </a:cubicBezTo>
                  <a:lnTo>
                    <a:pt x="149860" y="566420"/>
                  </a:lnTo>
                  <a:cubicBezTo>
                    <a:pt x="149860" y="566420"/>
                    <a:pt x="149860" y="563893"/>
                    <a:pt x="148590" y="563893"/>
                  </a:cubicBezTo>
                  <a:lnTo>
                    <a:pt x="147320" y="563893"/>
                  </a:lnTo>
                  <a:cubicBezTo>
                    <a:pt x="146050" y="561353"/>
                    <a:pt x="147320" y="557543"/>
                    <a:pt x="146050" y="555003"/>
                  </a:cubicBezTo>
                  <a:lnTo>
                    <a:pt x="143510" y="555003"/>
                  </a:lnTo>
                  <a:cubicBezTo>
                    <a:pt x="143510" y="552450"/>
                    <a:pt x="144780" y="549910"/>
                    <a:pt x="143510" y="548653"/>
                  </a:cubicBezTo>
                  <a:lnTo>
                    <a:pt x="140970" y="548653"/>
                  </a:lnTo>
                  <a:cubicBezTo>
                    <a:pt x="140970" y="547370"/>
                    <a:pt x="140970" y="546100"/>
                    <a:pt x="139700" y="546100"/>
                  </a:cubicBezTo>
                  <a:lnTo>
                    <a:pt x="137160" y="546100"/>
                  </a:lnTo>
                  <a:cubicBezTo>
                    <a:pt x="137160" y="541020"/>
                    <a:pt x="138430" y="537210"/>
                    <a:pt x="137160" y="533400"/>
                  </a:cubicBezTo>
                  <a:lnTo>
                    <a:pt x="134620" y="533400"/>
                  </a:lnTo>
                  <a:cubicBezTo>
                    <a:pt x="134620" y="530860"/>
                    <a:pt x="134620" y="528320"/>
                    <a:pt x="133350" y="527050"/>
                  </a:cubicBezTo>
                  <a:lnTo>
                    <a:pt x="132080" y="527050"/>
                  </a:lnTo>
                  <a:cubicBezTo>
                    <a:pt x="130810" y="525793"/>
                    <a:pt x="132080" y="524510"/>
                    <a:pt x="130810" y="524510"/>
                  </a:cubicBezTo>
                  <a:lnTo>
                    <a:pt x="128270" y="524510"/>
                  </a:lnTo>
                  <a:cubicBezTo>
                    <a:pt x="127000" y="519443"/>
                    <a:pt x="130810" y="510553"/>
                    <a:pt x="125730" y="509270"/>
                  </a:cubicBezTo>
                  <a:cubicBezTo>
                    <a:pt x="125730" y="506743"/>
                    <a:pt x="125730" y="504203"/>
                    <a:pt x="124460" y="502920"/>
                  </a:cubicBezTo>
                  <a:lnTo>
                    <a:pt x="121920" y="502920"/>
                  </a:lnTo>
                  <a:cubicBezTo>
                    <a:pt x="121920" y="500393"/>
                    <a:pt x="123190" y="497853"/>
                    <a:pt x="121920" y="496570"/>
                  </a:cubicBezTo>
                  <a:lnTo>
                    <a:pt x="119380" y="496570"/>
                  </a:lnTo>
                  <a:cubicBezTo>
                    <a:pt x="118110" y="491503"/>
                    <a:pt x="121920" y="482600"/>
                    <a:pt x="116840" y="481343"/>
                  </a:cubicBezTo>
                  <a:cubicBezTo>
                    <a:pt x="115570" y="480060"/>
                    <a:pt x="116840" y="477520"/>
                    <a:pt x="115570" y="474993"/>
                  </a:cubicBezTo>
                  <a:lnTo>
                    <a:pt x="113030" y="474993"/>
                  </a:lnTo>
                  <a:cubicBezTo>
                    <a:pt x="113030" y="473710"/>
                    <a:pt x="114300" y="471170"/>
                    <a:pt x="113030" y="469900"/>
                  </a:cubicBezTo>
                  <a:lnTo>
                    <a:pt x="110490" y="469900"/>
                  </a:lnTo>
                  <a:cubicBezTo>
                    <a:pt x="110490" y="464820"/>
                    <a:pt x="110490" y="461010"/>
                    <a:pt x="109220" y="457200"/>
                  </a:cubicBezTo>
                  <a:lnTo>
                    <a:pt x="106680" y="457200"/>
                  </a:lnTo>
                  <a:cubicBezTo>
                    <a:pt x="106680" y="454660"/>
                    <a:pt x="107950" y="452120"/>
                    <a:pt x="106680" y="450850"/>
                  </a:cubicBezTo>
                  <a:lnTo>
                    <a:pt x="104140" y="450850"/>
                  </a:lnTo>
                  <a:cubicBezTo>
                    <a:pt x="104140" y="449593"/>
                    <a:pt x="104140" y="447053"/>
                    <a:pt x="102870" y="444500"/>
                  </a:cubicBezTo>
                  <a:lnTo>
                    <a:pt x="101600" y="444500"/>
                  </a:lnTo>
                  <a:cubicBezTo>
                    <a:pt x="100330" y="440703"/>
                    <a:pt x="101600" y="436893"/>
                    <a:pt x="100330" y="433070"/>
                  </a:cubicBezTo>
                  <a:lnTo>
                    <a:pt x="97790" y="433070"/>
                  </a:lnTo>
                  <a:cubicBezTo>
                    <a:pt x="97790" y="430543"/>
                    <a:pt x="99060" y="428003"/>
                    <a:pt x="97790" y="426720"/>
                  </a:cubicBezTo>
                  <a:lnTo>
                    <a:pt x="95250" y="426720"/>
                  </a:lnTo>
                  <a:cubicBezTo>
                    <a:pt x="95250" y="425450"/>
                    <a:pt x="95250" y="424193"/>
                    <a:pt x="93980" y="424193"/>
                  </a:cubicBezTo>
                  <a:lnTo>
                    <a:pt x="91440" y="424193"/>
                  </a:lnTo>
                  <a:cubicBezTo>
                    <a:pt x="91440" y="419100"/>
                    <a:pt x="93980" y="410210"/>
                    <a:pt x="88900" y="408953"/>
                  </a:cubicBezTo>
                  <a:cubicBezTo>
                    <a:pt x="87630" y="403860"/>
                    <a:pt x="91440" y="394970"/>
                    <a:pt x="86360" y="393700"/>
                  </a:cubicBezTo>
                  <a:cubicBezTo>
                    <a:pt x="85090" y="388620"/>
                    <a:pt x="86360" y="384810"/>
                    <a:pt x="85090" y="381000"/>
                  </a:cubicBezTo>
                  <a:lnTo>
                    <a:pt x="82550" y="381000"/>
                  </a:lnTo>
                  <a:cubicBezTo>
                    <a:pt x="82550" y="377203"/>
                    <a:pt x="83820" y="372110"/>
                    <a:pt x="82550" y="368300"/>
                  </a:cubicBezTo>
                  <a:lnTo>
                    <a:pt x="80010" y="368300"/>
                  </a:lnTo>
                  <a:cubicBezTo>
                    <a:pt x="80010" y="368300"/>
                    <a:pt x="80010" y="365760"/>
                    <a:pt x="78740" y="365760"/>
                  </a:cubicBezTo>
                  <a:lnTo>
                    <a:pt x="76200" y="365760"/>
                  </a:lnTo>
                  <a:cubicBezTo>
                    <a:pt x="76200" y="364503"/>
                    <a:pt x="77470" y="363220"/>
                    <a:pt x="76200" y="363220"/>
                  </a:cubicBezTo>
                  <a:lnTo>
                    <a:pt x="73660" y="363220"/>
                  </a:lnTo>
                  <a:cubicBezTo>
                    <a:pt x="73660" y="360693"/>
                    <a:pt x="74930" y="354343"/>
                    <a:pt x="69850" y="356870"/>
                  </a:cubicBezTo>
                  <a:lnTo>
                    <a:pt x="67310" y="356870"/>
                  </a:lnTo>
                  <a:lnTo>
                    <a:pt x="67310" y="354343"/>
                  </a:lnTo>
                  <a:lnTo>
                    <a:pt x="52070" y="353060"/>
                  </a:lnTo>
                  <a:cubicBezTo>
                    <a:pt x="50800" y="355600"/>
                    <a:pt x="52070" y="358153"/>
                    <a:pt x="52070" y="359410"/>
                  </a:cubicBezTo>
                  <a:cubicBezTo>
                    <a:pt x="50800" y="359410"/>
                    <a:pt x="49530" y="359410"/>
                    <a:pt x="48260" y="360693"/>
                  </a:cubicBezTo>
                  <a:lnTo>
                    <a:pt x="48260" y="363220"/>
                  </a:lnTo>
                  <a:lnTo>
                    <a:pt x="27940" y="363220"/>
                  </a:lnTo>
                  <a:cubicBezTo>
                    <a:pt x="27940" y="359410"/>
                    <a:pt x="27940" y="356870"/>
                    <a:pt x="26670" y="353060"/>
                  </a:cubicBezTo>
                  <a:lnTo>
                    <a:pt x="25400" y="353060"/>
                  </a:lnTo>
                  <a:cubicBezTo>
                    <a:pt x="24130" y="353060"/>
                    <a:pt x="25400" y="350520"/>
                    <a:pt x="24130" y="350520"/>
                  </a:cubicBezTo>
                  <a:lnTo>
                    <a:pt x="21590" y="350520"/>
                  </a:lnTo>
                  <a:cubicBezTo>
                    <a:pt x="21590" y="349250"/>
                    <a:pt x="22860" y="347993"/>
                    <a:pt x="21590" y="347993"/>
                  </a:cubicBezTo>
                  <a:lnTo>
                    <a:pt x="19050" y="347993"/>
                  </a:lnTo>
                  <a:cubicBezTo>
                    <a:pt x="19050" y="344170"/>
                    <a:pt x="19050" y="341643"/>
                    <a:pt x="17780" y="337820"/>
                  </a:cubicBezTo>
                  <a:lnTo>
                    <a:pt x="15240" y="337820"/>
                  </a:lnTo>
                  <a:cubicBezTo>
                    <a:pt x="15240" y="336550"/>
                    <a:pt x="16510" y="334010"/>
                    <a:pt x="15240" y="332753"/>
                  </a:cubicBezTo>
                  <a:lnTo>
                    <a:pt x="12700" y="332753"/>
                  </a:lnTo>
                  <a:cubicBezTo>
                    <a:pt x="12700" y="330200"/>
                    <a:pt x="12700" y="327660"/>
                    <a:pt x="11430" y="326403"/>
                  </a:cubicBezTo>
                  <a:lnTo>
                    <a:pt x="10160" y="326403"/>
                  </a:lnTo>
                  <a:cubicBezTo>
                    <a:pt x="8890" y="322593"/>
                    <a:pt x="10160" y="317500"/>
                    <a:pt x="8890" y="313703"/>
                  </a:cubicBezTo>
                  <a:lnTo>
                    <a:pt x="6350" y="313703"/>
                  </a:lnTo>
                  <a:cubicBezTo>
                    <a:pt x="6350" y="312420"/>
                    <a:pt x="7620" y="311150"/>
                    <a:pt x="6350" y="311150"/>
                  </a:cubicBezTo>
                  <a:lnTo>
                    <a:pt x="3810" y="311150"/>
                  </a:lnTo>
                  <a:cubicBezTo>
                    <a:pt x="3810" y="309893"/>
                    <a:pt x="3810" y="308610"/>
                    <a:pt x="2540" y="307353"/>
                  </a:cubicBezTo>
                  <a:lnTo>
                    <a:pt x="0" y="307353"/>
                  </a:lnTo>
                  <a:lnTo>
                    <a:pt x="0" y="290843"/>
                  </a:lnTo>
                  <a:lnTo>
                    <a:pt x="8890" y="290843"/>
                  </a:lnTo>
                  <a:lnTo>
                    <a:pt x="8890" y="292100"/>
                  </a:lnTo>
                  <a:cubicBezTo>
                    <a:pt x="12700" y="293370"/>
                    <a:pt x="16510" y="293370"/>
                    <a:pt x="21590" y="293370"/>
                  </a:cubicBezTo>
                  <a:lnTo>
                    <a:pt x="21590" y="295910"/>
                  </a:lnTo>
                  <a:cubicBezTo>
                    <a:pt x="24130" y="297193"/>
                    <a:pt x="26670" y="295910"/>
                    <a:pt x="30480" y="295910"/>
                  </a:cubicBezTo>
                  <a:cubicBezTo>
                    <a:pt x="29210" y="299720"/>
                    <a:pt x="31750" y="299720"/>
                    <a:pt x="34290" y="299720"/>
                  </a:cubicBezTo>
                  <a:lnTo>
                    <a:pt x="36830" y="299720"/>
                  </a:lnTo>
                  <a:cubicBezTo>
                    <a:pt x="36830" y="301003"/>
                    <a:pt x="35560" y="302260"/>
                    <a:pt x="36830" y="302260"/>
                  </a:cubicBezTo>
                  <a:cubicBezTo>
                    <a:pt x="38100" y="302260"/>
                    <a:pt x="39370" y="303543"/>
                    <a:pt x="40640" y="302260"/>
                  </a:cubicBezTo>
                  <a:lnTo>
                    <a:pt x="40640" y="299720"/>
                  </a:lnTo>
                  <a:lnTo>
                    <a:pt x="41910" y="299720"/>
                  </a:lnTo>
                  <a:cubicBezTo>
                    <a:pt x="43180" y="295910"/>
                    <a:pt x="43180" y="290843"/>
                    <a:pt x="41910" y="287020"/>
                  </a:cubicBezTo>
                  <a:lnTo>
                    <a:pt x="40640" y="287020"/>
                  </a:lnTo>
                  <a:cubicBezTo>
                    <a:pt x="39370" y="283210"/>
                    <a:pt x="40640" y="280670"/>
                    <a:pt x="39370" y="276860"/>
                  </a:cubicBezTo>
                  <a:lnTo>
                    <a:pt x="36830" y="276860"/>
                  </a:lnTo>
                  <a:cubicBezTo>
                    <a:pt x="36830" y="261620"/>
                    <a:pt x="38100" y="243853"/>
                    <a:pt x="36830" y="228600"/>
                  </a:cubicBezTo>
                  <a:lnTo>
                    <a:pt x="34290" y="228600"/>
                  </a:lnTo>
                  <a:lnTo>
                    <a:pt x="34290" y="219710"/>
                  </a:lnTo>
                  <a:cubicBezTo>
                    <a:pt x="35560" y="219710"/>
                    <a:pt x="36830" y="220993"/>
                    <a:pt x="36830" y="219710"/>
                  </a:cubicBezTo>
                  <a:cubicBezTo>
                    <a:pt x="36830" y="218453"/>
                    <a:pt x="38100" y="217170"/>
                    <a:pt x="36830" y="215900"/>
                  </a:cubicBezTo>
                  <a:lnTo>
                    <a:pt x="34290" y="215900"/>
                  </a:lnTo>
                  <a:lnTo>
                    <a:pt x="34290" y="195593"/>
                  </a:lnTo>
                  <a:lnTo>
                    <a:pt x="36830" y="195593"/>
                  </a:lnTo>
                  <a:lnTo>
                    <a:pt x="36830" y="165100"/>
                  </a:lnTo>
                  <a:lnTo>
                    <a:pt x="34290" y="165100"/>
                  </a:lnTo>
                  <a:lnTo>
                    <a:pt x="34290" y="132080"/>
                  </a:lnTo>
                  <a:cubicBezTo>
                    <a:pt x="35560" y="132080"/>
                    <a:pt x="36830" y="132080"/>
                    <a:pt x="36830" y="130810"/>
                  </a:cubicBezTo>
                  <a:cubicBezTo>
                    <a:pt x="36830" y="130810"/>
                    <a:pt x="38100" y="128270"/>
                    <a:pt x="36830" y="128270"/>
                  </a:cubicBezTo>
                  <a:lnTo>
                    <a:pt x="34290" y="128270"/>
                  </a:lnTo>
                  <a:cubicBezTo>
                    <a:pt x="34290" y="125730"/>
                    <a:pt x="34290" y="123190"/>
                    <a:pt x="33020" y="121920"/>
                  </a:cubicBezTo>
                  <a:lnTo>
                    <a:pt x="30480" y="121920"/>
                  </a:lnTo>
                  <a:cubicBezTo>
                    <a:pt x="30480" y="120650"/>
                    <a:pt x="31750" y="119380"/>
                    <a:pt x="30480" y="119380"/>
                  </a:cubicBezTo>
                  <a:lnTo>
                    <a:pt x="27940" y="119380"/>
                  </a:lnTo>
                  <a:cubicBezTo>
                    <a:pt x="27940" y="118110"/>
                    <a:pt x="27940" y="116840"/>
                    <a:pt x="26670" y="115570"/>
                  </a:cubicBezTo>
                  <a:lnTo>
                    <a:pt x="25400" y="115570"/>
                  </a:lnTo>
                  <a:cubicBezTo>
                    <a:pt x="24130" y="115570"/>
                    <a:pt x="25400" y="113030"/>
                    <a:pt x="24130" y="113030"/>
                  </a:cubicBezTo>
                  <a:lnTo>
                    <a:pt x="21590" y="113030"/>
                  </a:lnTo>
                  <a:cubicBezTo>
                    <a:pt x="21590" y="111760"/>
                    <a:pt x="22860" y="110490"/>
                    <a:pt x="21590" y="109220"/>
                  </a:cubicBezTo>
                  <a:lnTo>
                    <a:pt x="19050" y="109220"/>
                  </a:lnTo>
                  <a:cubicBezTo>
                    <a:pt x="19050" y="107950"/>
                    <a:pt x="19050" y="105410"/>
                    <a:pt x="17780" y="104140"/>
                  </a:cubicBezTo>
                  <a:lnTo>
                    <a:pt x="15240" y="104140"/>
                  </a:lnTo>
                  <a:lnTo>
                    <a:pt x="15240" y="36830"/>
                  </a:lnTo>
                  <a:lnTo>
                    <a:pt x="17780" y="36830"/>
                  </a:lnTo>
                  <a:cubicBezTo>
                    <a:pt x="19050" y="29210"/>
                    <a:pt x="19050" y="20320"/>
                    <a:pt x="17780" y="12700"/>
                  </a:cubicBezTo>
                  <a:lnTo>
                    <a:pt x="15240" y="12700"/>
                  </a:lnTo>
                  <a:cubicBezTo>
                    <a:pt x="15240" y="9017"/>
                    <a:pt x="16574" y="3340"/>
                    <a:pt x="153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2" name="Shape 32"/>
            <p:cNvSpPr/>
            <p:nvPr/>
          </p:nvSpPr>
          <p:spPr>
            <a:xfrm>
              <a:off x="1026169" y="58179"/>
              <a:ext cx="1184910" cy="307022"/>
            </a:xfrm>
            <a:custGeom>
              <a:avLst/>
              <a:gdLst/>
              <a:ahLst/>
              <a:cxnLst/>
              <a:rect l="0" t="0" r="0" b="0"/>
              <a:pathLst>
                <a:path w="1184910" h="307022">
                  <a:moveTo>
                    <a:pt x="581660" y="0"/>
                  </a:moveTo>
                  <a:cubicBezTo>
                    <a:pt x="581660" y="1270"/>
                    <a:pt x="581660" y="2540"/>
                    <a:pt x="582930" y="3810"/>
                  </a:cubicBezTo>
                  <a:lnTo>
                    <a:pt x="585470" y="3810"/>
                  </a:lnTo>
                  <a:cubicBezTo>
                    <a:pt x="582930" y="6350"/>
                    <a:pt x="586740" y="7620"/>
                    <a:pt x="589280" y="6350"/>
                  </a:cubicBezTo>
                  <a:lnTo>
                    <a:pt x="590550" y="6350"/>
                  </a:lnTo>
                  <a:lnTo>
                    <a:pt x="590550" y="11430"/>
                  </a:lnTo>
                  <a:cubicBezTo>
                    <a:pt x="593090" y="13970"/>
                    <a:pt x="596900" y="12700"/>
                    <a:pt x="600710" y="12700"/>
                  </a:cubicBezTo>
                  <a:cubicBezTo>
                    <a:pt x="598170" y="15240"/>
                    <a:pt x="601980" y="16510"/>
                    <a:pt x="604520" y="15240"/>
                  </a:cubicBezTo>
                  <a:lnTo>
                    <a:pt x="605790" y="15240"/>
                  </a:lnTo>
                  <a:cubicBezTo>
                    <a:pt x="605790" y="16510"/>
                    <a:pt x="605790" y="17780"/>
                    <a:pt x="607060" y="19050"/>
                  </a:cubicBezTo>
                  <a:lnTo>
                    <a:pt x="609600" y="19050"/>
                  </a:lnTo>
                  <a:cubicBezTo>
                    <a:pt x="609600" y="20320"/>
                    <a:pt x="608330" y="21590"/>
                    <a:pt x="609600" y="21590"/>
                  </a:cubicBezTo>
                  <a:lnTo>
                    <a:pt x="612140" y="21590"/>
                  </a:lnTo>
                  <a:cubicBezTo>
                    <a:pt x="612140" y="22860"/>
                    <a:pt x="612140" y="24130"/>
                    <a:pt x="613410" y="25400"/>
                  </a:cubicBezTo>
                  <a:lnTo>
                    <a:pt x="615950" y="25400"/>
                  </a:lnTo>
                  <a:lnTo>
                    <a:pt x="615950" y="33020"/>
                  </a:lnTo>
                  <a:cubicBezTo>
                    <a:pt x="612140" y="31750"/>
                    <a:pt x="612140" y="35560"/>
                    <a:pt x="612140" y="36830"/>
                  </a:cubicBezTo>
                  <a:lnTo>
                    <a:pt x="612140" y="39370"/>
                  </a:lnTo>
                  <a:lnTo>
                    <a:pt x="609600" y="39370"/>
                  </a:lnTo>
                  <a:cubicBezTo>
                    <a:pt x="609600" y="45720"/>
                    <a:pt x="607060" y="55880"/>
                    <a:pt x="612140" y="58420"/>
                  </a:cubicBezTo>
                  <a:cubicBezTo>
                    <a:pt x="610870" y="60960"/>
                    <a:pt x="614680" y="62230"/>
                    <a:pt x="615950" y="60960"/>
                  </a:cubicBezTo>
                  <a:lnTo>
                    <a:pt x="618490" y="60960"/>
                  </a:lnTo>
                  <a:cubicBezTo>
                    <a:pt x="617220" y="64770"/>
                    <a:pt x="619760" y="64770"/>
                    <a:pt x="622300" y="64770"/>
                  </a:cubicBezTo>
                  <a:lnTo>
                    <a:pt x="624840" y="64770"/>
                  </a:lnTo>
                  <a:lnTo>
                    <a:pt x="624840" y="67310"/>
                  </a:lnTo>
                  <a:cubicBezTo>
                    <a:pt x="628650" y="68580"/>
                    <a:pt x="632460" y="67310"/>
                    <a:pt x="636270" y="67310"/>
                  </a:cubicBezTo>
                  <a:lnTo>
                    <a:pt x="636270" y="69850"/>
                  </a:lnTo>
                  <a:lnTo>
                    <a:pt x="655320" y="71120"/>
                  </a:lnTo>
                  <a:cubicBezTo>
                    <a:pt x="654050" y="73660"/>
                    <a:pt x="656590" y="73660"/>
                    <a:pt x="659130" y="73660"/>
                  </a:cubicBezTo>
                  <a:lnTo>
                    <a:pt x="661670" y="73660"/>
                  </a:lnTo>
                  <a:cubicBezTo>
                    <a:pt x="661670" y="74930"/>
                    <a:pt x="660400" y="76200"/>
                    <a:pt x="661670" y="76200"/>
                  </a:cubicBezTo>
                  <a:lnTo>
                    <a:pt x="664210" y="76200"/>
                  </a:lnTo>
                  <a:lnTo>
                    <a:pt x="664210" y="78740"/>
                  </a:lnTo>
                  <a:cubicBezTo>
                    <a:pt x="666750" y="80010"/>
                    <a:pt x="670560" y="80010"/>
                    <a:pt x="673100" y="80010"/>
                  </a:cubicBezTo>
                  <a:cubicBezTo>
                    <a:pt x="673100" y="81280"/>
                    <a:pt x="673100" y="82550"/>
                    <a:pt x="674370" y="82550"/>
                  </a:cubicBezTo>
                  <a:lnTo>
                    <a:pt x="676910" y="82550"/>
                  </a:lnTo>
                  <a:cubicBezTo>
                    <a:pt x="676910" y="83820"/>
                    <a:pt x="675640" y="85090"/>
                    <a:pt x="676910" y="86360"/>
                  </a:cubicBezTo>
                  <a:lnTo>
                    <a:pt x="679450" y="86360"/>
                  </a:lnTo>
                  <a:cubicBezTo>
                    <a:pt x="680720" y="91440"/>
                    <a:pt x="676910" y="100330"/>
                    <a:pt x="681990" y="101600"/>
                  </a:cubicBezTo>
                  <a:cubicBezTo>
                    <a:pt x="681990" y="102870"/>
                    <a:pt x="681990" y="105410"/>
                    <a:pt x="683260" y="106680"/>
                  </a:cubicBezTo>
                  <a:lnTo>
                    <a:pt x="685800" y="106680"/>
                  </a:lnTo>
                  <a:cubicBezTo>
                    <a:pt x="684530" y="110490"/>
                    <a:pt x="687070" y="110490"/>
                    <a:pt x="689610" y="110490"/>
                  </a:cubicBezTo>
                  <a:lnTo>
                    <a:pt x="692150" y="110490"/>
                  </a:lnTo>
                  <a:lnTo>
                    <a:pt x="692150" y="113030"/>
                  </a:lnTo>
                  <a:cubicBezTo>
                    <a:pt x="694690" y="114300"/>
                    <a:pt x="697230" y="113030"/>
                    <a:pt x="701040" y="113030"/>
                  </a:cubicBezTo>
                  <a:lnTo>
                    <a:pt x="701040" y="115570"/>
                  </a:lnTo>
                  <a:lnTo>
                    <a:pt x="716280" y="116840"/>
                  </a:lnTo>
                  <a:lnTo>
                    <a:pt x="716280" y="118110"/>
                  </a:lnTo>
                  <a:cubicBezTo>
                    <a:pt x="720090" y="120650"/>
                    <a:pt x="723900" y="119380"/>
                    <a:pt x="727710" y="119380"/>
                  </a:cubicBezTo>
                  <a:lnTo>
                    <a:pt x="727710" y="121920"/>
                  </a:lnTo>
                  <a:lnTo>
                    <a:pt x="746760" y="121920"/>
                  </a:lnTo>
                  <a:lnTo>
                    <a:pt x="746760" y="124460"/>
                  </a:lnTo>
                  <a:lnTo>
                    <a:pt x="764540" y="125730"/>
                  </a:lnTo>
                  <a:cubicBezTo>
                    <a:pt x="763270" y="128270"/>
                    <a:pt x="767080" y="129540"/>
                    <a:pt x="768350" y="128270"/>
                  </a:cubicBezTo>
                  <a:lnTo>
                    <a:pt x="770890" y="128270"/>
                  </a:lnTo>
                  <a:cubicBezTo>
                    <a:pt x="769620" y="132080"/>
                    <a:pt x="772160" y="132080"/>
                    <a:pt x="774700" y="132080"/>
                  </a:cubicBezTo>
                  <a:lnTo>
                    <a:pt x="777240" y="132080"/>
                  </a:lnTo>
                  <a:cubicBezTo>
                    <a:pt x="777240" y="132080"/>
                    <a:pt x="775970" y="134620"/>
                    <a:pt x="777240" y="134620"/>
                  </a:cubicBezTo>
                  <a:lnTo>
                    <a:pt x="779780" y="134620"/>
                  </a:lnTo>
                  <a:cubicBezTo>
                    <a:pt x="779780" y="135890"/>
                    <a:pt x="779780" y="137160"/>
                    <a:pt x="781050" y="137160"/>
                  </a:cubicBezTo>
                  <a:lnTo>
                    <a:pt x="783590" y="137160"/>
                  </a:lnTo>
                  <a:cubicBezTo>
                    <a:pt x="784860" y="140970"/>
                    <a:pt x="779780" y="148590"/>
                    <a:pt x="787400" y="147320"/>
                  </a:cubicBezTo>
                  <a:lnTo>
                    <a:pt x="788670" y="147320"/>
                  </a:lnTo>
                  <a:cubicBezTo>
                    <a:pt x="788670" y="147320"/>
                    <a:pt x="788670" y="149860"/>
                    <a:pt x="789940" y="149860"/>
                  </a:cubicBezTo>
                  <a:lnTo>
                    <a:pt x="792480" y="149860"/>
                  </a:lnTo>
                  <a:cubicBezTo>
                    <a:pt x="791210" y="152400"/>
                    <a:pt x="793750" y="153670"/>
                    <a:pt x="796290" y="152400"/>
                  </a:cubicBezTo>
                  <a:lnTo>
                    <a:pt x="798830" y="152400"/>
                  </a:lnTo>
                  <a:lnTo>
                    <a:pt x="798830" y="154940"/>
                  </a:lnTo>
                  <a:cubicBezTo>
                    <a:pt x="801370" y="156210"/>
                    <a:pt x="806450" y="156210"/>
                    <a:pt x="810260" y="156210"/>
                  </a:cubicBezTo>
                  <a:lnTo>
                    <a:pt x="810260" y="158750"/>
                  </a:lnTo>
                  <a:cubicBezTo>
                    <a:pt x="812800" y="160020"/>
                    <a:pt x="816610" y="158750"/>
                    <a:pt x="819150" y="158750"/>
                  </a:cubicBezTo>
                  <a:lnTo>
                    <a:pt x="819150" y="161290"/>
                  </a:lnTo>
                  <a:cubicBezTo>
                    <a:pt x="822960" y="162560"/>
                    <a:pt x="828040" y="162560"/>
                    <a:pt x="831850" y="162560"/>
                  </a:cubicBezTo>
                  <a:cubicBezTo>
                    <a:pt x="830580" y="165100"/>
                    <a:pt x="833120" y="165100"/>
                    <a:pt x="835660" y="165100"/>
                  </a:cubicBezTo>
                  <a:lnTo>
                    <a:pt x="838200" y="165100"/>
                  </a:lnTo>
                  <a:lnTo>
                    <a:pt x="838200" y="167640"/>
                  </a:lnTo>
                  <a:cubicBezTo>
                    <a:pt x="840740" y="168910"/>
                    <a:pt x="844550" y="167640"/>
                    <a:pt x="847090" y="167640"/>
                  </a:cubicBezTo>
                  <a:lnTo>
                    <a:pt x="847090" y="170180"/>
                  </a:lnTo>
                  <a:cubicBezTo>
                    <a:pt x="849630" y="171450"/>
                    <a:pt x="853440" y="171450"/>
                    <a:pt x="855980" y="171450"/>
                  </a:cubicBezTo>
                  <a:lnTo>
                    <a:pt x="855980" y="173990"/>
                  </a:lnTo>
                  <a:cubicBezTo>
                    <a:pt x="862330" y="175260"/>
                    <a:pt x="869950" y="173990"/>
                    <a:pt x="877570" y="173990"/>
                  </a:cubicBezTo>
                  <a:lnTo>
                    <a:pt x="877570" y="176530"/>
                  </a:lnTo>
                  <a:lnTo>
                    <a:pt x="892810" y="177800"/>
                  </a:lnTo>
                  <a:lnTo>
                    <a:pt x="892810" y="179070"/>
                  </a:lnTo>
                  <a:cubicBezTo>
                    <a:pt x="896620" y="180340"/>
                    <a:pt x="901700" y="180340"/>
                    <a:pt x="905510" y="179070"/>
                  </a:cubicBezTo>
                  <a:lnTo>
                    <a:pt x="905510" y="177800"/>
                  </a:lnTo>
                  <a:lnTo>
                    <a:pt x="941070" y="177800"/>
                  </a:lnTo>
                  <a:lnTo>
                    <a:pt x="941070" y="179070"/>
                  </a:lnTo>
                  <a:cubicBezTo>
                    <a:pt x="943610" y="181610"/>
                    <a:pt x="947420" y="180340"/>
                    <a:pt x="951230" y="180340"/>
                  </a:cubicBezTo>
                  <a:lnTo>
                    <a:pt x="951230" y="182880"/>
                  </a:lnTo>
                  <a:cubicBezTo>
                    <a:pt x="953770" y="184150"/>
                    <a:pt x="958850" y="182880"/>
                    <a:pt x="962660" y="182880"/>
                  </a:cubicBezTo>
                  <a:cubicBezTo>
                    <a:pt x="962660" y="184150"/>
                    <a:pt x="962660" y="185420"/>
                    <a:pt x="963930" y="186690"/>
                  </a:cubicBezTo>
                  <a:lnTo>
                    <a:pt x="966470" y="186690"/>
                  </a:lnTo>
                  <a:cubicBezTo>
                    <a:pt x="963930" y="189230"/>
                    <a:pt x="967740" y="190500"/>
                    <a:pt x="970280" y="189230"/>
                  </a:cubicBezTo>
                  <a:lnTo>
                    <a:pt x="971550" y="189230"/>
                  </a:lnTo>
                  <a:lnTo>
                    <a:pt x="971550" y="191770"/>
                  </a:lnTo>
                  <a:cubicBezTo>
                    <a:pt x="975360" y="193040"/>
                    <a:pt x="980440" y="193040"/>
                    <a:pt x="984250" y="193040"/>
                  </a:cubicBezTo>
                  <a:cubicBezTo>
                    <a:pt x="984250" y="193040"/>
                    <a:pt x="982980" y="195580"/>
                    <a:pt x="985520" y="195580"/>
                  </a:cubicBezTo>
                  <a:lnTo>
                    <a:pt x="986790" y="195580"/>
                  </a:lnTo>
                  <a:cubicBezTo>
                    <a:pt x="985520" y="198120"/>
                    <a:pt x="989330" y="199390"/>
                    <a:pt x="990600" y="198120"/>
                  </a:cubicBezTo>
                  <a:lnTo>
                    <a:pt x="993140" y="198120"/>
                  </a:lnTo>
                  <a:cubicBezTo>
                    <a:pt x="991870" y="201930"/>
                    <a:pt x="995680" y="201930"/>
                    <a:pt x="996950" y="201930"/>
                  </a:cubicBezTo>
                  <a:lnTo>
                    <a:pt x="999490" y="201930"/>
                  </a:lnTo>
                  <a:cubicBezTo>
                    <a:pt x="999490" y="203200"/>
                    <a:pt x="998220" y="204470"/>
                    <a:pt x="1000760" y="204470"/>
                  </a:cubicBezTo>
                  <a:lnTo>
                    <a:pt x="1002030" y="204470"/>
                  </a:lnTo>
                  <a:cubicBezTo>
                    <a:pt x="1000760" y="208280"/>
                    <a:pt x="1004570" y="208280"/>
                    <a:pt x="1005840" y="208280"/>
                  </a:cubicBezTo>
                  <a:lnTo>
                    <a:pt x="1008380" y="208280"/>
                  </a:lnTo>
                  <a:cubicBezTo>
                    <a:pt x="1008380" y="208280"/>
                    <a:pt x="1008380" y="210820"/>
                    <a:pt x="1009650" y="210820"/>
                  </a:cubicBezTo>
                  <a:lnTo>
                    <a:pt x="1012190" y="210820"/>
                  </a:lnTo>
                  <a:cubicBezTo>
                    <a:pt x="1009650" y="213360"/>
                    <a:pt x="1013460" y="214630"/>
                    <a:pt x="1016000" y="213360"/>
                  </a:cubicBezTo>
                  <a:lnTo>
                    <a:pt x="1017270" y="213360"/>
                  </a:lnTo>
                  <a:cubicBezTo>
                    <a:pt x="1018540" y="210820"/>
                    <a:pt x="1018540" y="207010"/>
                    <a:pt x="1017270" y="204470"/>
                  </a:cubicBezTo>
                  <a:lnTo>
                    <a:pt x="1016000" y="204470"/>
                  </a:lnTo>
                  <a:lnTo>
                    <a:pt x="1016000" y="189230"/>
                  </a:lnTo>
                  <a:lnTo>
                    <a:pt x="1029970" y="189230"/>
                  </a:lnTo>
                  <a:cubicBezTo>
                    <a:pt x="1028700" y="193040"/>
                    <a:pt x="1031240" y="193040"/>
                    <a:pt x="1033780" y="193040"/>
                  </a:cubicBezTo>
                  <a:lnTo>
                    <a:pt x="1036320" y="193040"/>
                  </a:lnTo>
                  <a:cubicBezTo>
                    <a:pt x="1036320" y="193040"/>
                    <a:pt x="1035050" y="195580"/>
                    <a:pt x="1036320" y="195580"/>
                  </a:cubicBezTo>
                  <a:lnTo>
                    <a:pt x="1038860" y="195580"/>
                  </a:lnTo>
                  <a:lnTo>
                    <a:pt x="1038860" y="207010"/>
                  </a:lnTo>
                  <a:cubicBezTo>
                    <a:pt x="1037590" y="207010"/>
                    <a:pt x="1036320" y="207010"/>
                    <a:pt x="1036320" y="208280"/>
                  </a:cubicBezTo>
                  <a:lnTo>
                    <a:pt x="1036320" y="209550"/>
                  </a:lnTo>
                  <a:lnTo>
                    <a:pt x="1033780" y="209550"/>
                  </a:lnTo>
                  <a:cubicBezTo>
                    <a:pt x="1032510" y="213360"/>
                    <a:pt x="1032510" y="215900"/>
                    <a:pt x="1032510" y="219710"/>
                  </a:cubicBezTo>
                  <a:cubicBezTo>
                    <a:pt x="1029970" y="218440"/>
                    <a:pt x="1029970" y="220980"/>
                    <a:pt x="1029970" y="223520"/>
                  </a:cubicBezTo>
                  <a:cubicBezTo>
                    <a:pt x="1029970" y="223520"/>
                    <a:pt x="1028700" y="226060"/>
                    <a:pt x="1031240" y="226060"/>
                  </a:cubicBezTo>
                  <a:lnTo>
                    <a:pt x="1032510" y="226060"/>
                  </a:lnTo>
                  <a:cubicBezTo>
                    <a:pt x="1032510" y="228600"/>
                    <a:pt x="1031240" y="234950"/>
                    <a:pt x="1036320" y="232410"/>
                  </a:cubicBezTo>
                  <a:lnTo>
                    <a:pt x="1038860" y="232410"/>
                  </a:lnTo>
                  <a:lnTo>
                    <a:pt x="1038860" y="237490"/>
                  </a:lnTo>
                  <a:cubicBezTo>
                    <a:pt x="1041400" y="238760"/>
                    <a:pt x="1045210" y="238760"/>
                    <a:pt x="1047750" y="238760"/>
                  </a:cubicBezTo>
                  <a:cubicBezTo>
                    <a:pt x="1046480" y="241300"/>
                    <a:pt x="1050290" y="241300"/>
                    <a:pt x="1051560" y="241300"/>
                  </a:cubicBezTo>
                  <a:lnTo>
                    <a:pt x="1054100" y="241300"/>
                  </a:lnTo>
                  <a:cubicBezTo>
                    <a:pt x="1052830" y="243840"/>
                    <a:pt x="1056640" y="245110"/>
                    <a:pt x="1057910" y="243840"/>
                  </a:cubicBezTo>
                  <a:lnTo>
                    <a:pt x="1060450" y="243840"/>
                  </a:lnTo>
                  <a:lnTo>
                    <a:pt x="1060450" y="246380"/>
                  </a:lnTo>
                  <a:cubicBezTo>
                    <a:pt x="1062990" y="247650"/>
                    <a:pt x="1066800" y="247650"/>
                    <a:pt x="1069340" y="247650"/>
                  </a:cubicBezTo>
                  <a:cubicBezTo>
                    <a:pt x="1068070" y="250190"/>
                    <a:pt x="1071880" y="251460"/>
                    <a:pt x="1073150" y="250190"/>
                  </a:cubicBezTo>
                  <a:lnTo>
                    <a:pt x="1075690" y="250190"/>
                  </a:lnTo>
                  <a:lnTo>
                    <a:pt x="1075690" y="252730"/>
                  </a:lnTo>
                  <a:cubicBezTo>
                    <a:pt x="1078230" y="254000"/>
                    <a:pt x="1082040" y="254000"/>
                    <a:pt x="1084580" y="254000"/>
                  </a:cubicBezTo>
                  <a:cubicBezTo>
                    <a:pt x="1083310" y="256540"/>
                    <a:pt x="1087120" y="256540"/>
                    <a:pt x="1088390" y="256540"/>
                  </a:cubicBezTo>
                  <a:lnTo>
                    <a:pt x="1090930" y="256540"/>
                  </a:lnTo>
                  <a:cubicBezTo>
                    <a:pt x="1090930" y="257810"/>
                    <a:pt x="1089660" y="259080"/>
                    <a:pt x="1092200" y="259080"/>
                  </a:cubicBezTo>
                  <a:lnTo>
                    <a:pt x="1093470" y="259080"/>
                  </a:lnTo>
                  <a:cubicBezTo>
                    <a:pt x="1092200" y="262890"/>
                    <a:pt x="1096010" y="262890"/>
                    <a:pt x="1097280" y="262890"/>
                  </a:cubicBezTo>
                  <a:lnTo>
                    <a:pt x="1099820" y="262890"/>
                  </a:lnTo>
                  <a:lnTo>
                    <a:pt x="1099820" y="265430"/>
                  </a:lnTo>
                  <a:cubicBezTo>
                    <a:pt x="1102360" y="266700"/>
                    <a:pt x="1106170" y="265430"/>
                    <a:pt x="1108710" y="265430"/>
                  </a:cubicBezTo>
                  <a:cubicBezTo>
                    <a:pt x="1108710" y="266700"/>
                    <a:pt x="1108710" y="267970"/>
                    <a:pt x="1109980" y="269240"/>
                  </a:cubicBezTo>
                  <a:lnTo>
                    <a:pt x="1112520" y="269240"/>
                  </a:lnTo>
                  <a:cubicBezTo>
                    <a:pt x="1111250" y="271780"/>
                    <a:pt x="1113790" y="271780"/>
                    <a:pt x="1116330" y="271780"/>
                  </a:cubicBezTo>
                  <a:lnTo>
                    <a:pt x="1118870" y="271780"/>
                  </a:lnTo>
                  <a:cubicBezTo>
                    <a:pt x="1118870" y="273050"/>
                    <a:pt x="1117600" y="274320"/>
                    <a:pt x="1118870" y="274320"/>
                  </a:cubicBezTo>
                  <a:lnTo>
                    <a:pt x="1121410" y="274320"/>
                  </a:lnTo>
                  <a:lnTo>
                    <a:pt x="1121410" y="276860"/>
                  </a:lnTo>
                  <a:cubicBezTo>
                    <a:pt x="1123950" y="278130"/>
                    <a:pt x="1127760" y="278130"/>
                    <a:pt x="1130300" y="278130"/>
                  </a:cubicBezTo>
                  <a:cubicBezTo>
                    <a:pt x="1130300" y="279400"/>
                    <a:pt x="1130300" y="280670"/>
                    <a:pt x="1131570" y="280670"/>
                  </a:cubicBezTo>
                  <a:lnTo>
                    <a:pt x="1134110" y="280670"/>
                  </a:lnTo>
                  <a:cubicBezTo>
                    <a:pt x="1131570" y="284480"/>
                    <a:pt x="1135380" y="284480"/>
                    <a:pt x="1137920" y="284480"/>
                  </a:cubicBezTo>
                  <a:lnTo>
                    <a:pt x="1139190" y="284480"/>
                  </a:lnTo>
                  <a:cubicBezTo>
                    <a:pt x="1137920" y="287020"/>
                    <a:pt x="1141730" y="287020"/>
                    <a:pt x="1143000" y="287020"/>
                  </a:cubicBezTo>
                  <a:lnTo>
                    <a:pt x="1145540" y="287020"/>
                  </a:lnTo>
                  <a:lnTo>
                    <a:pt x="1145540" y="289560"/>
                  </a:lnTo>
                  <a:cubicBezTo>
                    <a:pt x="1148080" y="290830"/>
                    <a:pt x="1151890" y="289560"/>
                    <a:pt x="1154430" y="289560"/>
                  </a:cubicBezTo>
                  <a:cubicBezTo>
                    <a:pt x="1154430" y="290830"/>
                    <a:pt x="1154430" y="292100"/>
                    <a:pt x="1155700" y="293370"/>
                  </a:cubicBezTo>
                  <a:lnTo>
                    <a:pt x="1158240" y="293370"/>
                  </a:lnTo>
                  <a:cubicBezTo>
                    <a:pt x="1156970" y="295910"/>
                    <a:pt x="1159510" y="297180"/>
                    <a:pt x="1162050" y="295910"/>
                  </a:cubicBezTo>
                  <a:lnTo>
                    <a:pt x="1164590" y="295910"/>
                  </a:lnTo>
                  <a:cubicBezTo>
                    <a:pt x="1162050" y="299720"/>
                    <a:pt x="1165860" y="299720"/>
                    <a:pt x="1168400" y="299720"/>
                  </a:cubicBezTo>
                  <a:lnTo>
                    <a:pt x="1169670" y="299720"/>
                  </a:lnTo>
                  <a:lnTo>
                    <a:pt x="1169670" y="300990"/>
                  </a:lnTo>
                  <a:cubicBezTo>
                    <a:pt x="1172210" y="303530"/>
                    <a:pt x="1176020" y="302260"/>
                    <a:pt x="1179830" y="302260"/>
                  </a:cubicBezTo>
                  <a:cubicBezTo>
                    <a:pt x="1177290" y="304800"/>
                    <a:pt x="1181100" y="306070"/>
                    <a:pt x="1183640" y="304800"/>
                  </a:cubicBezTo>
                  <a:lnTo>
                    <a:pt x="1184910" y="304800"/>
                  </a:lnTo>
                  <a:lnTo>
                    <a:pt x="1184910" y="307022"/>
                  </a:lnTo>
                  <a:lnTo>
                    <a:pt x="0" y="307022"/>
                  </a:lnTo>
                  <a:lnTo>
                    <a:pt x="0" y="304800"/>
                  </a:lnTo>
                  <a:cubicBezTo>
                    <a:pt x="1270" y="304800"/>
                    <a:pt x="2540" y="306070"/>
                    <a:pt x="3810" y="304800"/>
                  </a:cubicBezTo>
                  <a:lnTo>
                    <a:pt x="3810" y="302260"/>
                  </a:lnTo>
                  <a:cubicBezTo>
                    <a:pt x="5080" y="302260"/>
                    <a:pt x="7620" y="303530"/>
                    <a:pt x="10160" y="300990"/>
                  </a:cubicBezTo>
                  <a:lnTo>
                    <a:pt x="10160" y="299720"/>
                  </a:lnTo>
                  <a:cubicBezTo>
                    <a:pt x="11430" y="299720"/>
                    <a:pt x="13970" y="299720"/>
                    <a:pt x="15240" y="298450"/>
                  </a:cubicBezTo>
                  <a:lnTo>
                    <a:pt x="15240" y="295910"/>
                  </a:lnTo>
                  <a:cubicBezTo>
                    <a:pt x="17780" y="295910"/>
                    <a:pt x="20320" y="297180"/>
                    <a:pt x="21590" y="295910"/>
                  </a:cubicBezTo>
                  <a:lnTo>
                    <a:pt x="21590" y="293370"/>
                  </a:lnTo>
                  <a:cubicBezTo>
                    <a:pt x="24130" y="293370"/>
                    <a:pt x="26670" y="293370"/>
                    <a:pt x="27940" y="292100"/>
                  </a:cubicBezTo>
                  <a:lnTo>
                    <a:pt x="27940" y="289560"/>
                  </a:lnTo>
                  <a:cubicBezTo>
                    <a:pt x="30480" y="289560"/>
                    <a:pt x="33020" y="290830"/>
                    <a:pt x="34290" y="289560"/>
                  </a:cubicBezTo>
                  <a:lnTo>
                    <a:pt x="34290" y="287020"/>
                  </a:lnTo>
                  <a:cubicBezTo>
                    <a:pt x="35560" y="287020"/>
                    <a:pt x="38100" y="288290"/>
                    <a:pt x="40640" y="285750"/>
                  </a:cubicBezTo>
                  <a:lnTo>
                    <a:pt x="40640" y="284480"/>
                  </a:lnTo>
                  <a:cubicBezTo>
                    <a:pt x="41910" y="284480"/>
                    <a:pt x="44450" y="284480"/>
                    <a:pt x="45720" y="283210"/>
                  </a:cubicBezTo>
                  <a:lnTo>
                    <a:pt x="45720" y="280670"/>
                  </a:lnTo>
                  <a:cubicBezTo>
                    <a:pt x="46990" y="280670"/>
                    <a:pt x="48260" y="281940"/>
                    <a:pt x="49530" y="280670"/>
                  </a:cubicBezTo>
                  <a:lnTo>
                    <a:pt x="49530" y="278130"/>
                  </a:lnTo>
                  <a:cubicBezTo>
                    <a:pt x="50800" y="278130"/>
                    <a:pt x="52070" y="278130"/>
                    <a:pt x="52070" y="276860"/>
                  </a:cubicBezTo>
                  <a:lnTo>
                    <a:pt x="52070" y="274320"/>
                  </a:lnTo>
                  <a:cubicBezTo>
                    <a:pt x="55880" y="274320"/>
                    <a:pt x="58420" y="275590"/>
                    <a:pt x="60960" y="274320"/>
                  </a:cubicBezTo>
                  <a:lnTo>
                    <a:pt x="60960" y="271780"/>
                  </a:lnTo>
                  <a:cubicBezTo>
                    <a:pt x="62230" y="271780"/>
                    <a:pt x="63500" y="273050"/>
                    <a:pt x="64770" y="270510"/>
                  </a:cubicBezTo>
                  <a:lnTo>
                    <a:pt x="64770" y="269240"/>
                  </a:lnTo>
                  <a:cubicBezTo>
                    <a:pt x="66040" y="269240"/>
                    <a:pt x="68580" y="269240"/>
                    <a:pt x="71120" y="267970"/>
                  </a:cubicBezTo>
                  <a:lnTo>
                    <a:pt x="71120" y="265430"/>
                  </a:lnTo>
                  <a:cubicBezTo>
                    <a:pt x="72390" y="265430"/>
                    <a:pt x="74930" y="266700"/>
                    <a:pt x="76200" y="265430"/>
                  </a:cubicBezTo>
                  <a:lnTo>
                    <a:pt x="76200" y="262890"/>
                  </a:lnTo>
                  <a:cubicBezTo>
                    <a:pt x="78740" y="262890"/>
                    <a:pt x="81280" y="262890"/>
                    <a:pt x="82550" y="261620"/>
                  </a:cubicBezTo>
                  <a:lnTo>
                    <a:pt x="82550" y="259080"/>
                  </a:lnTo>
                  <a:cubicBezTo>
                    <a:pt x="86360" y="259080"/>
                    <a:pt x="88900" y="260350"/>
                    <a:pt x="91440" y="259080"/>
                  </a:cubicBezTo>
                  <a:lnTo>
                    <a:pt x="91440" y="256540"/>
                  </a:lnTo>
                  <a:cubicBezTo>
                    <a:pt x="92710" y="256540"/>
                    <a:pt x="93980" y="257810"/>
                    <a:pt x="95250" y="255270"/>
                  </a:cubicBezTo>
                  <a:lnTo>
                    <a:pt x="95250" y="254000"/>
                  </a:lnTo>
                  <a:cubicBezTo>
                    <a:pt x="96520" y="254000"/>
                    <a:pt x="99060" y="254000"/>
                    <a:pt x="101600" y="252730"/>
                  </a:cubicBezTo>
                  <a:lnTo>
                    <a:pt x="101600" y="250190"/>
                  </a:lnTo>
                  <a:cubicBezTo>
                    <a:pt x="104140" y="250190"/>
                    <a:pt x="107950" y="251460"/>
                    <a:pt x="110490" y="250190"/>
                  </a:cubicBezTo>
                  <a:lnTo>
                    <a:pt x="110490" y="247650"/>
                  </a:lnTo>
                  <a:cubicBezTo>
                    <a:pt x="111760" y="247650"/>
                    <a:pt x="114300" y="247650"/>
                    <a:pt x="116840" y="246380"/>
                  </a:cubicBezTo>
                  <a:lnTo>
                    <a:pt x="116840" y="243840"/>
                  </a:lnTo>
                  <a:cubicBezTo>
                    <a:pt x="118110" y="243840"/>
                    <a:pt x="120650" y="245110"/>
                    <a:pt x="121920" y="243840"/>
                  </a:cubicBezTo>
                  <a:lnTo>
                    <a:pt x="121920" y="241300"/>
                  </a:lnTo>
                  <a:cubicBezTo>
                    <a:pt x="124460" y="241300"/>
                    <a:pt x="130810" y="242570"/>
                    <a:pt x="128270" y="237490"/>
                  </a:cubicBezTo>
                  <a:lnTo>
                    <a:pt x="128270" y="234950"/>
                  </a:lnTo>
                  <a:lnTo>
                    <a:pt x="130810" y="234950"/>
                  </a:lnTo>
                  <a:cubicBezTo>
                    <a:pt x="132080" y="231140"/>
                    <a:pt x="132080" y="226060"/>
                    <a:pt x="130810" y="222250"/>
                  </a:cubicBezTo>
                  <a:lnTo>
                    <a:pt x="128270" y="222250"/>
                  </a:lnTo>
                  <a:cubicBezTo>
                    <a:pt x="128270" y="218440"/>
                    <a:pt x="129540" y="213360"/>
                    <a:pt x="128270" y="209550"/>
                  </a:cubicBezTo>
                  <a:lnTo>
                    <a:pt x="125730" y="209550"/>
                  </a:lnTo>
                  <a:lnTo>
                    <a:pt x="125730" y="201930"/>
                  </a:lnTo>
                  <a:cubicBezTo>
                    <a:pt x="127000" y="201930"/>
                    <a:pt x="128270" y="201930"/>
                    <a:pt x="128270" y="200660"/>
                  </a:cubicBezTo>
                  <a:lnTo>
                    <a:pt x="128270" y="198120"/>
                  </a:lnTo>
                  <a:lnTo>
                    <a:pt x="146050" y="198120"/>
                  </a:lnTo>
                  <a:lnTo>
                    <a:pt x="146050" y="207010"/>
                  </a:lnTo>
                  <a:lnTo>
                    <a:pt x="143510" y="207010"/>
                  </a:lnTo>
                  <a:cubicBezTo>
                    <a:pt x="142240" y="210820"/>
                    <a:pt x="143510" y="215900"/>
                    <a:pt x="143510" y="219710"/>
                  </a:cubicBezTo>
                  <a:cubicBezTo>
                    <a:pt x="146050" y="220980"/>
                    <a:pt x="149860" y="220980"/>
                    <a:pt x="152400" y="219710"/>
                  </a:cubicBezTo>
                  <a:lnTo>
                    <a:pt x="152400" y="217170"/>
                  </a:lnTo>
                  <a:cubicBezTo>
                    <a:pt x="153670" y="217170"/>
                    <a:pt x="154940" y="217170"/>
                    <a:pt x="156210" y="215900"/>
                  </a:cubicBezTo>
                  <a:lnTo>
                    <a:pt x="156210" y="213360"/>
                  </a:lnTo>
                  <a:cubicBezTo>
                    <a:pt x="157480" y="213360"/>
                    <a:pt x="160020" y="214630"/>
                    <a:pt x="162560" y="213360"/>
                  </a:cubicBezTo>
                  <a:lnTo>
                    <a:pt x="162560" y="210820"/>
                  </a:lnTo>
                  <a:cubicBezTo>
                    <a:pt x="162560" y="210820"/>
                    <a:pt x="165100" y="212090"/>
                    <a:pt x="165100" y="209550"/>
                  </a:cubicBezTo>
                  <a:lnTo>
                    <a:pt x="165100" y="208280"/>
                  </a:lnTo>
                  <a:cubicBezTo>
                    <a:pt x="166370" y="208280"/>
                    <a:pt x="167640" y="208280"/>
                    <a:pt x="167640" y="207010"/>
                  </a:cubicBezTo>
                  <a:lnTo>
                    <a:pt x="167640" y="204470"/>
                  </a:lnTo>
                  <a:cubicBezTo>
                    <a:pt x="170180" y="204470"/>
                    <a:pt x="172720" y="205740"/>
                    <a:pt x="173990" y="204470"/>
                  </a:cubicBezTo>
                  <a:lnTo>
                    <a:pt x="173990" y="201930"/>
                  </a:lnTo>
                  <a:cubicBezTo>
                    <a:pt x="176530" y="201930"/>
                    <a:pt x="179070" y="201930"/>
                    <a:pt x="180340" y="200660"/>
                  </a:cubicBezTo>
                  <a:lnTo>
                    <a:pt x="180340" y="198120"/>
                  </a:lnTo>
                  <a:cubicBezTo>
                    <a:pt x="181610" y="198120"/>
                    <a:pt x="182880" y="199390"/>
                    <a:pt x="182880" y="198120"/>
                  </a:cubicBezTo>
                  <a:lnTo>
                    <a:pt x="182880" y="195580"/>
                  </a:lnTo>
                  <a:cubicBezTo>
                    <a:pt x="186690" y="195580"/>
                    <a:pt x="189230" y="196850"/>
                    <a:pt x="193040" y="194310"/>
                  </a:cubicBezTo>
                  <a:lnTo>
                    <a:pt x="193040" y="193040"/>
                  </a:lnTo>
                  <a:cubicBezTo>
                    <a:pt x="194310" y="193040"/>
                    <a:pt x="196850" y="193040"/>
                    <a:pt x="198120" y="191770"/>
                  </a:cubicBezTo>
                  <a:lnTo>
                    <a:pt x="198120" y="189230"/>
                  </a:lnTo>
                  <a:cubicBezTo>
                    <a:pt x="201930" y="189230"/>
                    <a:pt x="204470" y="190500"/>
                    <a:pt x="208280" y="189230"/>
                  </a:cubicBezTo>
                  <a:lnTo>
                    <a:pt x="208280" y="186690"/>
                  </a:lnTo>
                  <a:cubicBezTo>
                    <a:pt x="208280" y="186690"/>
                    <a:pt x="210820" y="186690"/>
                    <a:pt x="210820" y="185420"/>
                  </a:cubicBezTo>
                  <a:lnTo>
                    <a:pt x="210820" y="182880"/>
                  </a:lnTo>
                  <a:cubicBezTo>
                    <a:pt x="215900" y="182880"/>
                    <a:pt x="224790" y="185420"/>
                    <a:pt x="226060" y="180340"/>
                  </a:cubicBezTo>
                  <a:lnTo>
                    <a:pt x="246380" y="180340"/>
                  </a:lnTo>
                  <a:lnTo>
                    <a:pt x="246380" y="182880"/>
                  </a:lnTo>
                  <a:cubicBezTo>
                    <a:pt x="254000" y="184150"/>
                    <a:pt x="264160" y="184150"/>
                    <a:pt x="271780" y="182880"/>
                  </a:cubicBezTo>
                  <a:lnTo>
                    <a:pt x="271780" y="180340"/>
                  </a:lnTo>
                  <a:cubicBezTo>
                    <a:pt x="276860" y="179070"/>
                    <a:pt x="285750" y="182880"/>
                    <a:pt x="287020" y="177800"/>
                  </a:cubicBezTo>
                  <a:cubicBezTo>
                    <a:pt x="294640" y="177800"/>
                    <a:pt x="302260" y="177800"/>
                    <a:pt x="308610" y="176530"/>
                  </a:cubicBezTo>
                  <a:lnTo>
                    <a:pt x="308610" y="173990"/>
                  </a:lnTo>
                  <a:cubicBezTo>
                    <a:pt x="309880" y="173990"/>
                    <a:pt x="312420" y="175260"/>
                    <a:pt x="314960" y="173990"/>
                  </a:cubicBezTo>
                  <a:lnTo>
                    <a:pt x="314960" y="171450"/>
                  </a:lnTo>
                  <a:cubicBezTo>
                    <a:pt x="316230" y="171450"/>
                    <a:pt x="318770" y="171450"/>
                    <a:pt x="320040" y="170180"/>
                  </a:cubicBezTo>
                  <a:lnTo>
                    <a:pt x="320040" y="167640"/>
                  </a:lnTo>
                  <a:cubicBezTo>
                    <a:pt x="323850" y="167640"/>
                    <a:pt x="326390" y="168910"/>
                    <a:pt x="330200" y="167640"/>
                  </a:cubicBezTo>
                  <a:lnTo>
                    <a:pt x="330200" y="165100"/>
                  </a:lnTo>
                  <a:cubicBezTo>
                    <a:pt x="334010" y="165100"/>
                    <a:pt x="337820" y="166370"/>
                    <a:pt x="341630" y="163830"/>
                  </a:cubicBezTo>
                  <a:lnTo>
                    <a:pt x="341630" y="162560"/>
                  </a:lnTo>
                  <a:cubicBezTo>
                    <a:pt x="344170" y="162560"/>
                    <a:pt x="346710" y="162560"/>
                    <a:pt x="347980" y="161290"/>
                  </a:cubicBezTo>
                  <a:lnTo>
                    <a:pt x="347980" y="158750"/>
                  </a:lnTo>
                  <a:cubicBezTo>
                    <a:pt x="351790" y="158750"/>
                    <a:pt x="356870" y="160020"/>
                    <a:pt x="360680" y="158750"/>
                  </a:cubicBezTo>
                  <a:lnTo>
                    <a:pt x="360680" y="156210"/>
                  </a:lnTo>
                  <a:cubicBezTo>
                    <a:pt x="361950" y="156210"/>
                    <a:pt x="364490" y="156210"/>
                    <a:pt x="365760" y="154940"/>
                  </a:cubicBezTo>
                  <a:lnTo>
                    <a:pt x="365760" y="152400"/>
                  </a:lnTo>
                  <a:cubicBezTo>
                    <a:pt x="368300" y="152400"/>
                    <a:pt x="370840" y="153670"/>
                    <a:pt x="372110" y="152400"/>
                  </a:cubicBezTo>
                  <a:lnTo>
                    <a:pt x="372110" y="149860"/>
                  </a:lnTo>
                  <a:cubicBezTo>
                    <a:pt x="373380" y="149860"/>
                    <a:pt x="374650" y="151130"/>
                    <a:pt x="375920" y="148590"/>
                  </a:cubicBezTo>
                  <a:lnTo>
                    <a:pt x="375920" y="147320"/>
                  </a:lnTo>
                  <a:cubicBezTo>
                    <a:pt x="378460" y="148590"/>
                    <a:pt x="378460" y="144780"/>
                    <a:pt x="378460" y="143510"/>
                  </a:cubicBezTo>
                  <a:lnTo>
                    <a:pt x="378460" y="140970"/>
                  </a:lnTo>
                  <a:cubicBezTo>
                    <a:pt x="379730" y="140970"/>
                    <a:pt x="381000" y="140970"/>
                    <a:pt x="381000" y="139700"/>
                  </a:cubicBezTo>
                  <a:lnTo>
                    <a:pt x="381000" y="137160"/>
                  </a:lnTo>
                  <a:cubicBezTo>
                    <a:pt x="382270" y="137160"/>
                    <a:pt x="383540" y="138430"/>
                    <a:pt x="384810" y="137160"/>
                  </a:cubicBezTo>
                  <a:lnTo>
                    <a:pt x="384810" y="134620"/>
                  </a:lnTo>
                  <a:cubicBezTo>
                    <a:pt x="384810" y="134620"/>
                    <a:pt x="387350" y="135890"/>
                    <a:pt x="387350" y="133350"/>
                  </a:cubicBezTo>
                  <a:lnTo>
                    <a:pt x="387350" y="132080"/>
                  </a:lnTo>
                  <a:cubicBezTo>
                    <a:pt x="389890" y="132080"/>
                    <a:pt x="392430" y="132080"/>
                    <a:pt x="393700" y="130810"/>
                  </a:cubicBezTo>
                  <a:lnTo>
                    <a:pt x="393700" y="128270"/>
                  </a:lnTo>
                  <a:cubicBezTo>
                    <a:pt x="396240" y="128270"/>
                    <a:pt x="400050" y="129540"/>
                    <a:pt x="402590" y="128270"/>
                  </a:cubicBezTo>
                  <a:lnTo>
                    <a:pt x="402590" y="125730"/>
                  </a:lnTo>
                  <a:cubicBezTo>
                    <a:pt x="410210" y="125730"/>
                    <a:pt x="417830" y="125730"/>
                    <a:pt x="424180" y="124460"/>
                  </a:cubicBezTo>
                  <a:lnTo>
                    <a:pt x="424180" y="121920"/>
                  </a:lnTo>
                  <a:cubicBezTo>
                    <a:pt x="426720" y="121920"/>
                    <a:pt x="430530" y="123190"/>
                    <a:pt x="433070" y="121920"/>
                  </a:cubicBezTo>
                  <a:lnTo>
                    <a:pt x="433070" y="119380"/>
                  </a:lnTo>
                  <a:cubicBezTo>
                    <a:pt x="438150" y="118110"/>
                    <a:pt x="447040" y="121920"/>
                    <a:pt x="448310" y="116840"/>
                  </a:cubicBezTo>
                  <a:cubicBezTo>
                    <a:pt x="452120" y="116840"/>
                    <a:pt x="454660" y="116840"/>
                    <a:pt x="457200" y="115570"/>
                  </a:cubicBezTo>
                  <a:lnTo>
                    <a:pt x="457200" y="113030"/>
                  </a:lnTo>
                  <a:cubicBezTo>
                    <a:pt x="461010" y="113030"/>
                    <a:pt x="463550" y="114300"/>
                    <a:pt x="467360" y="113030"/>
                  </a:cubicBezTo>
                  <a:lnTo>
                    <a:pt x="467360" y="110490"/>
                  </a:lnTo>
                  <a:cubicBezTo>
                    <a:pt x="469900" y="109220"/>
                    <a:pt x="477520" y="113030"/>
                    <a:pt x="476250" y="106680"/>
                  </a:cubicBezTo>
                  <a:lnTo>
                    <a:pt x="476250" y="104140"/>
                  </a:lnTo>
                  <a:cubicBezTo>
                    <a:pt x="476250" y="104140"/>
                    <a:pt x="478790" y="105410"/>
                    <a:pt x="478790" y="102870"/>
                  </a:cubicBezTo>
                  <a:lnTo>
                    <a:pt x="478790" y="101600"/>
                  </a:lnTo>
                  <a:lnTo>
                    <a:pt x="481330" y="101600"/>
                  </a:lnTo>
                  <a:lnTo>
                    <a:pt x="482600" y="86360"/>
                  </a:lnTo>
                  <a:cubicBezTo>
                    <a:pt x="482600" y="86360"/>
                    <a:pt x="483870" y="86360"/>
                    <a:pt x="485140" y="85090"/>
                  </a:cubicBezTo>
                  <a:lnTo>
                    <a:pt x="485140" y="82550"/>
                  </a:lnTo>
                  <a:cubicBezTo>
                    <a:pt x="486410" y="82550"/>
                    <a:pt x="487680" y="83820"/>
                    <a:pt x="487680" y="82550"/>
                  </a:cubicBezTo>
                  <a:lnTo>
                    <a:pt x="487680" y="80010"/>
                  </a:lnTo>
                  <a:cubicBezTo>
                    <a:pt x="491490" y="80010"/>
                    <a:pt x="494030" y="80010"/>
                    <a:pt x="497840" y="78740"/>
                  </a:cubicBezTo>
                  <a:lnTo>
                    <a:pt x="497840" y="76200"/>
                  </a:lnTo>
                  <a:cubicBezTo>
                    <a:pt x="500380" y="76200"/>
                    <a:pt x="504190" y="77470"/>
                    <a:pt x="506730" y="76200"/>
                  </a:cubicBezTo>
                  <a:lnTo>
                    <a:pt x="506730" y="73660"/>
                  </a:lnTo>
                  <a:cubicBezTo>
                    <a:pt x="508000" y="73660"/>
                    <a:pt x="510540" y="74930"/>
                    <a:pt x="513080" y="72390"/>
                  </a:cubicBezTo>
                  <a:lnTo>
                    <a:pt x="513080" y="71120"/>
                  </a:lnTo>
                  <a:cubicBezTo>
                    <a:pt x="515620" y="71120"/>
                    <a:pt x="519430" y="71120"/>
                    <a:pt x="521970" y="69850"/>
                  </a:cubicBezTo>
                  <a:lnTo>
                    <a:pt x="521970" y="67310"/>
                  </a:lnTo>
                  <a:cubicBezTo>
                    <a:pt x="524510" y="67310"/>
                    <a:pt x="528320" y="68580"/>
                    <a:pt x="530860" y="67310"/>
                  </a:cubicBezTo>
                  <a:lnTo>
                    <a:pt x="530860" y="64770"/>
                  </a:lnTo>
                  <a:cubicBezTo>
                    <a:pt x="533400" y="64770"/>
                    <a:pt x="535940" y="64770"/>
                    <a:pt x="537210" y="63500"/>
                  </a:cubicBezTo>
                  <a:lnTo>
                    <a:pt x="537210" y="60960"/>
                  </a:lnTo>
                  <a:cubicBezTo>
                    <a:pt x="538480" y="60960"/>
                    <a:pt x="541020" y="62230"/>
                    <a:pt x="543560" y="60960"/>
                  </a:cubicBezTo>
                  <a:lnTo>
                    <a:pt x="543560" y="58420"/>
                  </a:lnTo>
                  <a:cubicBezTo>
                    <a:pt x="543560" y="58420"/>
                    <a:pt x="544830" y="59690"/>
                    <a:pt x="546100" y="57150"/>
                  </a:cubicBezTo>
                  <a:lnTo>
                    <a:pt x="546100" y="55880"/>
                  </a:lnTo>
                  <a:lnTo>
                    <a:pt x="548640" y="55880"/>
                  </a:lnTo>
                  <a:cubicBezTo>
                    <a:pt x="549910" y="48260"/>
                    <a:pt x="549910" y="40640"/>
                    <a:pt x="548640" y="33020"/>
                  </a:cubicBezTo>
                  <a:lnTo>
                    <a:pt x="546100" y="33020"/>
                  </a:lnTo>
                  <a:lnTo>
                    <a:pt x="546100" y="21590"/>
                  </a:lnTo>
                  <a:cubicBezTo>
                    <a:pt x="548640" y="22860"/>
                    <a:pt x="549910" y="20320"/>
                    <a:pt x="548640" y="17780"/>
                  </a:cubicBezTo>
                  <a:lnTo>
                    <a:pt x="548640" y="15240"/>
                  </a:lnTo>
                  <a:cubicBezTo>
                    <a:pt x="551180" y="15240"/>
                    <a:pt x="553720" y="16510"/>
                    <a:pt x="554990" y="15240"/>
                  </a:cubicBezTo>
                  <a:lnTo>
                    <a:pt x="554990" y="12700"/>
                  </a:lnTo>
                  <a:cubicBezTo>
                    <a:pt x="556260" y="12700"/>
                    <a:pt x="557530" y="13970"/>
                    <a:pt x="558800" y="11430"/>
                  </a:cubicBezTo>
                  <a:lnTo>
                    <a:pt x="558800" y="10160"/>
                  </a:lnTo>
                  <a:cubicBezTo>
                    <a:pt x="561340" y="10160"/>
                    <a:pt x="565150" y="10160"/>
                    <a:pt x="567690" y="8890"/>
                  </a:cubicBezTo>
                  <a:lnTo>
                    <a:pt x="567690" y="6350"/>
                  </a:lnTo>
                  <a:cubicBezTo>
                    <a:pt x="567690" y="6350"/>
                    <a:pt x="570230" y="7620"/>
                    <a:pt x="570230" y="6350"/>
                  </a:cubicBezTo>
                  <a:lnTo>
                    <a:pt x="570230" y="3810"/>
                  </a:lnTo>
                  <a:cubicBezTo>
                    <a:pt x="572770" y="1270"/>
                    <a:pt x="576580" y="0"/>
                    <a:pt x="5816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3" name="Shape 33"/>
            <p:cNvSpPr/>
            <p:nvPr/>
          </p:nvSpPr>
          <p:spPr>
            <a:xfrm>
              <a:off x="666750" y="365201"/>
              <a:ext cx="1898650" cy="307023"/>
            </a:xfrm>
            <a:custGeom>
              <a:avLst/>
              <a:gdLst/>
              <a:ahLst/>
              <a:cxnLst/>
              <a:rect l="0" t="0" r="0" b="0"/>
              <a:pathLst>
                <a:path w="1898650" h="307023">
                  <a:moveTo>
                    <a:pt x="359423" y="0"/>
                  </a:moveTo>
                  <a:lnTo>
                    <a:pt x="1544333" y="0"/>
                  </a:lnTo>
                  <a:lnTo>
                    <a:pt x="1544333" y="317"/>
                  </a:lnTo>
                  <a:cubicBezTo>
                    <a:pt x="1546860" y="1588"/>
                    <a:pt x="1550683" y="1588"/>
                    <a:pt x="1554493" y="1588"/>
                  </a:cubicBezTo>
                  <a:lnTo>
                    <a:pt x="1554493" y="4128"/>
                  </a:lnTo>
                  <a:cubicBezTo>
                    <a:pt x="1557033" y="5397"/>
                    <a:pt x="1559560" y="4128"/>
                    <a:pt x="1563383" y="4128"/>
                  </a:cubicBezTo>
                  <a:cubicBezTo>
                    <a:pt x="1562100" y="7938"/>
                    <a:pt x="1564653" y="7938"/>
                    <a:pt x="1567193" y="7938"/>
                  </a:cubicBezTo>
                  <a:lnTo>
                    <a:pt x="1569733" y="7938"/>
                  </a:lnTo>
                  <a:cubicBezTo>
                    <a:pt x="1569733" y="7938"/>
                    <a:pt x="1568450" y="10478"/>
                    <a:pt x="1569733" y="10478"/>
                  </a:cubicBezTo>
                  <a:lnTo>
                    <a:pt x="1572260" y="10478"/>
                  </a:lnTo>
                  <a:cubicBezTo>
                    <a:pt x="1571003" y="13017"/>
                    <a:pt x="1573543" y="14288"/>
                    <a:pt x="1576083" y="13017"/>
                  </a:cubicBezTo>
                  <a:lnTo>
                    <a:pt x="1578610" y="13017"/>
                  </a:lnTo>
                  <a:cubicBezTo>
                    <a:pt x="1577353" y="16828"/>
                    <a:pt x="1579893" y="16828"/>
                    <a:pt x="1582433" y="16828"/>
                  </a:cubicBezTo>
                  <a:lnTo>
                    <a:pt x="1584960" y="16828"/>
                  </a:lnTo>
                  <a:cubicBezTo>
                    <a:pt x="1582433" y="19367"/>
                    <a:pt x="1586243" y="20638"/>
                    <a:pt x="1588783" y="19367"/>
                  </a:cubicBezTo>
                  <a:lnTo>
                    <a:pt x="1590053" y="19367"/>
                  </a:lnTo>
                  <a:cubicBezTo>
                    <a:pt x="1590053" y="20638"/>
                    <a:pt x="1590053" y="21908"/>
                    <a:pt x="1591310" y="23178"/>
                  </a:cubicBezTo>
                  <a:lnTo>
                    <a:pt x="1593850" y="23178"/>
                  </a:lnTo>
                  <a:cubicBezTo>
                    <a:pt x="1592593" y="25717"/>
                    <a:pt x="1595133" y="25717"/>
                    <a:pt x="1597660" y="25717"/>
                  </a:cubicBezTo>
                  <a:lnTo>
                    <a:pt x="1600200" y="25717"/>
                  </a:lnTo>
                  <a:cubicBezTo>
                    <a:pt x="1597660" y="28258"/>
                    <a:pt x="1601483" y="29528"/>
                    <a:pt x="1604010" y="28258"/>
                  </a:cubicBezTo>
                  <a:lnTo>
                    <a:pt x="1605293" y="28258"/>
                  </a:lnTo>
                  <a:cubicBezTo>
                    <a:pt x="1604010" y="32067"/>
                    <a:pt x="1607833" y="32067"/>
                    <a:pt x="1609103" y="32067"/>
                  </a:cubicBezTo>
                  <a:lnTo>
                    <a:pt x="1611643" y="32067"/>
                  </a:lnTo>
                  <a:cubicBezTo>
                    <a:pt x="1610360" y="34608"/>
                    <a:pt x="1614183" y="35878"/>
                    <a:pt x="1615453" y="34608"/>
                  </a:cubicBezTo>
                  <a:lnTo>
                    <a:pt x="1617993" y="34608"/>
                  </a:lnTo>
                  <a:lnTo>
                    <a:pt x="1617993" y="39688"/>
                  </a:lnTo>
                  <a:lnTo>
                    <a:pt x="1635760" y="40958"/>
                  </a:lnTo>
                  <a:cubicBezTo>
                    <a:pt x="1635760" y="42228"/>
                    <a:pt x="1635760" y="43497"/>
                    <a:pt x="1637043" y="43497"/>
                  </a:cubicBezTo>
                  <a:lnTo>
                    <a:pt x="1639583" y="43497"/>
                  </a:lnTo>
                  <a:cubicBezTo>
                    <a:pt x="1638300" y="47308"/>
                    <a:pt x="1640853" y="47308"/>
                    <a:pt x="1643393" y="47308"/>
                  </a:cubicBezTo>
                  <a:lnTo>
                    <a:pt x="1645933" y="47308"/>
                  </a:lnTo>
                  <a:cubicBezTo>
                    <a:pt x="1645933" y="48578"/>
                    <a:pt x="1644650" y="49847"/>
                    <a:pt x="1645933" y="49847"/>
                  </a:cubicBezTo>
                  <a:lnTo>
                    <a:pt x="1648460" y="49847"/>
                  </a:lnTo>
                  <a:cubicBezTo>
                    <a:pt x="1648460" y="51117"/>
                    <a:pt x="1647203" y="52388"/>
                    <a:pt x="1649743" y="53658"/>
                  </a:cubicBezTo>
                  <a:lnTo>
                    <a:pt x="1651000" y="53658"/>
                  </a:lnTo>
                  <a:cubicBezTo>
                    <a:pt x="1651000" y="53658"/>
                    <a:pt x="1651000" y="56197"/>
                    <a:pt x="1652283" y="56197"/>
                  </a:cubicBezTo>
                  <a:lnTo>
                    <a:pt x="1654810" y="56197"/>
                  </a:lnTo>
                  <a:cubicBezTo>
                    <a:pt x="1654810" y="58738"/>
                    <a:pt x="1653553" y="65088"/>
                    <a:pt x="1658633" y="62547"/>
                  </a:cubicBezTo>
                  <a:lnTo>
                    <a:pt x="1661160" y="62547"/>
                  </a:lnTo>
                  <a:cubicBezTo>
                    <a:pt x="1661160" y="63817"/>
                    <a:pt x="1659903" y="65088"/>
                    <a:pt x="1661160" y="65088"/>
                  </a:cubicBezTo>
                  <a:lnTo>
                    <a:pt x="1663700" y="65088"/>
                  </a:lnTo>
                  <a:cubicBezTo>
                    <a:pt x="1662443" y="68897"/>
                    <a:pt x="1664983" y="68897"/>
                    <a:pt x="1667510" y="68897"/>
                  </a:cubicBezTo>
                  <a:lnTo>
                    <a:pt x="1670050" y="68897"/>
                  </a:lnTo>
                  <a:cubicBezTo>
                    <a:pt x="1670050" y="68897"/>
                    <a:pt x="1668793" y="71438"/>
                    <a:pt x="1670050" y="71438"/>
                  </a:cubicBezTo>
                  <a:lnTo>
                    <a:pt x="1672603" y="71438"/>
                  </a:lnTo>
                  <a:cubicBezTo>
                    <a:pt x="1672603" y="72708"/>
                    <a:pt x="1672603" y="73978"/>
                    <a:pt x="1673860" y="73978"/>
                  </a:cubicBezTo>
                  <a:lnTo>
                    <a:pt x="1676400" y="73978"/>
                  </a:lnTo>
                  <a:cubicBezTo>
                    <a:pt x="1676400" y="75247"/>
                    <a:pt x="1675143" y="76517"/>
                    <a:pt x="1676400" y="77788"/>
                  </a:cubicBezTo>
                  <a:lnTo>
                    <a:pt x="1678953" y="77788"/>
                  </a:lnTo>
                  <a:cubicBezTo>
                    <a:pt x="1678953" y="79058"/>
                    <a:pt x="1677683" y="80328"/>
                    <a:pt x="1680210" y="80328"/>
                  </a:cubicBezTo>
                  <a:lnTo>
                    <a:pt x="1681493" y="80328"/>
                  </a:lnTo>
                  <a:cubicBezTo>
                    <a:pt x="1681493" y="81597"/>
                    <a:pt x="1681493" y="82867"/>
                    <a:pt x="1682750" y="84138"/>
                  </a:cubicBezTo>
                  <a:lnTo>
                    <a:pt x="1685303" y="84138"/>
                  </a:lnTo>
                  <a:cubicBezTo>
                    <a:pt x="1684033" y="86678"/>
                    <a:pt x="1686560" y="86678"/>
                    <a:pt x="1689100" y="86678"/>
                  </a:cubicBezTo>
                  <a:lnTo>
                    <a:pt x="1691653" y="86678"/>
                  </a:lnTo>
                  <a:cubicBezTo>
                    <a:pt x="1691653" y="87947"/>
                    <a:pt x="1690383" y="89217"/>
                    <a:pt x="1691653" y="89217"/>
                  </a:cubicBezTo>
                  <a:lnTo>
                    <a:pt x="1694193" y="89217"/>
                  </a:lnTo>
                  <a:cubicBezTo>
                    <a:pt x="1694193" y="90488"/>
                    <a:pt x="1692910" y="91758"/>
                    <a:pt x="1695450" y="93028"/>
                  </a:cubicBezTo>
                  <a:lnTo>
                    <a:pt x="1696733" y="93028"/>
                  </a:lnTo>
                  <a:cubicBezTo>
                    <a:pt x="1696733" y="94297"/>
                    <a:pt x="1696733" y="95567"/>
                    <a:pt x="1698003" y="95567"/>
                  </a:cubicBezTo>
                  <a:lnTo>
                    <a:pt x="1700543" y="95567"/>
                  </a:lnTo>
                  <a:cubicBezTo>
                    <a:pt x="1700543" y="96838"/>
                    <a:pt x="1699260" y="98108"/>
                    <a:pt x="1700543" y="99378"/>
                  </a:cubicBezTo>
                  <a:lnTo>
                    <a:pt x="1703083" y="99378"/>
                  </a:lnTo>
                  <a:cubicBezTo>
                    <a:pt x="1701800" y="101917"/>
                    <a:pt x="1705610" y="101917"/>
                    <a:pt x="1706893" y="101917"/>
                  </a:cubicBezTo>
                  <a:lnTo>
                    <a:pt x="1709433" y="101917"/>
                  </a:lnTo>
                  <a:cubicBezTo>
                    <a:pt x="1709433" y="104458"/>
                    <a:pt x="1708150" y="110808"/>
                    <a:pt x="1713243" y="108267"/>
                  </a:cubicBezTo>
                  <a:lnTo>
                    <a:pt x="1715783" y="108267"/>
                  </a:lnTo>
                  <a:cubicBezTo>
                    <a:pt x="1715783" y="109538"/>
                    <a:pt x="1714500" y="110808"/>
                    <a:pt x="1715783" y="110808"/>
                  </a:cubicBezTo>
                  <a:lnTo>
                    <a:pt x="1718310" y="110808"/>
                  </a:lnTo>
                  <a:lnTo>
                    <a:pt x="1718310" y="126047"/>
                  </a:lnTo>
                  <a:cubicBezTo>
                    <a:pt x="1717053" y="126047"/>
                    <a:pt x="1715783" y="124778"/>
                    <a:pt x="1715783" y="126047"/>
                  </a:cubicBezTo>
                  <a:lnTo>
                    <a:pt x="1715783" y="128588"/>
                  </a:lnTo>
                  <a:cubicBezTo>
                    <a:pt x="1711960" y="127317"/>
                    <a:pt x="1711960" y="131128"/>
                    <a:pt x="1711960" y="132397"/>
                  </a:cubicBezTo>
                  <a:lnTo>
                    <a:pt x="1711960" y="134938"/>
                  </a:lnTo>
                  <a:cubicBezTo>
                    <a:pt x="1711960" y="134938"/>
                    <a:pt x="1709433" y="133667"/>
                    <a:pt x="1709433" y="134938"/>
                  </a:cubicBezTo>
                  <a:cubicBezTo>
                    <a:pt x="1709433" y="136208"/>
                    <a:pt x="1708150" y="137478"/>
                    <a:pt x="1710703" y="138747"/>
                  </a:cubicBezTo>
                  <a:lnTo>
                    <a:pt x="1711960" y="138747"/>
                  </a:lnTo>
                  <a:cubicBezTo>
                    <a:pt x="1711960" y="140017"/>
                    <a:pt x="1711960" y="141288"/>
                    <a:pt x="1713243" y="141288"/>
                  </a:cubicBezTo>
                  <a:lnTo>
                    <a:pt x="1715783" y="141288"/>
                  </a:lnTo>
                  <a:cubicBezTo>
                    <a:pt x="1715783" y="142558"/>
                    <a:pt x="1714500" y="143828"/>
                    <a:pt x="1715783" y="145097"/>
                  </a:cubicBezTo>
                  <a:lnTo>
                    <a:pt x="1718310" y="145097"/>
                  </a:lnTo>
                  <a:cubicBezTo>
                    <a:pt x="1718310" y="145097"/>
                    <a:pt x="1718310" y="147638"/>
                    <a:pt x="1719593" y="147638"/>
                  </a:cubicBezTo>
                  <a:lnTo>
                    <a:pt x="1722133" y="147638"/>
                  </a:lnTo>
                  <a:cubicBezTo>
                    <a:pt x="1722133" y="148908"/>
                    <a:pt x="1720850" y="150178"/>
                    <a:pt x="1722133" y="150178"/>
                  </a:cubicBezTo>
                  <a:lnTo>
                    <a:pt x="1724660" y="150178"/>
                  </a:lnTo>
                  <a:cubicBezTo>
                    <a:pt x="1724660" y="151447"/>
                    <a:pt x="1723403" y="152717"/>
                    <a:pt x="1725943" y="153988"/>
                  </a:cubicBezTo>
                  <a:lnTo>
                    <a:pt x="1727200" y="153988"/>
                  </a:lnTo>
                  <a:cubicBezTo>
                    <a:pt x="1727200" y="155258"/>
                    <a:pt x="1727200" y="156527"/>
                    <a:pt x="1728483" y="156527"/>
                  </a:cubicBezTo>
                  <a:lnTo>
                    <a:pt x="1731010" y="156527"/>
                  </a:lnTo>
                  <a:cubicBezTo>
                    <a:pt x="1731010" y="157798"/>
                    <a:pt x="1729753" y="159067"/>
                    <a:pt x="1731010" y="160338"/>
                  </a:cubicBezTo>
                  <a:lnTo>
                    <a:pt x="1733550" y="160338"/>
                  </a:lnTo>
                  <a:cubicBezTo>
                    <a:pt x="1733550" y="160338"/>
                    <a:pt x="1733550" y="162877"/>
                    <a:pt x="1734833" y="162877"/>
                  </a:cubicBezTo>
                  <a:lnTo>
                    <a:pt x="1737360" y="162877"/>
                  </a:lnTo>
                  <a:cubicBezTo>
                    <a:pt x="1737360" y="164148"/>
                    <a:pt x="1736103" y="165417"/>
                    <a:pt x="1737360" y="165417"/>
                  </a:cubicBezTo>
                  <a:lnTo>
                    <a:pt x="1739900" y="165417"/>
                  </a:lnTo>
                  <a:cubicBezTo>
                    <a:pt x="1738643" y="169227"/>
                    <a:pt x="1741183" y="169227"/>
                    <a:pt x="1743710" y="169227"/>
                  </a:cubicBezTo>
                  <a:lnTo>
                    <a:pt x="1746250" y="169227"/>
                  </a:lnTo>
                  <a:cubicBezTo>
                    <a:pt x="1746250" y="170498"/>
                    <a:pt x="1744993" y="171767"/>
                    <a:pt x="1746250" y="171767"/>
                  </a:cubicBezTo>
                  <a:lnTo>
                    <a:pt x="1748803" y="171767"/>
                  </a:lnTo>
                  <a:cubicBezTo>
                    <a:pt x="1748803" y="173038"/>
                    <a:pt x="1748803" y="174308"/>
                    <a:pt x="1750060" y="175577"/>
                  </a:cubicBezTo>
                  <a:lnTo>
                    <a:pt x="1752600" y="175577"/>
                  </a:lnTo>
                  <a:cubicBezTo>
                    <a:pt x="1750060" y="178117"/>
                    <a:pt x="1753883" y="178117"/>
                    <a:pt x="1756410" y="178117"/>
                  </a:cubicBezTo>
                  <a:lnTo>
                    <a:pt x="1757693" y="178117"/>
                  </a:lnTo>
                  <a:cubicBezTo>
                    <a:pt x="1756410" y="180658"/>
                    <a:pt x="1760233" y="181927"/>
                    <a:pt x="1761503" y="180658"/>
                  </a:cubicBezTo>
                  <a:lnTo>
                    <a:pt x="1764043" y="180658"/>
                  </a:lnTo>
                  <a:cubicBezTo>
                    <a:pt x="1764043" y="181927"/>
                    <a:pt x="1764043" y="183198"/>
                    <a:pt x="1765300" y="184467"/>
                  </a:cubicBezTo>
                  <a:lnTo>
                    <a:pt x="1767853" y="184467"/>
                  </a:lnTo>
                  <a:cubicBezTo>
                    <a:pt x="1767853" y="185738"/>
                    <a:pt x="1766583" y="187008"/>
                    <a:pt x="1767853" y="187008"/>
                  </a:cubicBezTo>
                  <a:lnTo>
                    <a:pt x="1770393" y="187008"/>
                  </a:lnTo>
                  <a:cubicBezTo>
                    <a:pt x="1770393" y="188277"/>
                    <a:pt x="1769110" y="189548"/>
                    <a:pt x="1771650" y="190817"/>
                  </a:cubicBezTo>
                  <a:lnTo>
                    <a:pt x="1772933" y="190817"/>
                  </a:lnTo>
                  <a:cubicBezTo>
                    <a:pt x="1771650" y="193358"/>
                    <a:pt x="1775460" y="193358"/>
                    <a:pt x="1776743" y="193358"/>
                  </a:cubicBezTo>
                  <a:lnTo>
                    <a:pt x="1779283" y="193358"/>
                  </a:lnTo>
                  <a:cubicBezTo>
                    <a:pt x="1779283" y="194627"/>
                    <a:pt x="1779283" y="195898"/>
                    <a:pt x="1780553" y="195898"/>
                  </a:cubicBezTo>
                  <a:lnTo>
                    <a:pt x="1783093" y="195898"/>
                  </a:lnTo>
                  <a:cubicBezTo>
                    <a:pt x="1783093" y="197167"/>
                    <a:pt x="1781810" y="198438"/>
                    <a:pt x="1783093" y="199708"/>
                  </a:cubicBezTo>
                  <a:lnTo>
                    <a:pt x="1785633" y="199708"/>
                  </a:lnTo>
                  <a:cubicBezTo>
                    <a:pt x="1785633" y="200977"/>
                    <a:pt x="1784350" y="202248"/>
                    <a:pt x="1786903" y="202248"/>
                  </a:cubicBezTo>
                  <a:lnTo>
                    <a:pt x="1788160" y="202248"/>
                  </a:lnTo>
                  <a:cubicBezTo>
                    <a:pt x="1788160" y="203517"/>
                    <a:pt x="1788160" y="204788"/>
                    <a:pt x="1789443" y="206058"/>
                  </a:cubicBezTo>
                  <a:lnTo>
                    <a:pt x="1791983" y="206058"/>
                  </a:lnTo>
                  <a:cubicBezTo>
                    <a:pt x="1790700" y="208598"/>
                    <a:pt x="1793253" y="208598"/>
                    <a:pt x="1795793" y="208598"/>
                  </a:cubicBezTo>
                  <a:lnTo>
                    <a:pt x="1798333" y="208598"/>
                  </a:lnTo>
                  <a:cubicBezTo>
                    <a:pt x="1798333" y="209867"/>
                    <a:pt x="1797050" y="211138"/>
                    <a:pt x="1798333" y="211138"/>
                  </a:cubicBezTo>
                  <a:lnTo>
                    <a:pt x="1800860" y="211138"/>
                  </a:lnTo>
                  <a:cubicBezTo>
                    <a:pt x="1799603" y="214948"/>
                    <a:pt x="1802143" y="214948"/>
                    <a:pt x="1804683" y="214948"/>
                  </a:cubicBezTo>
                  <a:lnTo>
                    <a:pt x="1807210" y="214948"/>
                  </a:lnTo>
                  <a:cubicBezTo>
                    <a:pt x="1805953" y="217488"/>
                    <a:pt x="1808493" y="218758"/>
                    <a:pt x="1811033" y="217488"/>
                  </a:cubicBezTo>
                  <a:lnTo>
                    <a:pt x="1813560" y="217488"/>
                  </a:lnTo>
                  <a:cubicBezTo>
                    <a:pt x="1811033" y="221298"/>
                    <a:pt x="1814843" y="221298"/>
                    <a:pt x="1817383" y="221298"/>
                  </a:cubicBezTo>
                  <a:lnTo>
                    <a:pt x="1818653" y="221298"/>
                  </a:lnTo>
                  <a:lnTo>
                    <a:pt x="1818653" y="226377"/>
                  </a:lnTo>
                  <a:cubicBezTo>
                    <a:pt x="1821193" y="227648"/>
                    <a:pt x="1825003" y="226377"/>
                    <a:pt x="1828800" y="226377"/>
                  </a:cubicBezTo>
                  <a:cubicBezTo>
                    <a:pt x="1828800" y="227648"/>
                    <a:pt x="1827543" y="228917"/>
                    <a:pt x="1828800" y="230188"/>
                  </a:cubicBezTo>
                  <a:lnTo>
                    <a:pt x="1831353" y="230188"/>
                  </a:lnTo>
                  <a:cubicBezTo>
                    <a:pt x="1831353" y="231458"/>
                    <a:pt x="1830083" y="232727"/>
                    <a:pt x="1832610" y="232727"/>
                  </a:cubicBezTo>
                  <a:lnTo>
                    <a:pt x="1833893" y="232727"/>
                  </a:lnTo>
                  <a:cubicBezTo>
                    <a:pt x="1833893" y="233998"/>
                    <a:pt x="1833893" y="235267"/>
                    <a:pt x="1835150" y="236538"/>
                  </a:cubicBezTo>
                  <a:lnTo>
                    <a:pt x="1837703" y="236538"/>
                  </a:lnTo>
                  <a:cubicBezTo>
                    <a:pt x="1836433" y="239077"/>
                    <a:pt x="1838960" y="239077"/>
                    <a:pt x="1841500" y="239077"/>
                  </a:cubicBezTo>
                  <a:lnTo>
                    <a:pt x="1844053" y="239077"/>
                  </a:lnTo>
                  <a:lnTo>
                    <a:pt x="1844053" y="241617"/>
                  </a:lnTo>
                  <a:cubicBezTo>
                    <a:pt x="1846593" y="242888"/>
                    <a:pt x="1851660" y="241617"/>
                    <a:pt x="1855470" y="241617"/>
                  </a:cubicBezTo>
                  <a:cubicBezTo>
                    <a:pt x="1855470" y="242888"/>
                    <a:pt x="1855470" y="244158"/>
                    <a:pt x="1856753" y="245427"/>
                  </a:cubicBezTo>
                  <a:lnTo>
                    <a:pt x="1859293" y="245427"/>
                  </a:lnTo>
                  <a:cubicBezTo>
                    <a:pt x="1856753" y="247967"/>
                    <a:pt x="1860550" y="249238"/>
                    <a:pt x="1863103" y="247967"/>
                  </a:cubicBezTo>
                  <a:lnTo>
                    <a:pt x="1864360" y="247967"/>
                  </a:lnTo>
                  <a:cubicBezTo>
                    <a:pt x="1864360" y="250508"/>
                    <a:pt x="1864360" y="253048"/>
                    <a:pt x="1865643" y="254317"/>
                  </a:cubicBezTo>
                  <a:lnTo>
                    <a:pt x="1868170" y="254317"/>
                  </a:lnTo>
                  <a:cubicBezTo>
                    <a:pt x="1868170" y="255588"/>
                    <a:pt x="1866900" y="256858"/>
                    <a:pt x="1868170" y="256858"/>
                  </a:cubicBezTo>
                  <a:lnTo>
                    <a:pt x="1870710" y="256858"/>
                  </a:lnTo>
                  <a:cubicBezTo>
                    <a:pt x="1870710" y="259398"/>
                    <a:pt x="1870710" y="261938"/>
                    <a:pt x="1871993" y="263208"/>
                  </a:cubicBezTo>
                  <a:lnTo>
                    <a:pt x="1874520" y="263208"/>
                  </a:lnTo>
                  <a:cubicBezTo>
                    <a:pt x="1874520" y="265748"/>
                    <a:pt x="1873250" y="268288"/>
                    <a:pt x="1874520" y="269558"/>
                  </a:cubicBezTo>
                  <a:lnTo>
                    <a:pt x="1877060" y="269558"/>
                  </a:lnTo>
                  <a:cubicBezTo>
                    <a:pt x="1877060" y="270827"/>
                    <a:pt x="1875803" y="272098"/>
                    <a:pt x="1878343" y="272098"/>
                  </a:cubicBezTo>
                  <a:lnTo>
                    <a:pt x="1879600" y="272098"/>
                  </a:lnTo>
                  <a:cubicBezTo>
                    <a:pt x="1879600" y="273367"/>
                    <a:pt x="1879600" y="274638"/>
                    <a:pt x="1880870" y="275908"/>
                  </a:cubicBezTo>
                  <a:lnTo>
                    <a:pt x="1883410" y="275908"/>
                  </a:lnTo>
                  <a:cubicBezTo>
                    <a:pt x="1883410" y="278448"/>
                    <a:pt x="1882153" y="282258"/>
                    <a:pt x="1883410" y="284798"/>
                  </a:cubicBezTo>
                  <a:lnTo>
                    <a:pt x="1885950" y="284798"/>
                  </a:lnTo>
                  <a:cubicBezTo>
                    <a:pt x="1885950" y="286067"/>
                    <a:pt x="1885950" y="287338"/>
                    <a:pt x="1887220" y="287338"/>
                  </a:cubicBezTo>
                  <a:lnTo>
                    <a:pt x="1889760" y="287338"/>
                  </a:lnTo>
                  <a:cubicBezTo>
                    <a:pt x="1889760" y="288608"/>
                    <a:pt x="1888503" y="289877"/>
                    <a:pt x="1889760" y="291148"/>
                  </a:cubicBezTo>
                  <a:lnTo>
                    <a:pt x="1892300" y="291148"/>
                  </a:lnTo>
                  <a:cubicBezTo>
                    <a:pt x="1892300" y="293688"/>
                    <a:pt x="1891043" y="297498"/>
                    <a:pt x="1893570" y="300038"/>
                  </a:cubicBezTo>
                  <a:lnTo>
                    <a:pt x="1894853" y="300038"/>
                  </a:lnTo>
                  <a:cubicBezTo>
                    <a:pt x="1894853" y="301308"/>
                    <a:pt x="1894853" y="302577"/>
                    <a:pt x="1896110" y="302577"/>
                  </a:cubicBezTo>
                  <a:lnTo>
                    <a:pt x="1898650" y="302577"/>
                  </a:lnTo>
                  <a:cubicBezTo>
                    <a:pt x="1898650" y="304165"/>
                    <a:pt x="1898155" y="305752"/>
                    <a:pt x="1898091" y="307023"/>
                  </a:cubicBezTo>
                  <a:lnTo>
                    <a:pt x="0" y="307023"/>
                  </a:lnTo>
                  <a:lnTo>
                    <a:pt x="0" y="306388"/>
                  </a:lnTo>
                  <a:lnTo>
                    <a:pt x="2553" y="306388"/>
                  </a:lnTo>
                  <a:cubicBezTo>
                    <a:pt x="3823" y="303848"/>
                    <a:pt x="2553" y="300038"/>
                    <a:pt x="3823" y="297498"/>
                  </a:cubicBezTo>
                  <a:cubicBezTo>
                    <a:pt x="6350" y="298767"/>
                    <a:pt x="6350" y="294958"/>
                    <a:pt x="6350" y="293688"/>
                  </a:cubicBezTo>
                  <a:lnTo>
                    <a:pt x="6350" y="291148"/>
                  </a:lnTo>
                  <a:cubicBezTo>
                    <a:pt x="7633" y="291148"/>
                    <a:pt x="8903" y="291148"/>
                    <a:pt x="8903" y="289877"/>
                  </a:cubicBezTo>
                  <a:lnTo>
                    <a:pt x="8903" y="287338"/>
                  </a:lnTo>
                  <a:cubicBezTo>
                    <a:pt x="12700" y="289877"/>
                    <a:pt x="12700" y="286067"/>
                    <a:pt x="12700" y="283527"/>
                  </a:cubicBezTo>
                  <a:lnTo>
                    <a:pt x="12700" y="282258"/>
                  </a:lnTo>
                  <a:cubicBezTo>
                    <a:pt x="13983" y="282258"/>
                    <a:pt x="15253" y="282258"/>
                    <a:pt x="15253" y="280988"/>
                  </a:cubicBezTo>
                  <a:lnTo>
                    <a:pt x="15253" y="278448"/>
                  </a:lnTo>
                  <a:cubicBezTo>
                    <a:pt x="17793" y="279717"/>
                    <a:pt x="19050" y="277177"/>
                    <a:pt x="19050" y="274638"/>
                  </a:cubicBezTo>
                  <a:lnTo>
                    <a:pt x="19050" y="272098"/>
                  </a:lnTo>
                  <a:cubicBezTo>
                    <a:pt x="21603" y="274638"/>
                    <a:pt x="21603" y="270827"/>
                    <a:pt x="21603" y="268288"/>
                  </a:cubicBezTo>
                  <a:lnTo>
                    <a:pt x="21603" y="267017"/>
                  </a:lnTo>
                  <a:cubicBezTo>
                    <a:pt x="22873" y="267017"/>
                    <a:pt x="24143" y="267017"/>
                    <a:pt x="24143" y="265748"/>
                  </a:cubicBezTo>
                  <a:lnTo>
                    <a:pt x="24143" y="263208"/>
                  </a:lnTo>
                  <a:cubicBezTo>
                    <a:pt x="26683" y="263208"/>
                    <a:pt x="33033" y="264477"/>
                    <a:pt x="30493" y="259398"/>
                  </a:cubicBezTo>
                  <a:lnTo>
                    <a:pt x="30493" y="256858"/>
                  </a:lnTo>
                  <a:cubicBezTo>
                    <a:pt x="34303" y="256858"/>
                    <a:pt x="36843" y="258127"/>
                    <a:pt x="39383" y="256858"/>
                  </a:cubicBezTo>
                  <a:lnTo>
                    <a:pt x="39383" y="254317"/>
                  </a:lnTo>
                  <a:cubicBezTo>
                    <a:pt x="43193" y="254317"/>
                    <a:pt x="45733" y="255588"/>
                    <a:pt x="49543" y="253048"/>
                  </a:cubicBezTo>
                  <a:lnTo>
                    <a:pt x="49543" y="251777"/>
                  </a:lnTo>
                  <a:cubicBezTo>
                    <a:pt x="49543" y="251777"/>
                    <a:pt x="52083" y="251777"/>
                    <a:pt x="52083" y="250508"/>
                  </a:cubicBezTo>
                  <a:lnTo>
                    <a:pt x="52083" y="247967"/>
                  </a:lnTo>
                  <a:cubicBezTo>
                    <a:pt x="53353" y="247967"/>
                    <a:pt x="54623" y="249238"/>
                    <a:pt x="54623" y="247967"/>
                  </a:cubicBezTo>
                  <a:lnTo>
                    <a:pt x="54623" y="245427"/>
                  </a:lnTo>
                  <a:cubicBezTo>
                    <a:pt x="55893" y="245427"/>
                    <a:pt x="57150" y="245427"/>
                    <a:pt x="58433" y="244158"/>
                  </a:cubicBezTo>
                  <a:lnTo>
                    <a:pt x="58433" y="241617"/>
                  </a:lnTo>
                  <a:cubicBezTo>
                    <a:pt x="59703" y="241617"/>
                    <a:pt x="62243" y="242888"/>
                    <a:pt x="64783" y="241617"/>
                  </a:cubicBezTo>
                  <a:lnTo>
                    <a:pt x="64783" y="239077"/>
                  </a:lnTo>
                  <a:cubicBezTo>
                    <a:pt x="64783" y="239077"/>
                    <a:pt x="67323" y="240348"/>
                    <a:pt x="67323" y="237808"/>
                  </a:cubicBezTo>
                  <a:lnTo>
                    <a:pt x="67323" y="236538"/>
                  </a:lnTo>
                  <a:cubicBezTo>
                    <a:pt x="68593" y="236538"/>
                    <a:pt x="69850" y="236538"/>
                    <a:pt x="69850" y="235267"/>
                  </a:cubicBezTo>
                  <a:lnTo>
                    <a:pt x="69850" y="232727"/>
                  </a:lnTo>
                  <a:cubicBezTo>
                    <a:pt x="72403" y="232727"/>
                    <a:pt x="74943" y="233998"/>
                    <a:pt x="76200" y="232727"/>
                  </a:cubicBezTo>
                  <a:lnTo>
                    <a:pt x="76200" y="230188"/>
                  </a:lnTo>
                  <a:cubicBezTo>
                    <a:pt x="80023" y="230188"/>
                    <a:pt x="82550" y="230188"/>
                    <a:pt x="85103" y="228917"/>
                  </a:cubicBezTo>
                  <a:lnTo>
                    <a:pt x="85103" y="226377"/>
                  </a:lnTo>
                  <a:cubicBezTo>
                    <a:pt x="86373" y="226377"/>
                    <a:pt x="87643" y="227648"/>
                    <a:pt x="88900" y="226377"/>
                  </a:cubicBezTo>
                  <a:lnTo>
                    <a:pt x="88900" y="223838"/>
                  </a:lnTo>
                  <a:cubicBezTo>
                    <a:pt x="91453" y="223838"/>
                    <a:pt x="96533" y="225108"/>
                    <a:pt x="95250" y="220027"/>
                  </a:cubicBezTo>
                  <a:lnTo>
                    <a:pt x="95250" y="217488"/>
                  </a:lnTo>
                  <a:cubicBezTo>
                    <a:pt x="96533" y="217488"/>
                    <a:pt x="99073" y="218758"/>
                    <a:pt x="100343" y="217488"/>
                  </a:cubicBezTo>
                  <a:lnTo>
                    <a:pt x="100343" y="214948"/>
                  </a:lnTo>
                  <a:cubicBezTo>
                    <a:pt x="101600" y="214948"/>
                    <a:pt x="102883" y="214948"/>
                    <a:pt x="104153" y="213677"/>
                  </a:cubicBezTo>
                  <a:lnTo>
                    <a:pt x="104153" y="211138"/>
                  </a:lnTo>
                  <a:cubicBezTo>
                    <a:pt x="105423" y="211138"/>
                    <a:pt x="106693" y="212408"/>
                    <a:pt x="106693" y="211138"/>
                  </a:cubicBezTo>
                  <a:lnTo>
                    <a:pt x="106693" y="208598"/>
                  </a:lnTo>
                  <a:cubicBezTo>
                    <a:pt x="109233" y="208598"/>
                    <a:pt x="115583" y="209867"/>
                    <a:pt x="113043" y="204788"/>
                  </a:cubicBezTo>
                  <a:lnTo>
                    <a:pt x="113043" y="202248"/>
                  </a:lnTo>
                  <a:cubicBezTo>
                    <a:pt x="115583" y="202248"/>
                    <a:pt x="118123" y="203517"/>
                    <a:pt x="119393" y="202248"/>
                  </a:cubicBezTo>
                  <a:lnTo>
                    <a:pt x="119393" y="199708"/>
                  </a:lnTo>
                  <a:cubicBezTo>
                    <a:pt x="120650" y="199708"/>
                    <a:pt x="121933" y="199708"/>
                    <a:pt x="121933" y="198438"/>
                  </a:cubicBezTo>
                  <a:lnTo>
                    <a:pt x="121933" y="195898"/>
                  </a:lnTo>
                  <a:cubicBezTo>
                    <a:pt x="123203" y="195898"/>
                    <a:pt x="124473" y="197167"/>
                    <a:pt x="125743" y="195898"/>
                  </a:cubicBezTo>
                  <a:lnTo>
                    <a:pt x="125743" y="193358"/>
                  </a:lnTo>
                  <a:cubicBezTo>
                    <a:pt x="127000" y="193358"/>
                    <a:pt x="129553" y="194627"/>
                    <a:pt x="130823" y="192088"/>
                  </a:cubicBezTo>
                  <a:lnTo>
                    <a:pt x="130823" y="190817"/>
                  </a:lnTo>
                  <a:cubicBezTo>
                    <a:pt x="132093" y="190817"/>
                    <a:pt x="133350" y="190817"/>
                    <a:pt x="134633" y="189548"/>
                  </a:cubicBezTo>
                  <a:lnTo>
                    <a:pt x="134633" y="187008"/>
                  </a:lnTo>
                  <a:cubicBezTo>
                    <a:pt x="135903" y="187008"/>
                    <a:pt x="137173" y="188277"/>
                    <a:pt x="137173" y="187008"/>
                  </a:cubicBezTo>
                  <a:lnTo>
                    <a:pt x="137173" y="184467"/>
                  </a:lnTo>
                  <a:cubicBezTo>
                    <a:pt x="138443" y="184467"/>
                    <a:pt x="139700" y="184467"/>
                    <a:pt x="140983" y="183198"/>
                  </a:cubicBezTo>
                  <a:lnTo>
                    <a:pt x="140983" y="180658"/>
                  </a:lnTo>
                  <a:cubicBezTo>
                    <a:pt x="142253" y="180658"/>
                    <a:pt x="144793" y="181927"/>
                    <a:pt x="146050" y="180658"/>
                  </a:cubicBezTo>
                  <a:lnTo>
                    <a:pt x="146050" y="178117"/>
                  </a:lnTo>
                  <a:cubicBezTo>
                    <a:pt x="149873" y="179388"/>
                    <a:pt x="149873" y="176848"/>
                    <a:pt x="149873" y="174308"/>
                  </a:cubicBezTo>
                  <a:lnTo>
                    <a:pt x="149873" y="171767"/>
                  </a:lnTo>
                  <a:cubicBezTo>
                    <a:pt x="151143" y="171767"/>
                    <a:pt x="153683" y="173038"/>
                    <a:pt x="156223" y="171767"/>
                  </a:cubicBezTo>
                  <a:lnTo>
                    <a:pt x="156223" y="169227"/>
                  </a:lnTo>
                  <a:cubicBezTo>
                    <a:pt x="158750" y="170498"/>
                    <a:pt x="158750" y="166688"/>
                    <a:pt x="158750" y="165417"/>
                  </a:cubicBezTo>
                  <a:lnTo>
                    <a:pt x="158750" y="162877"/>
                  </a:lnTo>
                  <a:cubicBezTo>
                    <a:pt x="161303" y="162877"/>
                    <a:pt x="163843" y="164148"/>
                    <a:pt x="165100" y="161608"/>
                  </a:cubicBezTo>
                  <a:lnTo>
                    <a:pt x="165100" y="160338"/>
                  </a:lnTo>
                  <a:cubicBezTo>
                    <a:pt x="166383" y="160338"/>
                    <a:pt x="167653" y="160338"/>
                    <a:pt x="167653" y="159067"/>
                  </a:cubicBezTo>
                  <a:lnTo>
                    <a:pt x="167653" y="156527"/>
                  </a:lnTo>
                  <a:cubicBezTo>
                    <a:pt x="168923" y="156527"/>
                    <a:pt x="170193" y="157798"/>
                    <a:pt x="171450" y="156527"/>
                  </a:cubicBezTo>
                  <a:lnTo>
                    <a:pt x="171450" y="153988"/>
                  </a:lnTo>
                  <a:lnTo>
                    <a:pt x="172733" y="153988"/>
                  </a:lnTo>
                  <a:cubicBezTo>
                    <a:pt x="174003" y="151447"/>
                    <a:pt x="174003" y="146367"/>
                    <a:pt x="172733" y="143828"/>
                  </a:cubicBezTo>
                  <a:lnTo>
                    <a:pt x="171450" y="143828"/>
                  </a:lnTo>
                  <a:cubicBezTo>
                    <a:pt x="170193" y="142558"/>
                    <a:pt x="171450" y="141288"/>
                    <a:pt x="170193" y="141288"/>
                  </a:cubicBezTo>
                  <a:lnTo>
                    <a:pt x="167653" y="141288"/>
                  </a:lnTo>
                  <a:lnTo>
                    <a:pt x="167653" y="123508"/>
                  </a:lnTo>
                  <a:cubicBezTo>
                    <a:pt x="168923" y="123508"/>
                    <a:pt x="170193" y="123508"/>
                    <a:pt x="171450" y="122238"/>
                  </a:cubicBezTo>
                  <a:lnTo>
                    <a:pt x="171450" y="119697"/>
                  </a:lnTo>
                  <a:cubicBezTo>
                    <a:pt x="174003" y="119697"/>
                    <a:pt x="179083" y="120967"/>
                    <a:pt x="176543" y="115888"/>
                  </a:cubicBezTo>
                  <a:lnTo>
                    <a:pt x="176543" y="114617"/>
                  </a:lnTo>
                  <a:cubicBezTo>
                    <a:pt x="179083" y="114617"/>
                    <a:pt x="181623" y="114617"/>
                    <a:pt x="182893" y="113347"/>
                  </a:cubicBezTo>
                  <a:lnTo>
                    <a:pt x="182893" y="110808"/>
                  </a:lnTo>
                  <a:cubicBezTo>
                    <a:pt x="184150" y="110808"/>
                    <a:pt x="185433" y="112078"/>
                    <a:pt x="186703" y="110808"/>
                  </a:cubicBezTo>
                  <a:lnTo>
                    <a:pt x="186703" y="108267"/>
                  </a:lnTo>
                  <a:cubicBezTo>
                    <a:pt x="186703" y="108267"/>
                    <a:pt x="189243" y="108267"/>
                    <a:pt x="189243" y="106997"/>
                  </a:cubicBezTo>
                  <a:lnTo>
                    <a:pt x="189243" y="104458"/>
                  </a:lnTo>
                  <a:cubicBezTo>
                    <a:pt x="190500" y="104458"/>
                    <a:pt x="191783" y="105728"/>
                    <a:pt x="191783" y="104458"/>
                  </a:cubicBezTo>
                  <a:lnTo>
                    <a:pt x="191783" y="101917"/>
                  </a:lnTo>
                  <a:cubicBezTo>
                    <a:pt x="193053" y="101917"/>
                    <a:pt x="194323" y="103188"/>
                    <a:pt x="195593" y="100647"/>
                  </a:cubicBezTo>
                  <a:lnTo>
                    <a:pt x="195593" y="99378"/>
                  </a:lnTo>
                  <a:cubicBezTo>
                    <a:pt x="196850" y="99378"/>
                    <a:pt x="199403" y="99378"/>
                    <a:pt x="201943" y="98108"/>
                  </a:cubicBezTo>
                  <a:lnTo>
                    <a:pt x="201943" y="95567"/>
                  </a:lnTo>
                  <a:cubicBezTo>
                    <a:pt x="204483" y="96838"/>
                    <a:pt x="204483" y="94297"/>
                    <a:pt x="204483" y="91758"/>
                  </a:cubicBezTo>
                  <a:lnTo>
                    <a:pt x="204483" y="89217"/>
                  </a:lnTo>
                  <a:cubicBezTo>
                    <a:pt x="205753" y="89217"/>
                    <a:pt x="207023" y="90488"/>
                    <a:pt x="207023" y="89217"/>
                  </a:cubicBezTo>
                  <a:lnTo>
                    <a:pt x="207023" y="86678"/>
                  </a:lnTo>
                  <a:cubicBezTo>
                    <a:pt x="208293" y="86678"/>
                    <a:pt x="209550" y="87947"/>
                    <a:pt x="210833" y="85408"/>
                  </a:cubicBezTo>
                  <a:lnTo>
                    <a:pt x="210833" y="84138"/>
                  </a:lnTo>
                  <a:cubicBezTo>
                    <a:pt x="212103" y="84138"/>
                    <a:pt x="213373" y="84138"/>
                    <a:pt x="213373" y="82867"/>
                  </a:cubicBezTo>
                  <a:lnTo>
                    <a:pt x="213373" y="80328"/>
                  </a:lnTo>
                  <a:cubicBezTo>
                    <a:pt x="215900" y="80328"/>
                    <a:pt x="218453" y="81597"/>
                    <a:pt x="219723" y="80328"/>
                  </a:cubicBezTo>
                  <a:lnTo>
                    <a:pt x="219723" y="77788"/>
                  </a:lnTo>
                  <a:cubicBezTo>
                    <a:pt x="220993" y="77788"/>
                    <a:pt x="222250" y="77788"/>
                    <a:pt x="222250" y="76517"/>
                  </a:cubicBezTo>
                  <a:lnTo>
                    <a:pt x="222250" y="73978"/>
                  </a:lnTo>
                  <a:cubicBezTo>
                    <a:pt x="223533" y="73978"/>
                    <a:pt x="224803" y="75247"/>
                    <a:pt x="226073" y="73978"/>
                  </a:cubicBezTo>
                  <a:lnTo>
                    <a:pt x="226073" y="71438"/>
                  </a:lnTo>
                  <a:cubicBezTo>
                    <a:pt x="228600" y="71438"/>
                    <a:pt x="233693" y="72708"/>
                    <a:pt x="232423" y="67628"/>
                  </a:cubicBezTo>
                  <a:lnTo>
                    <a:pt x="232423" y="65088"/>
                  </a:lnTo>
                  <a:cubicBezTo>
                    <a:pt x="232423" y="65088"/>
                    <a:pt x="234950" y="66358"/>
                    <a:pt x="234950" y="65088"/>
                  </a:cubicBezTo>
                  <a:lnTo>
                    <a:pt x="234950" y="62547"/>
                  </a:lnTo>
                  <a:cubicBezTo>
                    <a:pt x="236233" y="62547"/>
                    <a:pt x="237503" y="62547"/>
                    <a:pt x="237503" y="61278"/>
                  </a:cubicBezTo>
                  <a:lnTo>
                    <a:pt x="237503" y="58738"/>
                  </a:lnTo>
                  <a:cubicBezTo>
                    <a:pt x="238773" y="58738"/>
                    <a:pt x="240043" y="60008"/>
                    <a:pt x="241300" y="58738"/>
                  </a:cubicBezTo>
                  <a:lnTo>
                    <a:pt x="241300" y="56197"/>
                  </a:lnTo>
                  <a:cubicBezTo>
                    <a:pt x="243853" y="56197"/>
                    <a:pt x="247650" y="57467"/>
                    <a:pt x="250203" y="54928"/>
                  </a:cubicBezTo>
                  <a:lnTo>
                    <a:pt x="250203" y="53658"/>
                  </a:lnTo>
                  <a:cubicBezTo>
                    <a:pt x="252743" y="53658"/>
                    <a:pt x="255283" y="53658"/>
                    <a:pt x="256553" y="52388"/>
                  </a:cubicBezTo>
                  <a:lnTo>
                    <a:pt x="256553" y="49847"/>
                  </a:lnTo>
                  <a:cubicBezTo>
                    <a:pt x="259093" y="49847"/>
                    <a:pt x="262903" y="51117"/>
                    <a:pt x="265443" y="49847"/>
                  </a:cubicBezTo>
                  <a:lnTo>
                    <a:pt x="265443" y="47308"/>
                  </a:lnTo>
                  <a:cubicBezTo>
                    <a:pt x="266700" y="47308"/>
                    <a:pt x="267983" y="47308"/>
                    <a:pt x="267983" y="46038"/>
                  </a:cubicBezTo>
                  <a:lnTo>
                    <a:pt x="267983" y="43497"/>
                  </a:lnTo>
                  <a:cubicBezTo>
                    <a:pt x="270523" y="43497"/>
                    <a:pt x="273050" y="44767"/>
                    <a:pt x="274333" y="43497"/>
                  </a:cubicBezTo>
                  <a:lnTo>
                    <a:pt x="274333" y="40958"/>
                  </a:lnTo>
                  <a:cubicBezTo>
                    <a:pt x="276873" y="40958"/>
                    <a:pt x="279400" y="42228"/>
                    <a:pt x="280683" y="39688"/>
                  </a:cubicBezTo>
                  <a:lnTo>
                    <a:pt x="280683" y="38417"/>
                  </a:lnTo>
                  <a:cubicBezTo>
                    <a:pt x="283223" y="38417"/>
                    <a:pt x="285750" y="38417"/>
                    <a:pt x="287033" y="37147"/>
                  </a:cubicBezTo>
                  <a:lnTo>
                    <a:pt x="287033" y="34608"/>
                  </a:lnTo>
                  <a:cubicBezTo>
                    <a:pt x="288303" y="34608"/>
                    <a:pt x="290843" y="35878"/>
                    <a:pt x="293383" y="34608"/>
                  </a:cubicBezTo>
                  <a:lnTo>
                    <a:pt x="293383" y="32067"/>
                  </a:lnTo>
                  <a:cubicBezTo>
                    <a:pt x="293383" y="32067"/>
                    <a:pt x="295923" y="32067"/>
                    <a:pt x="295923" y="30797"/>
                  </a:cubicBezTo>
                  <a:lnTo>
                    <a:pt x="295923" y="28258"/>
                  </a:lnTo>
                  <a:cubicBezTo>
                    <a:pt x="298450" y="28258"/>
                    <a:pt x="301003" y="29528"/>
                    <a:pt x="302273" y="28258"/>
                  </a:cubicBezTo>
                  <a:lnTo>
                    <a:pt x="302273" y="25717"/>
                  </a:lnTo>
                  <a:cubicBezTo>
                    <a:pt x="303543" y="25717"/>
                    <a:pt x="304800" y="26988"/>
                    <a:pt x="304800" y="24447"/>
                  </a:cubicBezTo>
                  <a:lnTo>
                    <a:pt x="304800" y="23178"/>
                  </a:lnTo>
                  <a:cubicBezTo>
                    <a:pt x="307353" y="23178"/>
                    <a:pt x="309893" y="23178"/>
                    <a:pt x="311150" y="21908"/>
                  </a:cubicBezTo>
                  <a:lnTo>
                    <a:pt x="311150" y="19367"/>
                  </a:lnTo>
                  <a:cubicBezTo>
                    <a:pt x="313703" y="19367"/>
                    <a:pt x="316243" y="20638"/>
                    <a:pt x="317500" y="19367"/>
                  </a:cubicBezTo>
                  <a:lnTo>
                    <a:pt x="317500" y="16828"/>
                  </a:lnTo>
                  <a:cubicBezTo>
                    <a:pt x="318783" y="16828"/>
                    <a:pt x="321323" y="16828"/>
                    <a:pt x="323850" y="15558"/>
                  </a:cubicBezTo>
                  <a:lnTo>
                    <a:pt x="323850" y="13017"/>
                  </a:lnTo>
                  <a:cubicBezTo>
                    <a:pt x="325133" y="13017"/>
                    <a:pt x="327673" y="14288"/>
                    <a:pt x="328943" y="13017"/>
                  </a:cubicBezTo>
                  <a:lnTo>
                    <a:pt x="328943" y="10478"/>
                  </a:lnTo>
                  <a:cubicBezTo>
                    <a:pt x="331483" y="10478"/>
                    <a:pt x="334023" y="11747"/>
                    <a:pt x="335293" y="9208"/>
                  </a:cubicBezTo>
                  <a:lnTo>
                    <a:pt x="335293" y="7938"/>
                  </a:lnTo>
                  <a:cubicBezTo>
                    <a:pt x="337833" y="7938"/>
                    <a:pt x="340373" y="7938"/>
                    <a:pt x="341643" y="6667"/>
                  </a:cubicBezTo>
                  <a:lnTo>
                    <a:pt x="341643" y="4128"/>
                  </a:lnTo>
                  <a:cubicBezTo>
                    <a:pt x="344183" y="4128"/>
                    <a:pt x="347993" y="5397"/>
                    <a:pt x="350533" y="4128"/>
                  </a:cubicBezTo>
                  <a:lnTo>
                    <a:pt x="350533" y="1588"/>
                  </a:lnTo>
                  <a:cubicBezTo>
                    <a:pt x="354343" y="1588"/>
                    <a:pt x="356883" y="1588"/>
                    <a:pt x="359423" y="317"/>
                  </a:cubicBezTo>
                  <a:lnTo>
                    <a:pt x="359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4" name="Shape 34"/>
            <p:cNvSpPr/>
            <p:nvPr/>
          </p:nvSpPr>
          <p:spPr>
            <a:xfrm>
              <a:off x="477525" y="672228"/>
              <a:ext cx="2273300" cy="614045"/>
            </a:xfrm>
            <a:custGeom>
              <a:avLst/>
              <a:gdLst/>
              <a:ahLst/>
              <a:cxnLst/>
              <a:rect l="0" t="0" r="0" b="0"/>
              <a:pathLst>
                <a:path w="2273300" h="614045">
                  <a:moveTo>
                    <a:pt x="189230" y="0"/>
                  </a:moveTo>
                  <a:lnTo>
                    <a:pt x="2087321" y="0"/>
                  </a:lnTo>
                  <a:cubicBezTo>
                    <a:pt x="2087283" y="775"/>
                    <a:pt x="2087397" y="1422"/>
                    <a:pt x="2087880" y="1905"/>
                  </a:cubicBezTo>
                  <a:lnTo>
                    <a:pt x="2090420" y="1905"/>
                  </a:lnTo>
                  <a:lnTo>
                    <a:pt x="2090420" y="22225"/>
                  </a:lnTo>
                  <a:cubicBezTo>
                    <a:pt x="2087880" y="23495"/>
                    <a:pt x="2086610" y="22225"/>
                    <a:pt x="2084070" y="23495"/>
                  </a:cubicBezTo>
                  <a:lnTo>
                    <a:pt x="2084070" y="26035"/>
                  </a:lnTo>
                  <a:cubicBezTo>
                    <a:pt x="2082800" y="26035"/>
                    <a:pt x="2080260" y="24765"/>
                    <a:pt x="2078990" y="26035"/>
                  </a:cubicBezTo>
                  <a:lnTo>
                    <a:pt x="2078990" y="28575"/>
                  </a:lnTo>
                  <a:cubicBezTo>
                    <a:pt x="2077720" y="28575"/>
                    <a:pt x="2076450" y="28575"/>
                    <a:pt x="2075180" y="29845"/>
                  </a:cubicBezTo>
                  <a:lnTo>
                    <a:pt x="2075180" y="32385"/>
                  </a:lnTo>
                  <a:cubicBezTo>
                    <a:pt x="2072640" y="31115"/>
                    <a:pt x="2071370" y="33655"/>
                    <a:pt x="2072640" y="36195"/>
                  </a:cubicBezTo>
                  <a:cubicBezTo>
                    <a:pt x="2071370" y="38735"/>
                    <a:pt x="2073910" y="38735"/>
                    <a:pt x="2076450" y="38735"/>
                  </a:cubicBezTo>
                  <a:lnTo>
                    <a:pt x="2078990" y="38735"/>
                  </a:lnTo>
                  <a:cubicBezTo>
                    <a:pt x="2078990" y="40005"/>
                    <a:pt x="2077720" y="41275"/>
                    <a:pt x="2078990" y="41275"/>
                  </a:cubicBezTo>
                  <a:lnTo>
                    <a:pt x="2081530" y="41275"/>
                  </a:lnTo>
                  <a:cubicBezTo>
                    <a:pt x="2081530" y="42545"/>
                    <a:pt x="2080260" y="43815"/>
                    <a:pt x="2082800" y="45085"/>
                  </a:cubicBezTo>
                  <a:lnTo>
                    <a:pt x="2084070" y="45085"/>
                  </a:lnTo>
                  <a:cubicBezTo>
                    <a:pt x="2082800" y="47625"/>
                    <a:pt x="2086610" y="48895"/>
                    <a:pt x="2087880" y="47625"/>
                  </a:cubicBezTo>
                  <a:lnTo>
                    <a:pt x="2090420" y="47625"/>
                  </a:lnTo>
                  <a:cubicBezTo>
                    <a:pt x="2090420" y="50165"/>
                    <a:pt x="2089150" y="56515"/>
                    <a:pt x="2094230" y="53975"/>
                  </a:cubicBezTo>
                  <a:lnTo>
                    <a:pt x="2096770" y="53975"/>
                  </a:lnTo>
                  <a:cubicBezTo>
                    <a:pt x="2096770" y="55245"/>
                    <a:pt x="2095500" y="56515"/>
                    <a:pt x="2098040" y="56515"/>
                  </a:cubicBezTo>
                  <a:lnTo>
                    <a:pt x="2099310" y="56515"/>
                  </a:lnTo>
                  <a:cubicBezTo>
                    <a:pt x="2099310" y="59055"/>
                    <a:pt x="2099310" y="61595"/>
                    <a:pt x="2100580" y="62865"/>
                  </a:cubicBezTo>
                  <a:lnTo>
                    <a:pt x="2103120" y="62865"/>
                  </a:lnTo>
                  <a:cubicBezTo>
                    <a:pt x="2101850" y="66675"/>
                    <a:pt x="2104390" y="66675"/>
                    <a:pt x="2106930" y="66675"/>
                  </a:cubicBezTo>
                  <a:lnTo>
                    <a:pt x="2109470" y="66675"/>
                  </a:lnTo>
                  <a:cubicBezTo>
                    <a:pt x="2109470" y="69215"/>
                    <a:pt x="2108200" y="74295"/>
                    <a:pt x="2113280" y="71755"/>
                  </a:cubicBezTo>
                  <a:lnTo>
                    <a:pt x="2114550" y="71755"/>
                  </a:lnTo>
                  <a:cubicBezTo>
                    <a:pt x="2114550" y="73025"/>
                    <a:pt x="2114550" y="74295"/>
                    <a:pt x="2115820" y="75565"/>
                  </a:cubicBezTo>
                  <a:lnTo>
                    <a:pt x="2118360" y="75565"/>
                  </a:lnTo>
                  <a:cubicBezTo>
                    <a:pt x="2118360" y="78105"/>
                    <a:pt x="2117090" y="79375"/>
                    <a:pt x="2118360" y="81915"/>
                  </a:cubicBezTo>
                  <a:lnTo>
                    <a:pt x="2120900" y="81915"/>
                  </a:lnTo>
                  <a:cubicBezTo>
                    <a:pt x="2119630" y="84455"/>
                    <a:pt x="2123440" y="84455"/>
                    <a:pt x="2124710" y="84455"/>
                  </a:cubicBezTo>
                  <a:lnTo>
                    <a:pt x="2127250" y="84455"/>
                  </a:lnTo>
                  <a:cubicBezTo>
                    <a:pt x="2127250" y="86995"/>
                    <a:pt x="2125980" y="89535"/>
                    <a:pt x="2128520" y="90805"/>
                  </a:cubicBezTo>
                  <a:lnTo>
                    <a:pt x="2129790" y="90805"/>
                  </a:lnTo>
                  <a:cubicBezTo>
                    <a:pt x="2129790" y="92075"/>
                    <a:pt x="2129790" y="93345"/>
                    <a:pt x="2131060" y="93345"/>
                  </a:cubicBezTo>
                  <a:lnTo>
                    <a:pt x="2133600" y="93345"/>
                  </a:lnTo>
                  <a:cubicBezTo>
                    <a:pt x="2133600" y="94615"/>
                    <a:pt x="2132330" y="95885"/>
                    <a:pt x="2133600" y="97155"/>
                  </a:cubicBezTo>
                  <a:lnTo>
                    <a:pt x="2136140" y="97155"/>
                  </a:lnTo>
                  <a:cubicBezTo>
                    <a:pt x="2136140" y="98425"/>
                    <a:pt x="2136140" y="100965"/>
                    <a:pt x="2137410" y="102235"/>
                  </a:cubicBezTo>
                  <a:lnTo>
                    <a:pt x="2139950" y="102235"/>
                  </a:lnTo>
                  <a:cubicBezTo>
                    <a:pt x="2139950" y="103505"/>
                    <a:pt x="2138680" y="104775"/>
                    <a:pt x="2139950" y="106045"/>
                  </a:cubicBezTo>
                  <a:lnTo>
                    <a:pt x="2142490" y="106045"/>
                  </a:lnTo>
                  <a:cubicBezTo>
                    <a:pt x="2142490" y="107315"/>
                    <a:pt x="2141220" y="108585"/>
                    <a:pt x="2143760" y="108585"/>
                  </a:cubicBezTo>
                  <a:lnTo>
                    <a:pt x="2145030" y="108585"/>
                  </a:lnTo>
                  <a:cubicBezTo>
                    <a:pt x="2145030" y="112395"/>
                    <a:pt x="2145030" y="117475"/>
                    <a:pt x="2146300" y="121285"/>
                  </a:cubicBezTo>
                  <a:lnTo>
                    <a:pt x="2148840" y="121285"/>
                  </a:lnTo>
                  <a:cubicBezTo>
                    <a:pt x="2148840" y="122555"/>
                    <a:pt x="2147570" y="123825"/>
                    <a:pt x="2148840" y="123825"/>
                  </a:cubicBezTo>
                  <a:lnTo>
                    <a:pt x="2151380" y="123825"/>
                  </a:lnTo>
                  <a:cubicBezTo>
                    <a:pt x="2151380" y="125095"/>
                    <a:pt x="2151380" y="126365"/>
                    <a:pt x="2152650" y="127635"/>
                  </a:cubicBezTo>
                  <a:lnTo>
                    <a:pt x="2155190" y="127635"/>
                  </a:lnTo>
                  <a:cubicBezTo>
                    <a:pt x="2155190" y="128905"/>
                    <a:pt x="2153920" y="131445"/>
                    <a:pt x="2155190" y="132715"/>
                  </a:cubicBezTo>
                  <a:lnTo>
                    <a:pt x="2157730" y="132715"/>
                  </a:lnTo>
                  <a:cubicBezTo>
                    <a:pt x="2157730" y="133985"/>
                    <a:pt x="2156460" y="135255"/>
                    <a:pt x="2159000" y="136525"/>
                  </a:cubicBezTo>
                  <a:lnTo>
                    <a:pt x="2160270" y="136525"/>
                  </a:lnTo>
                  <a:cubicBezTo>
                    <a:pt x="2160270" y="139065"/>
                    <a:pt x="2160270" y="140335"/>
                    <a:pt x="2161540" y="142875"/>
                  </a:cubicBezTo>
                  <a:lnTo>
                    <a:pt x="2164080" y="142875"/>
                  </a:lnTo>
                  <a:cubicBezTo>
                    <a:pt x="2164080" y="145415"/>
                    <a:pt x="2162810" y="149225"/>
                    <a:pt x="2164080" y="151765"/>
                  </a:cubicBezTo>
                  <a:lnTo>
                    <a:pt x="2166620" y="151765"/>
                  </a:lnTo>
                  <a:cubicBezTo>
                    <a:pt x="2166620" y="153035"/>
                    <a:pt x="2166620" y="154305"/>
                    <a:pt x="2167890" y="154305"/>
                  </a:cubicBezTo>
                  <a:lnTo>
                    <a:pt x="2170430" y="154305"/>
                  </a:lnTo>
                  <a:cubicBezTo>
                    <a:pt x="2170430" y="156845"/>
                    <a:pt x="2169160" y="159385"/>
                    <a:pt x="2170430" y="160655"/>
                  </a:cubicBezTo>
                  <a:lnTo>
                    <a:pt x="2172970" y="160655"/>
                  </a:lnTo>
                  <a:cubicBezTo>
                    <a:pt x="2172970" y="163195"/>
                    <a:pt x="2171700" y="167005"/>
                    <a:pt x="2174240" y="169545"/>
                  </a:cubicBezTo>
                  <a:lnTo>
                    <a:pt x="2175510" y="169545"/>
                  </a:lnTo>
                  <a:cubicBezTo>
                    <a:pt x="2175510" y="172085"/>
                    <a:pt x="2175510" y="174625"/>
                    <a:pt x="2176780" y="175895"/>
                  </a:cubicBezTo>
                  <a:lnTo>
                    <a:pt x="2179320" y="175895"/>
                  </a:lnTo>
                  <a:cubicBezTo>
                    <a:pt x="2179320" y="177165"/>
                    <a:pt x="2178050" y="178435"/>
                    <a:pt x="2179320" y="178435"/>
                  </a:cubicBezTo>
                  <a:lnTo>
                    <a:pt x="2181860" y="178435"/>
                  </a:lnTo>
                  <a:cubicBezTo>
                    <a:pt x="2181860" y="182245"/>
                    <a:pt x="2181860" y="186055"/>
                    <a:pt x="2183130" y="188595"/>
                  </a:cubicBezTo>
                  <a:lnTo>
                    <a:pt x="2185670" y="188595"/>
                  </a:lnTo>
                  <a:cubicBezTo>
                    <a:pt x="2185670" y="189865"/>
                    <a:pt x="2184400" y="192405"/>
                    <a:pt x="2185670" y="193675"/>
                  </a:cubicBezTo>
                  <a:lnTo>
                    <a:pt x="2188210" y="193675"/>
                  </a:lnTo>
                  <a:cubicBezTo>
                    <a:pt x="2188210" y="196215"/>
                    <a:pt x="2186940" y="198755"/>
                    <a:pt x="2189480" y="200025"/>
                  </a:cubicBezTo>
                  <a:lnTo>
                    <a:pt x="2190750" y="200025"/>
                  </a:lnTo>
                  <a:lnTo>
                    <a:pt x="2190750" y="205105"/>
                  </a:lnTo>
                  <a:cubicBezTo>
                    <a:pt x="2193290" y="207645"/>
                    <a:pt x="2197100" y="206375"/>
                    <a:pt x="2200910" y="206375"/>
                  </a:cubicBezTo>
                  <a:lnTo>
                    <a:pt x="2200910" y="224155"/>
                  </a:lnTo>
                  <a:cubicBezTo>
                    <a:pt x="2199640" y="224155"/>
                    <a:pt x="2198370" y="222885"/>
                    <a:pt x="2197100" y="224155"/>
                  </a:cubicBezTo>
                  <a:cubicBezTo>
                    <a:pt x="2197100" y="225425"/>
                    <a:pt x="2197100" y="226695"/>
                    <a:pt x="2198370" y="227965"/>
                  </a:cubicBezTo>
                  <a:lnTo>
                    <a:pt x="2200910" y="227965"/>
                  </a:lnTo>
                  <a:cubicBezTo>
                    <a:pt x="2200910" y="233045"/>
                    <a:pt x="2198370" y="241935"/>
                    <a:pt x="2203450" y="243205"/>
                  </a:cubicBezTo>
                  <a:cubicBezTo>
                    <a:pt x="2203450" y="245745"/>
                    <a:pt x="2202180" y="247015"/>
                    <a:pt x="2204720" y="249555"/>
                  </a:cubicBezTo>
                  <a:lnTo>
                    <a:pt x="2205990" y="249555"/>
                  </a:lnTo>
                  <a:cubicBezTo>
                    <a:pt x="2205990" y="252095"/>
                    <a:pt x="2205990" y="255905"/>
                    <a:pt x="2207260" y="258445"/>
                  </a:cubicBezTo>
                  <a:lnTo>
                    <a:pt x="2209800" y="258445"/>
                  </a:lnTo>
                  <a:cubicBezTo>
                    <a:pt x="2209800" y="260985"/>
                    <a:pt x="2208530" y="262255"/>
                    <a:pt x="2209800" y="264795"/>
                  </a:cubicBezTo>
                  <a:lnTo>
                    <a:pt x="2212340" y="264795"/>
                  </a:lnTo>
                  <a:cubicBezTo>
                    <a:pt x="2212340" y="266065"/>
                    <a:pt x="2212340" y="268605"/>
                    <a:pt x="2213610" y="269875"/>
                  </a:cubicBezTo>
                  <a:lnTo>
                    <a:pt x="2216150" y="269875"/>
                  </a:lnTo>
                  <a:cubicBezTo>
                    <a:pt x="2216150" y="272415"/>
                    <a:pt x="2214880" y="274955"/>
                    <a:pt x="2216150" y="276225"/>
                  </a:cubicBezTo>
                  <a:lnTo>
                    <a:pt x="2218690" y="276225"/>
                  </a:lnTo>
                  <a:cubicBezTo>
                    <a:pt x="2219960" y="282575"/>
                    <a:pt x="2216150" y="292735"/>
                    <a:pt x="2221230" y="295275"/>
                  </a:cubicBezTo>
                  <a:cubicBezTo>
                    <a:pt x="2221230" y="296545"/>
                    <a:pt x="2221230" y="299085"/>
                    <a:pt x="2222500" y="300355"/>
                  </a:cubicBezTo>
                  <a:lnTo>
                    <a:pt x="2225040" y="300355"/>
                  </a:lnTo>
                  <a:lnTo>
                    <a:pt x="2225040" y="309245"/>
                  </a:lnTo>
                  <a:cubicBezTo>
                    <a:pt x="2221230" y="307975"/>
                    <a:pt x="2221230" y="311785"/>
                    <a:pt x="2221230" y="313055"/>
                  </a:cubicBezTo>
                  <a:lnTo>
                    <a:pt x="2221230" y="315595"/>
                  </a:lnTo>
                  <a:lnTo>
                    <a:pt x="2219960" y="315595"/>
                  </a:lnTo>
                  <a:cubicBezTo>
                    <a:pt x="2217420" y="318135"/>
                    <a:pt x="2218690" y="321945"/>
                    <a:pt x="2218690" y="324485"/>
                  </a:cubicBezTo>
                  <a:cubicBezTo>
                    <a:pt x="2217420" y="324485"/>
                    <a:pt x="2216150" y="324485"/>
                    <a:pt x="2216150" y="325755"/>
                  </a:cubicBezTo>
                  <a:lnTo>
                    <a:pt x="2216150" y="327025"/>
                  </a:lnTo>
                  <a:lnTo>
                    <a:pt x="2213610" y="327025"/>
                  </a:lnTo>
                  <a:cubicBezTo>
                    <a:pt x="2212340" y="330835"/>
                    <a:pt x="2212340" y="337185"/>
                    <a:pt x="2213610" y="340995"/>
                  </a:cubicBezTo>
                  <a:lnTo>
                    <a:pt x="2216150" y="340995"/>
                  </a:lnTo>
                  <a:cubicBezTo>
                    <a:pt x="2216150" y="340995"/>
                    <a:pt x="2214880" y="343535"/>
                    <a:pt x="2216150" y="343535"/>
                  </a:cubicBezTo>
                  <a:lnTo>
                    <a:pt x="2218690" y="343535"/>
                  </a:lnTo>
                  <a:cubicBezTo>
                    <a:pt x="2219960" y="348615"/>
                    <a:pt x="2216150" y="357505"/>
                    <a:pt x="2221230" y="358775"/>
                  </a:cubicBezTo>
                  <a:cubicBezTo>
                    <a:pt x="2221230" y="360045"/>
                    <a:pt x="2221230" y="361315"/>
                    <a:pt x="2222500" y="361315"/>
                  </a:cubicBezTo>
                  <a:lnTo>
                    <a:pt x="2225040" y="361315"/>
                  </a:lnTo>
                  <a:cubicBezTo>
                    <a:pt x="2225040" y="363855"/>
                    <a:pt x="2223770" y="366395"/>
                    <a:pt x="2225040" y="367665"/>
                  </a:cubicBezTo>
                  <a:lnTo>
                    <a:pt x="2227580" y="367665"/>
                  </a:lnTo>
                  <a:cubicBezTo>
                    <a:pt x="2227580" y="371475"/>
                    <a:pt x="2227580" y="374015"/>
                    <a:pt x="2228850" y="376555"/>
                  </a:cubicBezTo>
                  <a:lnTo>
                    <a:pt x="2231390" y="376555"/>
                  </a:lnTo>
                  <a:cubicBezTo>
                    <a:pt x="2231390" y="377825"/>
                    <a:pt x="2230120" y="379095"/>
                    <a:pt x="2231390" y="380365"/>
                  </a:cubicBezTo>
                  <a:lnTo>
                    <a:pt x="2233930" y="380365"/>
                  </a:lnTo>
                  <a:cubicBezTo>
                    <a:pt x="2233930" y="381635"/>
                    <a:pt x="2232660" y="382905"/>
                    <a:pt x="2235200" y="382905"/>
                  </a:cubicBezTo>
                  <a:lnTo>
                    <a:pt x="2236470" y="382905"/>
                  </a:lnTo>
                  <a:cubicBezTo>
                    <a:pt x="2236470" y="386715"/>
                    <a:pt x="2236470" y="389255"/>
                    <a:pt x="2237740" y="391795"/>
                  </a:cubicBezTo>
                  <a:lnTo>
                    <a:pt x="2240280" y="391795"/>
                  </a:lnTo>
                  <a:cubicBezTo>
                    <a:pt x="2240280" y="393065"/>
                    <a:pt x="2239010" y="394335"/>
                    <a:pt x="2240280" y="395605"/>
                  </a:cubicBezTo>
                  <a:lnTo>
                    <a:pt x="2242820" y="395605"/>
                  </a:lnTo>
                  <a:cubicBezTo>
                    <a:pt x="2242820" y="396875"/>
                    <a:pt x="2242820" y="398145"/>
                    <a:pt x="2244090" y="398145"/>
                  </a:cubicBezTo>
                  <a:lnTo>
                    <a:pt x="2246630" y="398145"/>
                  </a:lnTo>
                  <a:cubicBezTo>
                    <a:pt x="2246630" y="399415"/>
                    <a:pt x="2245360" y="400685"/>
                    <a:pt x="2246630" y="401955"/>
                  </a:cubicBezTo>
                  <a:lnTo>
                    <a:pt x="2249170" y="401955"/>
                  </a:lnTo>
                  <a:cubicBezTo>
                    <a:pt x="2249170" y="403225"/>
                    <a:pt x="2247900" y="405765"/>
                    <a:pt x="2250440" y="407035"/>
                  </a:cubicBezTo>
                  <a:lnTo>
                    <a:pt x="2251710" y="407035"/>
                  </a:lnTo>
                  <a:cubicBezTo>
                    <a:pt x="2251710" y="409575"/>
                    <a:pt x="2251710" y="412115"/>
                    <a:pt x="2252980" y="413385"/>
                  </a:cubicBezTo>
                  <a:lnTo>
                    <a:pt x="2255520" y="413385"/>
                  </a:lnTo>
                  <a:cubicBezTo>
                    <a:pt x="2255520" y="417195"/>
                    <a:pt x="2254250" y="422275"/>
                    <a:pt x="2255520" y="426085"/>
                  </a:cubicBezTo>
                  <a:lnTo>
                    <a:pt x="2258060" y="426085"/>
                  </a:lnTo>
                  <a:cubicBezTo>
                    <a:pt x="2258060" y="428625"/>
                    <a:pt x="2258060" y="429895"/>
                    <a:pt x="2259330" y="432435"/>
                  </a:cubicBezTo>
                  <a:lnTo>
                    <a:pt x="2261870" y="432435"/>
                  </a:lnTo>
                  <a:cubicBezTo>
                    <a:pt x="2261870" y="434975"/>
                    <a:pt x="2260600" y="438785"/>
                    <a:pt x="2261870" y="441325"/>
                  </a:cubicBezTo>
                  <a:lnTo>
                    <a:pt x="2264410" y="441325"/>
                  </a:lnTo>
                  <a:cubicBezTo>
                    <a:pt x="2264410" y="445135"/>
                    <a:pt x="2263140" y="450215"/>
                    <a:pt x="2265680" y="452755"/>
                  </a:cubicBezTo>
                  <a:lnTo>
                    <a:pt x="2266950" y="452755"/>
                  </a:lnTo>
                  <a:cubicBezTo>
                    <a:pt x="2266950" y="460375"/>
                    <a:pt x="2266950" y="467995"/>
                    <a:pt x="2268220" y="474345"/>
                  </a:cubicBezTo>
                  <a:lnTo>
                    <a:pt x="2270760" y="474345"/>
                  </a:lnTo>
                  <a:cubicBezTo>
                    <a:pt x="2270760" y="478155"/>
                    <a:pt x="2269490" y="483235"/>
                    <a:pt x="2270760" y="487045"/>
                  </a:cubicBezTo>
                  <a:lnTo>
                    <a:pt x="2273300" y="487045"/>
                  </a:lnTo>
                  <a:lnTo>
                    <a:pt x="2273300" y="544195"/>
                  </a:lnTo>
                  <a:lnTo>
                    <a:pt x="2270760" y="544195"/>
                  </a:lnTo>
                  <a:lnTo>
                    <a:pt x="2270760" y="559435"/>
                  </a:lnTo>
                  <a:lnTo>
                    <a:pt x="2268220" y="559435"/>
                  </a:lnTo>
                  <a:cubicBezTo>
                    <a:pt x="2266950" y="561975"/>
                    <a:pt x="2266950" y="565785"/>
                    <a:pt x="2266950" y="568325"/>
                  </a:cubicBezTo>
                  <a:lnTo>
                    <a:pt x="2265680" y="568325"/>
                  </a:lnTo>
                  <a:lnTo>
                    <a:pt x="2264410" y="586105"/>
                  </a:lnTo>
                  <a:lnTo>
                    <a:pt x="2261870" y="586105"/>
                  </a:lnTo>
                  <a:cubicBezTo>
                    <a:pt x="2260600" y="593725"/>
                    <a:pt x="2261870" y="601345"/>
                    <a:pt x="2261870" y="607695"/>
                  </a:cubicBezTo>
                  <a:lnTo>
                    <a:pt x="2259330" y="607695"/>
                  </a:lnTo>
                  <a:cubicBezTo>
                    <a:pt x="2258987" y="609816"/>
                    <a:pt x="2258721" y="611924"/>
                    <a:pt x="2258555" y="614045"/>
                  </a:cubicBezTo>
                  <a:lnTo>
                    <a:pt x="15380" y="614045"/>
                  </a:lnTo>
                  <a:cubicBezTo>
                    <a:pt x="14923" y="612775"/>
                    <a:pt x="14097" y="611848"/>
                    <a:pt x="12700" y="611505"/>
                  </a:cubicBezTo>
                  <a:cubicBezTo>
                    <a:pt x="12700" y="607695"/>
                    <a:pt x="12700" y="602615"/>
                    <a:pt x="11430" y="598805"/>
                  </a:cubicBezTo>
                  <a:lnTo>
                    <a:pt x="10160" y="598805"/>
                  </a:lnTo>
                  <a:cubicBezTo>
                    <a:pt x="8890" y="592455"/>
                    <a:pt x="12700" y="582295"/>
                    <a:pt x="6350" y="581025"/>
                  </a:cubicBezTo>
                  <a:cubicBezTo>
                    <a:pt x="6350" y="577215"/>
                    <a:pt x="7620" y="572135"/>
                    <a:pt x="6350" y="568325"/>
                  </a:cubicBezTo>
                  <a:lnTo>
                    <a:pt x="3810" y="568325"/>
                  </a:lnTo>
                  <a:cubicBezTo>
                    <a:pt x="2540" y="563245"/>
                    <a:pt x="6350" y="554355"/>
                    <a:pt x="0" y="553085"/>
                  </a:cubicBezTo>
                  <a:lnTo>
                    <a:pt x="0" y="517525"/>
                  </a:lnTo>
                  <a:lnTo>
                    <a:pt x="2540" y="517525"/>
                  </a:lnTo>
                  <a:cubicBezTo>
                    <a:pt x="3810" y="511175"/>
                    <a:pt x="3810" y="503555"/>
                    <a:pt x="3810" y="495935"/>
                  </a:cubicBezTo>
                  <a:lnTo>
                    <a:pt x="6350" y="495935"/>
                  </a:lnTo>
                  <a:lnTo>
                    <a:pt x="6350" y="478155"/>
                  </a:lnTo>
                  <a:lnTo>
                    <a:pt x="8890" y="478155"/>
                  </a:lnTo>
                  <a:lnTo>
                    <a:pt x="10160" y="462915"/>
                  </a:lnTo>
                  <a:cubicBezTo>
                    <a:pt x="12700" y="464185"/>
                    <a:pt x="12700" y="460375"/>
                    <a:pt x="12700" y="459105"/>
                  </a:cubicBezTo>
                  <a:lnTo>
                    <a:pt x="12700" y="456565"/>
                  </a:lnTo>
                  <a:lnTo>
                    <a:pt x="15240" y="456565"/>
                  </a:lnTo>
                  <a:cubicBezTo>
                    <a:pt x="16510" y="454025"/>
                    <a:pt x="15240" y="450215"/>
                    <a:pt x="15240" y="447675"/>
                  </a:cubicBezTo>
                  <a:lnTo>
                    <a:pt x="17780" y="447675"/>
                  </a:lnTo>
                  <a:lnTo>
                    <a:pt x="19050" y="432435"/>
                  </a:lnTo>
                  <a:cubicBezTo>
                    <a:pt x="21590" y="433705"/>
                    <a:pt x="21590" y="429895"/>
                    <a:pt x="21590" y="428625"/>
                  </a:cubicBezTo>
                  <a:lnTo>
                    <a:pt x="21590" y="426085"/>
                  </a:lnTo>
                  <a:cubicBezTo>
                    <a:pt x="22860" y="426085"/>
                    <a:pt x="24130" y="426085"/>
                    <a:pt x="25400" y="424815"/>
                  </a:cubicBezTo>
                  <a:lnTo>
                    <a:pt x="25400" y="422275"/>
                  </a:lnTo>
                  <a:cubicBezTo>
                    <a:pt x="27940" y="424815"/>
                    <a:pt x="27940" y="421005"/>
                    <a:pt x="27940" y="418465"/>
                  </a:cubicBezTo>
                  <a:lnTo>
                    <a:pt x="27940" y="417195"/>
                  </a:lnTo>
                  <a:cubicBezTo>
                    <a:pt x="29210" y="417195"/>
                    <a:pt x="30480" y="417195"/>
                    <a:pt x="30480" y="415925"/>
                  </a:cubicBezTo>
                  <a:lnTo>
                    <a:pt x="30480" y="413385"/>
                  </a:lnTo>
                  <a:cubicBezTo>
                    <a:pt x="31750" y="413385"/>
                    <a:pt x="33020" y="414655"/>
                    <a:pt x="34290" y="413385"/>
                  </a:cubicBezTo>
                  <a:lnTo>
                    <a:pt x="34290" y="410845"/>
                  </a:lnTo>
                  <a:lnTo>
                    <a:pt x="36830" y="410845"/>
                  </a:lnTo>
                  <a:cubicBezTo>
                    <a:pt x="38100" y="408305"/>
                    <a:pt x="36830" y="404495"/>
                    <a:pt x="36830" y="401955"/>
                  </a:cubicBezTo>
                  <a:cubicBezTo>
                    <a:pt x="39370" y="403225"/>
                    <a:pt x="40640" y="399415"/>
                    <a:pt x="40640" y="398145"/>
                  </a:cubicBezTo>
                  <a:lnTo>
                    <a:pt x="40640" y="395605"/>
                  </a:lnTo>
                  <a:cubicBezTo>
                    <a:pt x="40640" y="395605"/>
                    <a:pt x="43180" y="395605"/>
                    <a:pt x="43180" y="394335"/>
                  </a:cubicBezTo>
                  <a:lnTo>
                    <a:pt x="43180" y="391795"/>
                  </a:lnTo>
                  <a:lnTo>
                    <a:pt x="45720" y="391795"/>
                  </a:lnTo>
                  <a:cubicBezTo>
                    <a:pt x="46990" y="389255"/>
                    <a:pt x="45720" y="384175"/>
                    <a:pt x="45720" y="380365"/>
                  </a:cubicBezTo>
                  <a:cubicBezTo>
                    <a:pt x="46990" y="380365"/>
                    <a:pt x="48260" y="380365"/>
                    <a:pt x="49530" y="379095"/>
                  </a:cubicBezTo>
                  <a:lnTo>
                    <a:pt x="49530" y="376555"/>
                  </a:lnTo>
                  <a:lnTo>
                    <a:pt x="52070" y="376555"/>
                  </a:lnTo>
                  <a:cubicBezTo>
                    <a:pt x="53340" y="374015"/>
                    <a:pt x="52070" y="371475"/>
                    <a:pt x="52070" y="367665"/>
                  </a:cubicBezTo>
                  <a:lnTo>
                    <a:pt x="54610" y="367665"/>
                  </a:lnTo>
                  <a:cubicBezTo>
                    <a:pt x="55880" y="365125"/>
                    <a:pt x="54610" y="361315"/>
                    <a:pt x="55880" y="358775"/>
                  </a:cubicBezTo>
                  <a:lnTo>
                    <a:pt x="57150" y="358775"/>
                  </a:lnTo>
                  <a:cubicBezTo>
                    <a:pt x="58420" y="354965"/>
                    <a:pt x="58420" y="349885"/>
                    <a:pt x="57150" y="346075"/>
                  </a:cubicBezTo>
                  <a:lnTo>
                    <a:pt x="55880" y="346075"/>
                  </a:lnTo>
                  <a:cubicBezTo>
                    <a:pt x="54610" y="343535"/>
                    <a:pt x="55880" y="340995"/>
                    <a:pt x="54610" y="339725"/>
                  </a:cubicBezTo>
                  <a:lnTo>
                    <a:pt x="52070" y="339725"/>
                  </a:lnTo>
                  <a:cubicBezTo>
                    <a:pt x="52070" y="338455"/>
                    <a:pt x="53340" y="337185"/>
                    <a:pt x="52070" y="337185"/>
                  </a:cubicBezTo>
                  <a:lnTo>
                    <a:pt x="49530" y="337185"/>
                  </a:lnTo>
                  <a:cubicBezTo>
                    <a:pt x="49530" y="334645"/>
                    <a:pt x="49530" y="332105"/>
                    <a:pt x="48260" y="330835"/>
                  </a:cubicBezTo>
                  <a:lnTo>
                    <a:pt x="45720" y="330835"/>
                  </a:lnTo>
                  <a:lnTo>
                    <a:pt x="45720" y="319405"/>
                  </a:lnTo>
                  <a:lnTo>
                    <a:pt x="48260" y="319405"/>
                  </a:lnTo>
                  <a:cubicBezTo>
                    <a:pt x="49530" y="316865"/>
                    <a:pt x="49530" y="313055"/>
                    <a:pt x="49530" y="310515"/>
                  </a:cubicBezTo>
                  <a:lnTo>
                    <a:pt x="52070" y="310515"/>
                  </a:lnTo>
                  <a:cubicBezTo>
                    <a:pt x="53340" y="307975"/>
                    <a:pt x="52070" y="304165"/>
                    <a:pt x="52070" y="300355"/>
                  </a:cubicBezTo>
                  <a:lnTo>
                    <a:pt x="54610" y="300355"/>
                  </a:lnTo>
                  <a:lnTo>
                    <a:pt x="55880" y="285115"/>
                  </a:lnTo>
                  <a:cubicBezTo>
                    <a:pt x="58420" y="287655"/>
                    <a:pt x="58420" y="283845"/>
                    <a:pt x="58420" y="281305"/>
                  </a:cubicBezTo>
                  <a:lnTo>
                    <a:pt x="58420" y="280035"/>
                  </a:lnTo>
                  <a:cubicBezTo>
                    <a:pt x="60960" y="281305"/>
                    <a:pt x="62230" y="277495"/>
                    <a:pt x="60960" y="276225"/>
                  </a:cubicBezTo>
                  <a:lnTo>
                    <a:pt x="60960" y="273685"/>
                  </a:lnTo>
                  <a:lnTo>
                    <a:pt x="63500" y="273685"/>
                  </a:lnTo>
                  <a:cubicBezTo>
                    <a:pt x="64770" y="269875"/>
                    <a:pt x="64770" y="264795"/>
                    <a:pt x="64770" y="260985"/>
                  </a:cubicBezTo>
                  <a:cubicBezTo>
                    <a:pt x="67310" y="262255"/>
                    <a:pt x="67310" y="259715"/>
                    <a:pt x="67310" y="257175"/>
                  </a:cubicBezTo>
                  <a:lnTo>
                    <a:pt x="67310" y="254635"/>
                  </a:lnTo>
                  <a:lnTo>
                    <a:pt x="69850" y="254635"/>
                  </a:lnTo>
                  <a:cubicBezTo>
                    <a:pt x="71120" y="252095"/>
                    <a:pt x="69850" y="249555"/>
                    <a:pt x="71120" y="245745"/>
                  </a:cubicBezTo>
                  <a:cubicBezTo>
                    <a:pt x="71120" y="245745"/>
                    <a:pt x="73660" y="247015"/>
                    <a:pt x="73660" y="245745"/>
                  </a:cubicBezTo>
                  <a:cubicBezTo>
                    <a:pt x="73660" y="244475"/>
                    <a:pt x="73660" y="243205"/>
                    <a:pt x="72390" y="241935"/>
                  </a:cubicBezTo>
                  <a:lnTo>
                    <a:pt x="71120" y="241935"/>
                  </a:lnTo>
                  <a:cubicBezTo>
                    <a:pt x="69850" y="240665"/>
                    <a:pt x="71120" y="238125"/>
                    <a:pt x="69850" y="235585"/>
                  </a:cubicBezTo>
                  <a:lnTo>
                    <a:pt x="67310" y="235585"/>
                  </a:lnTo>
                  <a:lnTo>
                    <a:pt x="67310" y="227965"/>
                  </a:lnTo>
                  <a:cubicBezTo>
                    <a:pt x="68580" y="227965"/>
                    <a:pt x="69850" y="227965"/>
                    <a:pt x="71120" y="226695"/>
                  </a:cubicBezTo>
                  <a:lnTo>
                    <a:pt x="71120" y="224155"/>
                  </a:lnTo>
                  <a:cubicBezTo>
                    <a:pt x="71120" y="224155"/>
                    <a:pt x="73660" y="225425"/>
                    <a:pt x="73660" y="224155"/>
                  </a:cubicBezTo>
                  <a:lnTo>
                    <a:pt x="73660" y="221615"/>
                  </a:lnTo>
                  <a:cubicBezTo>
                    <a:pt x="76200" y="221615"/>
                    <a:pt x="81280" y="222885"/>
                    <a:pt x="80010" y="217805"/>
                  </a:cubicBezTo>
                  <a:lnTo>
                    <a:pt x="80010" y="215265"/>
                  </a:lnTo>
                  <a:lnTo>
                    <a:pt x="82550" y="215265"/>
                  </a:lnTo>
                  <a:cubicBezTo>
                    <a:pt x="83820" y="212725"/>
                    <a:pt x="82550" y="208915"/>
                    <a:pt x="82550" y="206375"/>
                  </a:cubicBezTo>
                  <a:cubicBezTo>
                    <a:pt x="85090" y="207645"/>
                    <a:pt x="86360" y="205105"/>
                    <a:pt x="86360" y="202565"/>
                  </a:cubicBezTo>
                  <a:lnTo>
                    <a:pt x="86360" y="200025"/>
                  </a:lnTo>
                  <a:cubicBezTo>
                    <a:pt x="86360" y="200025"/>
                    <a:pt x="88900" y="201295"/>
                    <a:pt x="88900" y="200025"/>
                  </a:cubicBezTo>
                  <a:lnTo>
                    <a:pt x="88900" y="197485"/>
                  </a:lnTo>
                  <a:lnTo>
                    <a:pt x="91440" y="197485"/>
                  </a:lnTo>
                  <a:cubicBezTo>
                    <a:pt x="92710" y="194945"/>
                    <a:pt x="91440" y="191135"/>
                    <a:pt x="91440" y="188595"/>
                  </a:cubicBezTo>
                  <a:cubicBezTo>
                    <a:pt x="95250" y="189865"/>
                    <a:pt x="95250" y="186055"/>
                    <a:pt x="95250" y="184785"/>
                  </a:cubicBezTo>
                  <a:lnTo>
                    <a:pt x="95250" y="182245"/>
                  </a:lnTo>
                  <a:cubicBezTo>
                    <a:pt x="96520" y="182245"/>
                    <a:pt x="97790" y="182245"/>
                    <a:pt x="97790" y="180975"/>
                  </a:cubicBezTo>
                  <a:lnTo>
                    <a:pt x="97790" y="178435"/>
                  </a:lnTo>
                  <a:lnTo>
                    <a:pt x="100330" y="178435"/>
                  </a:lnTo>
                  <a:cubicBezTo>
                    <a:pt x="101600" y="175895"/>
                    <a:pt x="100330" y="170815"/>
                    <a:pt x="101600" y="167005"/>
                  </a:cubicBezTo>
                  <a:cubicBezTo>
                    <a:pt x="101600" y="167005"/>
                    <a:pt x="104140" y="167005"/>
                    <a:pt x="104140" y="165735"/>
                  </a:cubicBezTo>
                  <a:lnTo>
                    <a:pt x="104140" y="163195"/>
                  </a:lnTo>
                  <a:cubicBezTo>
                    <a:pt x="106680" y="165735"/>
                    <a:pt x="107950" y="161925"/>
                    <a:pt x="106680" y="159385"/>
                  </a:cubicBezTo>
                  <a:lnTo>
                    <a:pt x="106680" y="158115"/>
                  </a:lnTo>
                  <a:cubicBezTo>
                    <a:pt x="110490" y="159385"/>
                    <a:pt x="110490" y="155575"/>
                    <a:pt x="110490" y="154305"/>
                  </a:cubicBezTo>
                  <a:lnTo>
                    <a:pt x="110490" y="151765"/>
                  </a:lnTo>
                  <a:cubicBezTo>
                    <a:pt x="111760" y="151765"/>
                    <a:pt x="113030" y="151765"/>
                    <a:pt x="113030" y="150495"/>
                  </a:cubicBezTo>
                  <a:lnTo>
                    <a:pt x="113030" y="147955"/>
                  </a:lnTo>
                  <a:cubicBezTo>
                    <a:pt x="115570" y="150495"/>
                    <a:pt x="116840" y="146685"/>
                    <a:pt x="116840" y="144145"/>
                  </a:cubicBezTo>
                  <a:lnTo>
                    <a:pt x="116840" y="142875"/>
                  </a:lnTo>
                  <a:cubicBezTo>
                    <a:pt x="119380" y="144145"/>
                    <a:pt x="119380" y="140335"/>
                    <a:pt x="119380" y="139065"/>
                  </a:cubicBezTo>
                  <a:lnTo>
                    <a:pt x="119380" y="136525"/>
                  </a:lnTo>
                  <a:cubicBezTo>
                    <a:pt x="120650" y="136525"/>
                    <a:pt x="121920" y="136525"/>
                    <a:pt x="121920" y="135255"/>
                  </a:cubicBezTo>
                  <a:lnTo>
                    <a:pt x="121920" y="132715"/>
                  </a:lnTo>
                  <a:cubicBezTo>
                    <a:pt x="125730" y="135255"/>
                    <a:pt x="125730" y="131445"/>
                    <a:pt x="125730" y="128905"/>
                  </a:cubicBezTo>
                  <a:lnTo>
                    <a:pt x="125730" y="127635"/>
                  </a:lnTo>
                  <a:cubicBezTo>
                    <a:pt x="128270" y="128905"/>
                    <a:pt x="128270" y="125095"/>
                    <a:pt x="128270" y="123825"/>
                  </a:cubicBezTo>
                  <a:lnTo>
                    <a:pt x="128270" y="121285"/>
                  </a:lnTo>
                  <a:cubicBezTo>
                    <a:pt x="129540" y="121285"/>
                    <a:pt x="130810" y="121285"/>
                    <a:pt x="132080" y="120015"/>
                  </a:cubicBezTo>
                  <a:lnTo>
                    <a:pt x="132080" y="117475"/>
                  </a:lnTo>
                  <a:cubicBezTo>
                    <a:pt x="132080" y="117475"/>
                    <a:pt x="134620" y="118745"/>
                    <a:pt x="134620" y="117475"/>
                  </a:cubicBezTo>
                  <a:lnTo>
                    <a:pt x="134620" y="114935"/>
                  </a:lnTo>
                  <a:cubicBezTo>
                    <a:pt x="137160" y="116205"/>
                    <a:pt x="138430" y="113665"/>
                    <a:pt x="137160" y="111125"/>
                  </a:cubicBezTo>
                  <a:lnTo>
                    <a:pt x="137160" y="108585"/>
                  </a:lnTo>
                  <a:cubicBezTo>
                    <a:pt x="138430" y="108585"/>
                    <a:pt x="139700" y="109855"/>
                    <a:pt x="140970" y="108585"/>
                  </a:cubicBezTo>
                  <a:lnTo>
                    <a:pt x="140970" y="106045"/>
                  </a:lnTo>
                  <a:cubicBezTo>
                    <a:pt x="142240" y="106045"/>
                    <a:pt x="143510" y="106045"/>
                    <a:pt x="143510" y="104775"/>
                  </a:cubicBezTo>
                  <a:lnTo>
                    <a:pt x="143510" y="102235"/>
                  </a:lnTo>
                  <a:cubicBezTo>
                    <a:pt x="146050" y="104775"/>
                    <a:pt x="147320" y="100965"/>
                    <a:pt x="147320" y="98425"/>
                  </a:cubicBezTo>
                  <a:lnTo>
                    <a:pt x="147320" y="97155"/>
                  </a:lnTo>
                  <a:cubicBezTo>
                    <a:pt x="147320" y="97155"/>
                    <a:pt x="149860" y="97155"/>
                    <a:pt x="149860" y="95885"/>
                  </a:cubicBezTo>
                  <a:lnTo>
                    <a:pt x="149860" y="93345"/>
                  </a:lnTo>
                  <a:cubicBezTo>
                    <a:pt x="151130" y="93345"/>
                    <a:pt x="152400" y="94615"/>
                    <a:pt x="152400" y="93345"/>
                  </a:cubicBezTo>
                  <a:lnTo>
                    <a:pt x="152400" y="90805"/>
                  </a:lnTo>
                  <a:cubicBezTo>
                    <a:pt x="153670" y="90805"/>
                    <a:pt x="154940" y="90805"/>
                    <a:pt x="156210" y="89535"/>
                  </a:cubicBezTo>
                  <a:lnTo>
                    <a:pt x="156210" y="86995"/>
                  </a:lnTo>
                  <a:cubicBezTo>
                    <a:pt x="157480" y="86995"/>
                    <a:pt x="158750" y="88265"/>
                    <a:pt x="158750" y="86995"/>
                  </a:cubicBezTo>
                  <a:lnTo>
                    <a:pt x="158750" y="84455"/>
                  </a:lnTo>
                  <a:cubicBezTo>
                    <a:pt x="160020" y="84455"/>
                    <a:pt x="161290" y="85725"/>
                    <a:pt x="162560" y="83185"/>
                  </a:cubicBezTo>
                  <a:lnTo>
                    <a:pt x="162560" y="81915"/>
                  </a:lnTo>
                  <a:cubicBezTo>
                    <a:pt x="162560" y="81915"/>
                    <a:pt x="165100" y="81915"/>
                    <a:pt x="165100" y="80645"/>
                  </a:cubicBezTo>
                  <a:lnTo>
                    <a:pt x="165100" y="78105"/>
                  </a:lnTo>
                  <a:cubicBezTo>
                    <a:pt x="166370" y="78105"/>
                    <a:pt x="167640" y="79375"/>
                    <a:pt x="167640" y="78105"/>
                  </a:cubicBezTo>
                  <a:lnTo>
                    <a:pt x="167640" y="75565"/>
                  </a:lnTo>
                  <a:cubicBezTo>
                    <a:pt x="168910" y="75565"/>
                    <a:pt x="170180" y="75565"/>
                    <a:pt x="171450" y="74295"/>
                  </a:cubicBezTo>
                  <a:lnTo>
                    <a:pt x="171450" y="71755"/>
                  </a:lnTo>
                  <a:cubicBezTo>
                    <a:pt x="173990" y="74295"/>
                    <a:pt x="173990" y="70485"/>
                    <a:pt x="173990" y="67945"/>
                  </a:cubicBezTo>
                  <a:lnTo>
                    <a:pt x="173990" y="66675"/>
                  </a:lnTo>
                  <a:cubicBezTo>
                    <a:pt x="176530" y="66675"/>
                    <a:pt x="179070" y="66675"/>
                    <a:pt x="180340" y="65405"/>
                  </a:cubicBezTo>
                  <a:lnTo>
                    <a:pt x="180340" y="62865"/>
                  </a:lnTo>
                  <a:cubicBezTo>
                    <a:pt x="181610" y="62865"/>
                    <a:pt x="182880" y="64135"/>
                    <a:pt x="182880" y="62865"/>
                  </a:cubicBezTo>
                  <a:lnTo>
                    <a:pt x="182880" y="60325"/>
                  </a:lnTo>
                  <a:cubicBezTo>
                    <a:pt x="184150" y="60325"/>
                    <a:pt x="185420" y="60325"/>
                    <a:pt x="186690" y="59055"/>
                  </a:cubicBezTo>
                  <a:lnTo>
                    <a:pt x="186690" y="56515"/>
                  </a:lnTo>
                  <a:cubicBezTo>
                    <a:pt x="187960" y="56515"/>
                    <a:pt x="189230" y="57785"/>
                    <a:pt x="189230" y="56515"/>
                  </a:cubicBezTo>
                  <a:lnTo>
                    <a:pt x="189230" y="53975"/>
                  </a:lnTo>
                  <a:lnTo>
                    <a:pt x="191770" y="53975"/>
                  </a:lnTo>
                  <a:cubicBezTo>
                    <a:pt x="193040" y="51435"/>
                    <a:pt x="193040" y="47625"/>
                    <a:pt x="191770" y="43815"/>
                  </a:cubicBezTo>
                  <a:lnTo>
                    <a:pt x="189230" y="43815"/>
                  </a:lnTo>
                  <a:cubicBezTo>
                    <a:pt x="190500" y="41275"/>
                    <a:pt x="187960" y="41275"/>
                    <a:pt x="185420" y="41275"/>
                  </a:cubicBezTo>
                  <a:lnTo>
                    <a:pt x="182880" y="41275"/>
                  </a:lnTo>
                  <a:cubicBezTo>
                    <a:pt x="182880" y="40005"/>
                    <a:pt x="184150" y="38735"/>
                    <a:pt x="182880" y="37465"/>
                  </a:cubicBezTo>
                  <a:lnTo>
                    <a:pt x="180340" y="37465"/>
                  </a:lnTo>
                  <a:cubicBezTo>
                    <a:pt x="180340" y="37465"/>
                    <a:pt x="180340" y="36195"/>
                    <a:pt x="179070" y="34925"/>
                  </a:cubicBezTo>
                  <a:lnTo>
                    <a:pt x="177800" y="34925"/>
                  </a:lnTo>
                  <a:lnTo>
                    <a:pt x="177800" y="20955"/>
                  </a:lnTo>
                  <a:cubicBezTo>
                    <a:pt x="180340" y="22225"/>
                    <a:pt x="180340" y="18415"/>
                    <a:pt x="180340" y="17145"/>
                  </a:cubicBezTo>
                  <a:lnTo>
                    <a:pt x="180340" y="14605"/>
                  </a:lnTo>
                  <a:lnTo>
                    <a:pt x="182880" y="14605"/>
                  </a:lnTo>
                  <a:cubicBezTo>
                    <a:pt x="184150" y="12065"/>
                    <a:pt x="182880" y="8255"/>
                    <a:pt x="182880" y="5715"/>
                  </a:cubicBezTo>
                  <a:cubicBezTo>
                    <a:pt x="184150" y="5715"/>
                    <a:pt x="185420" y="5715"/>
                    <a:pt x="186690" y="4445"/>
                  </a:cubicBezTo>
                  <a:lnTo>
                    <a:pt x="186690" y="1905"/>
                  </a:lnTo>
                  <a:cubicBezTo>
                    <a:pt x="187960" y="1905"/>
                    <a:pt x="189230" y="3175"/>
                    <a:pt x="189230" y="1905"/>
                  </a:cubicBezTo>
                  <a:lnTo>
                    <a:pt x="1892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5" name="Shape 35"/>
            <p:cNvSpPr/>
            <p:nvPr/>
          </p:nvSpPr>
          <p:spPr>
            <a:xfrm>
              <a:off x="1981210" y="88663"/>
              <a:ext cx="318770" cy="295910"/>
            </a:xfrm>
            <a:custGeom>
              <a:avLst/>
              <a:gdLst/>
              <a:ahLst/>
              <a:cxnLst/>
              <a:rect l="0" t="0" r="0" b="0"/>
              <a:pathLst>
                <a:path w="318770" h="295910">
                  <a:moveTo>
                    <a:pt x="0" y="0"/>
                  </a:moveTo>
                  <a:lnTo>
                    <a:pt x="11430" y="0"/>
                  </a:lnTo>
                  <a:lnTo>
                    <a:pt x="11430" y="2540"/>
                  </a:lnTo>
                  <a:cubicBezTo>
                    <a:pt x="13970" y="3810"/>
                    <a:pt x="16497" y="3810"/>
                    <a:pt x="20320" y="3810"/>
                  </a:cubicBezTo>
                  <a:lnTo>
                    <a:pt x="20320" y="6350"/>
                  </a:lnTo>
                  <a:lnTo>
                    <a:pt x="35547" y="6350"/>
                  </a:lnTo>
                  <a:lnTo>
                    <a:pt x="35547" y="8890"/>
                  </a:lnTo>
                  <a:cubicBezTo>
                    <a:pt x="38100" y="10160"/>
                    <a:pt x="41897" y="10160"/>
                    <a:pt x="44450" y="10160"/>
                  </a:cubicBezTo>
                  <a:cubicBezTo>
                    <a:pt x="43180" y="12700"/>
                    <a:pt x="45720" y="12700"/>
                    <a:pt x="48247" y="12700"/>
                  </a:cubicBezTo>
                  <a:lnTo>
                    <a:pt x="50800" y="12700"/>
                  </a:lnTo>
                  <a:cubicBezTo>
                    <a:pt x="49530" y="15240"/>
                    <a:pt x="52070" y="16510"/>
                    <a:pt x="54597" y="15240"/>
                  </a:cubicBezTo>
                  <a:lnTo>
                    <a:pt x="57150" y="15240"/>
                  </a:lnTo>
                  <a:cubicBezTo>
                    <a:pt x="54597" y="19050"/>
                    <a:pt x="58420" y="19050"/>
                    <a:pt x="60947" y="19050"/>
                  </a:cubicBezTo>
                  <a:lnTo>
                    <a:pt x="62230" y="19050"/>
                  </a:lnTo>
                  <a:lnTo>
                    <a:pt x="62230" y="21590"/>
                  </a:lnTo>
                  <a:cubicBezTo>
                    <a:pt x="66040" y="22860"/>
                    <a:pt x="69850" y="22860"/>
                    <a:pt x="72390" y="21590"/>
                  </a:cubicBezTo>
                  <a:lnTo>
                    <a:pt x="72390" y="19050"/>
                  </a:lnTo>
                  <a:cubicBezTo>
                    <a:pt x="76200" y="17780"/>
                    <a:pt x="83820" y="21590"/>
                    <a:pt x="81280" y="15240"/>
                  </a:cubicBezTo>
                  <a:lnTo>
                    <a:pt x="81280" y="12700"/>
                  </a:lnTo>
                  <a:cubicBezTo>
                    <a:pt x="82550" y="12700"/>
                    <a:pt x="83820" y="13970"/>
                    <a:pt x="85090" y="11430"/>
                  </a:cubicBezTo>
                  <a:lnTo>
                    <a:pt x="85090" y="10160"/>
                  </a:lnTo>
                  <a:cubicBezTo>
                    <a:pt x="86347" y="10160"/>
                    <a:pt x="88900" y="10160"/>
                    <a:pt x="91440" y="8890"/>
                  </a:cubicBezTo>
                  <a:lnTo>
                    <a:pt x="91440" y="6350"/>
                  </a:lnTo>
                  <a:lnTo>
                    <a:pt x="96520" y="6350"/>
                  </a:lnTo>
                  <a:cubicBezTo>
                    <a:pt x="96520" y="7620"/>
                    <a:pt x="95250" y="8890"/>
                    <a:pt x="96520" y="10160"/>
                  </a:cubicBezTo>
                  <a:lnTo>
                    <a:pt x="99047" y="10160"/>
                  </a:lnTo>
                  <a:cubicBezTo>
                    <a:pt x="99047" y="11430"/>
                    <a:pt x="99047" y="13970"/>
                    <a:pt x="100330" y="15240"/>
                  </a:cubicBezTo>
                  <a:lnTo>
                    <a:pt x="102870" y="15240"/>
                  </a:lnTo>
                  <a:cubicBezTo>
                    <a:pt x="102870" y="16510"/>
                    <a:pt x="101600" y="17780"/>
                    <a:pt x="102870" y="19050"/>
                  </a:cubicBezTo>
                  <a:lnTo>
                    <a:pt x="105397" y="19050"/>
                  </a:lnTo>
                  <a:cubicBezTo>
                    <a:pt x="105397" y="20320"/>
                    <a:pt x="104140" y="21590"/>
                    <a:pt x="106680" y="21590"/>
                  </a:cubicBezTo>
                  <a:lnTo>
                    <a:pt x="107950" y="21590"/>
                  </a:lnTo>
                  <a:cubicBezTo>
                    <a:pt x="107950" y="24130"/>
                    <a:pt x="107950" y="26670"/>
                    <a:pt x="109220" y="27940"/>
                  </a:cubicBezTo>
                  <a:lnTo>
                    <a:pt x="111747" y="27940"/>
                  </a:lnTo>
                  <a:cubicBezTo>
                    <a:pt x="111747" y="29210"/>
                    <a:pt x="110490" y="30480"/>
                    <a:pt x="111747" y="30480"/>
                  </a:cubicBezTo>
                  <a:lnTo>
                    <a:pt x="114300" y="30480"/>
                  </a:lnTo>
                  <a:cubicBezTo>
                    <a:pt x="114300" y="33020"/>
                    <a:pt x="114300" y="35560"/>
                    <a:pt x="115570" y="36830"/>
                  </a:cubicBezTo>
                  <a:lnTo>
                    <a:pt x="118097" y="36830"/>
                  </a:lnTo>
                  <a:cubicBezTo>
                    <a:pt x="118097" y="39370"/>
                    <a:pt x="116840" y="41910"/>
                    <a:pt x="118097" y="43180"/>
                  </a:cubicBezTo>
                  <a:lnTo>
                    <a:pt x="120650" y="43180"/>
                  </a:lnTo>
                  <a:cubicBezTo>
                    <a:pt x="120650" y="44450"/>
                    <a:pt x="119380" y="45720"/>
                    <a:pt x="121920" y="45720"/>
                  </a:cubicBezTo>
                  <a:lnTo>
                    <a:pt x="123190" y="45720"/>
                  </a:lnTo>
                  <a:cubicBezTo>
                    <a:pt x="123190" y="46990"/>
                    <a:pt x="123190" y="48260"/>
                    <a:pt x="124447" y="49530"/>
                  </a:cubicBezTo>
                  <a:lnTo>
                    <a:pt x="127000" y="49530"/>
                  </a:lnTo>
                  <a:cubicBezTo>
                    <a:pt x="127000" y="50800"/>
                    <a:pt x="125730" y="52070"/>
                    <a:pt x="127000" y="52070"/>
                  </a:cubicBezTo>
                  <a:lnTo>
                    <a:pt x="129540" y="52070"/>
                  </a:lnTo>
                  <a:lnTo>
                    <a:pt x="129540" y="54610"/>
                  </a:lnTo>
                  <a:cubicBezTo>
                    <a:pt x="134620" y="55880"/>
                    <a:pt x="140970" y="55880"/>
                    <a:pt x="146050" y="54610"/>
                  </a:cubicBezTo>
                  <a:lnTo>
                    <a:pt x="146050" y="52070"/>
                  </a:lnTo>
                  <a:cubicBezTo>
                    <a:pt x="147320" y="52070"/>
                    <a:pt x="149847" y="53340"/>
                    <a:pt x="152400" y="52070"/>
                  </a:cubicBezTo>
                  <a:lnTo>
                    <a:pt x="152400" y="49530"/>
                  </a:lnTo>
                  <a:cubicBezTo>
                    <a:pt x="152400" y="49530"/>
                    <a:pt x="153670" y="49530"/>
                    <a:pt x="154940" y="48260"/>
                  </a:cubicBezTo>
                  <a:lnTo>
                    <a:pt x="154940" y="45720"/>
                  </a:lnTo>
                  <a:cubicBezTo>
                    <a:pt x="156197" y="45720"/>
                    <a:pt x="157480" y="46990"/>
                    <a:pt x="157480" y="45720"/>
                  </a:cubicBezTo>
                  <a:lnTo>
                    <a:pt x="157480" y="43180"/>
                  </a:lnTo>
                  <a:lnTo>
                    <a:pt x="172720" y="43180"/>
                  </a:lnTo>
                  <a:cubicBezTo>
                    <a:pt x="172720" y="44450"/>
                    <a:pt x="171450" y="45720"/>
                    <a:pt x="172720" y="45720"/>
                  </a:cubicBezTo>
                  <a:lnTo>
                    <a:pt x="175247" y="45720"/>
                  </a:lnTo>
                  <a:cubicBezTo>
                    <a:pt x="175247" y="46990"/>
                    <a:pt x="175247" y="48260"/>
                    <a:pt x="176530" y="49530"/>
                  </a:cubicBezTo>
                  <a:lnTo>
                    <a:pt x="179070" y="49530"/>
                  </a:lnTo>
                  <a:cubicBezTo>
                    <a:pt x="179070" y="50800"/>
                    <a:pt x="177800" y="52070"/>
                    <a:pt x="179070" y="52070"/>
                  </a:cubicBezTo>
                  <a:lnTo>
                    <a:pt x="181597" y="52070"/>
                  </a:lnTo>
                  <a:cubicBezTo>
                    <a:pt x="181597" y="55880"/>
                    <a:pt x="180340" y="60960"/>
                    <a:pt x="182880" y="64770"/>
                  </a:cubicBezTo>
                  <a:lnTo>
                    <a:pt x="184150" y="64770"/>
                  </a:lnTo>
                  <a:cubicBezTo>
                    <a:pt x="184150" y="66040"/>
                    <a:pt x="184150" y="67310"/>
                    <a:pt x="185420" y="67310"/>
                  </a:cubicBezTo>
                  <a:lnTo>
                    <a:pt x="187947" y="67310"/>
                  </a:lnTo>
                  <a:cubicBezTo>
                    <a:pt x="187947" y="68580"/>
                    <a:pt x="186690" y="69850"/>
                    <a:pt x="187947" y="71120"/>
                  </a:cubicBezTo>
                  <a:lnTo>
                    <a:pt x="190500" y="71120"/>
                  </a:lnTo>
                  <a:cubicBezTo>
                    <a:pt x="190500" y="73660"/>
                    <a:pt x="190500" y="77470"/>
                    <a:pt x="191770" y="80010"/>
                  </a:cubicBezTo>
                  <a:lnTo>
                    <a:pt x="194297" y="80010"/>
                  </a:lnTo>
                  <a:cubicBezTo>
                    <a:pt x="194297" y="81280"/>
                    <a:pt x="193040" y="82550"/>
                    <a:pt x="194297" y="82550"/>
                  </a:cubicBezTo>
                  <a:lnTo>
                    <a:pt x="196850" y="82550"/>
                  </a:lnTo>
                  <a:cubicBezTo>
                    <a:pt x="196850" y="85090"/>
                    <a:pt x="195580" y="87630"/>
                    <a:pt x="198120" y="88900"/>
                  </a:cubicBezTo>
                  <a:lnTo>
                    <a:pt x="199390" y="88900"/>
                  </a:lnTo>
                  <a:cubicBezTo>
                    <a:pt x="199390" y="91440"/>
                    <a:pt x="199390" y="95250"/>
                    <a:pt x="200647" y="97790"/>
                  </a:cubicBezTo>
                  <a:lnTo>
                    <a:pt x="203200" y="97790"/>
                  </a:lnTo>
                  <a:cubicBezTo>
                    <a:pt x="203200" y="100330"/>
                    <a:pt x="201930" y="102870"/>
                    <a:pt x="203200" y="104140"/>
                  </a:cubicBezTo>
                  <a:lnTo>
                    <a:pt x="205740" y="104140"/>
                  </a:lnTo>
                  <a:cubicBezTo>
                    <a:pt x="205740" y="105410"/>
                    <a:pt x="205740" y="106680"/>
                    <a:pt x="206997" y="106680"/>
                  </a:cubicBezTo>
                  <a:lnTo>
                    <a:pt x="209550" y="106680"/>
                  </a:lnTo>
                  <a:cubicBezTo>
                    <a:pt x="209550" y="111760"/>
                    <a:pt x="208280" y="115570"/>
                    <a:pt x="209550" y="119380"/>
                  </a:cubicBezTo>
                  <a:lnTo>
                    <a:pt x="212090" y="119380"/>
                  </a:lnTo>
                  <a:cubicBezTo>
                    <a:pt x="212090" y="120650"/>
                    <a:pt x="210820" y="121920"/>
                    <a:pt x="213347" y="121920"/>
                  </a:cubicBezTo>
                  <a:lnTo>
                    <a:pt x="214630" y="121920"/>
                  </a:lnTo>
                  <a:lnTo>
                    <a:pt x="214630" y="124460"/>
                  </a:lnTo>
                  <a:cubicBezTo>
                    <a:pt x="218440" y="125730"/>
                    <a:pt x="224790" y="125730"/>
                    <a:pt x="228600" y="124460"/>
                  </a:cubicBezTo>
                  <a:lnTo>
                    <a:pt x="228600" y="121920"/>
                  </a:lnTo>
                  <a:cubicBezTo>
                    <a:pt x="228600" y="121920"/>
                    <a:pt x="229870" y="123190"/>
                    <a:pt x="231140" y="121920"/>
                  </a:cubicBezTo>
                  <a:lnTo>
                    <a:pt x="231140" y="119380"/>
                  </a:lnTo>
                  <a:lnTo>
                    <a:pt x="236220" y="119380"/>
                  </a:lnTo>
                  <a:cubicBezTo>
                    <a:pt x="236220" y="120650"/>
                    <a:pt x="236220" y="121920"/>
                    <a:pt x="237490" y="121920"/>
                  </a:cubicBezTo>
                  <a:lnTo>
                    <a:pt x="240030" y="121920"/>
                  </a:lnTo>
                  <a:cubicBezTo>
                    <a:pt x="240030" y="123190"/>
                    <a:pt x="238747" y="124460"/>
                    <a:pt x="240030" y="125730"/>
                  </a:cubicBezTo>
                  <a:lnTo>
                    <a:pt x="242570" y="125730"/>
                  </a:lnTo>
                  <a:cubicBezTo>
                    <a:pt x="242570" y="127000"/>
                    <a:pt x="241300" y="128270"/>
                    <a:pt x="243840" y="128270"/>
                  </a:cubicBezTo>
                  <a:lnTo>
                    <a:pt x="245097" y="128270"/>
                  </a:lnTo>
                  <a:cubicBezTo>
                    <a:pt x="245097" y="132080"/>
                    <a:pt x="245097" y="137160"/>
                    <a:pt x="246380" y="140970"/>
                  </a:cubicBezTo>
                  <a:lnTo>
                    <a:pt x="248920" y="140970"/>
                  </a:lnTo>
                  <a:cubicBezTo>
                    <a:pt x="248920" y="142240"/>
                    <a:pt x="247650" y="143510"/>
                    <a:pt x="248920" y="143510"/>
                  </a:cubicBezTo>
                  <a:lnTo>
                    <a:pt x="251447" y="143510"/>
                  </a:lnTo>
                  <a:cubicBezTo>
                    <a:pt x="251447" y="146050"/>
                    <a:pt x="251447" y="148590"/>
                    <a:pt x="252730" y="149860"/>
                  </a:cubicBezTo>
                  <a:lnTo>
                    <a:pt x="255270" y="149860"/>
                  </a:lnTo>
                  <a:cubicBezTo>
                    <a:pt x="255270" y="152400"/>
                    <a:pt x="254000" y="156210"/>
                    <a:pt x="255270" y="158750"/>
                  </a:cubicBezTo>
                  <a:lnTo>
                    <a:pt x="257797" y="158750"/>
                  </a:lnTo>
                  <a:cubicBezTo>
                    <a:pt x="257797" y="161290"/>
                    <a:pt x="256540" y="163830"/>
                    <a:pt x="259080" y="165100"/>
                  </a:cubicBezTo>
                  <a:lnTo>
                    <a:pt x="260350" y="165100"/>
                  </a:lnTo>
                  <a:cubicBezTo>
                    <a:pt x="260350" y="166370"/>
                    <a:pt x="260350" y="167640"/>
                    <a:pt x="261620" y="167640"/>
                  </a:cubicBezTo>
                  <a:lnTo>
                    <a:pt x="264147" y="167640"/>
                  </a:lnTo>
                  <a:cubicBezTo>
                    <a:pt x="264147" y="171450"/>
                    <a:pt x="262890" y="175260"/>
                    <a:pt x="264147" y="177800"/>
                  </a:cubicBezTo>
                  <a:lnTo>
                    <a:pt x="266700" y="177800"/>
                  </a:lnTo>
                  <a:cubicBezTo>
                    <a:pt x="266700" y="179070"/>
                    <a:pt x="266700" y="181610"/>
                    <a:pt x="267970" y="182880"/>
                  </a:cubicBezTo>
                  <a:lnTo>
                    <a:pt x="270497" y="182880"/>
                  </a:lnTo>
                  <a:cubicBezTo>
                    <a:pt x="270497" y="184150"/>
                    <a:pt x="269240" y="185420"/>
                    <a:pt x="270497" y="186690"/>
                  </a:cubicBezTo>
                  <a:lnTo>
                    <a:pt x="273050" y="186690"/>
                  </a:lnTo>
                  <a:cubicBezTo>
                    <a:pt x="273050" y="189230"/>
                    <a:pt x="271780" y="190500"/>
                    <a:pt x="274320" y="193040"/>
                  </a:cubicBezTo>
                  <a:lnTo>
                    <a:pt x="275590" y="193040"/>
                  </a:lnTo>
                  <a:cubicBezTo>
                    <a:pt x="275590" y="193040"/>
                    <a:pt x="275590" y="195580"/>
                    <a:pt x="276847" y="195580"/>
                  </a:cubicBezTo>
                  <a:lnTo>
                    <a:pt x="279400" y="195580"/>
                  </a:lnTo>
                  <a:cubicBezTo>
                    <a:pt x="279400" y="196850"/>
                    <a:pt x="278130" y="198120"/>
                    <a:pt x="279400" y="198120"/>
                  </a:cubicBezTo>
                  <a:lnTo>
                    <a:pt x="281940" y="198120"/>
                  </a:lnTo>
                  <a:lnTo>
                    <a:pt x="281940" y="200660"/>
                  </a:lnTo>
                  <a:cubicBezTo>
                    <a:pt x="284480" y="201930"/>
                    <a:pt x="289547" y="201930"/>
                    <a:pt x="292100" y="200660"/>
                  </a:cubicBezTo>
                  <a:lnTo>
                    <a:pt x="292100" y="198120"/>
                  </a:lnTo>
                  <a:lnTo>
                    <a:pt x="300990" y="198120"/>
                  </a:lnTo>
                  <a:cubicBezTo>
                    <a:pt x="300990" y="200660"/>
                    <a:pt x="299720" y="203200"/>
                    <a:pt x="300990" y="204470"/>
                  </a:cubicBezTo>
                  <a:lnTo>
                    <a:pt x="303530" y="204470"/>
                  </a:lnTo>
                  <a:cubicBezTo>
                    <a:pt x="303530" y="207010"/>
                    <a:pt x="302247" y="209550"/>
                    <a:pt x="304800" y="210820"/>
                  </a:cubicBezTo>
                  <a:lnTo>
                    <a:pt x="306070" y="210820"/>
                  </a:lnTo>
                  <a:cubicBezTo>
                    <a:pt x="306070" y="213360"/>
                    <a:pt x="306070" y="215900"/>
                    <a:pt x="307340" y="217170"/>
                  </a:cubicBezTo>
                  <a:lnTo>
                    <a:pt x="309880" y="217170"/>
                  </a:lnTo>
                  <a:lnTo>
                    <a:pt x="309880" y="237490"/>
                  </a:lnTo>
                  <a:lnTo>
                    <a:pt x="307340" y="237490"/>
                  </a:lnTo>
                  <a:cubicBezTo>
                    <a:pt x="306070" y="240030"/>
                    <a:pt x="306070" y="245110"/>
                    <a:pt x="307340" y="247650"/>
                  </a:cubicBezTo>
                  <a:lnTo>
                    <a:pt x="309880" y="247650"/>
                  </a:lnTo>
                  <a:cubicBezTo>
                    <a:pt x="309880" y="250190"/>
                    <a:pt x="308597" y="251460"/>
                    <a:pt x="309880" y="254000"/>
                  </a:cubicBezTo>
                  <a:lnTo>
                    <a:pt x="312420" y="254000"/>
                  </a:lnTo>
                  <a:cubicBezTo>
                    <a:pt x="312420" y="256540"/>
                    <a:pt x="312420" y="260350"/>
                    <a:pt x="313690" y="262890"/>
                  </a:cubicBezTo>
                  <a:lnTo>
                    <a:pt x="316230" y="262890"/>
                  </a:lnTo>
                  <a:cubicBezTo>
                    <a:pt x="316230" y="266700"/>
                    <a:pt x="314947" y="271780"/>
                    <a:pt x="316230" y="274320"/>
                  </a:cubicBezTo>
                  <a:lnTo>
                    <a:pt x="318770" y="274320"/>
                  </a:lnTo>
                  <a:lnTo>
                    <a:pt x="318770" y="295910"/>
                  </a:lnTo>
                  <a:lnTo>
                    <a:pt x="309880" y="295910"/>
                  </a:lnTo>
                  <a:cubicBezTo>
                    <a:pt x="309880" y="294640"/>
                    <a:pt x="311150" y="293370"/>
                    <a:pt x="309880" y="292100"/>
                  </a:cubicBezTo>
                  <a:lnTo>
                    <a:pt x="307340" y="292100"/>
                  </a:lnTo>
                  <a:cubicBezTo>
                    <a:pt x="308597" y="289560"/>
                    <a:pt x="304800" y="289560"/>
                    <a:pt x="303530" y="289560"/>
                  </a:cubicBezTo>
                  <a:lnTo>
                    <a:pt x="300990" y="289560"/>
                  </a:lnTo>
                  <a:lnTo>
                    <a:pt x="300990" y="287020"/>
                  </a:lnTo>
                  <a:cubicBezTo>
                    <a:pt x="298450" y="285750"/>
                    <a:pt x="294640" y="287020"/>
                    <a:pt x="292100" y="285750"/>
                  </a:cubicBezTo>
                  <a:cubicBezTo>
                    <a:pt x="292100" y="285750"/>
                    <a:pt x="292100" y="284480"/>
                    <a:pt x="290830" y="283210"/>
                  </a:cubicBezTo>
                  <a:lnTo>
                    <a:pt x="289547" y="283210"/>
                  </a:lnTo>
                  <a:cubicBezTo>
                    <a:pt x="290830" y="280670"/>
                    <a:pt x="287020" y="279400"/>
                    <a:pt x="285750" y="280670"/>
                  </a:cubicBezTo>
                  <a:lnTo>
                    <a:pt x="283197" y="280670"/>
                  </a:lnTo>
                  <a:cubicBezTo>
                    <a:pt x="284480" y="276860"/>
                    <a:pt x="280670" y="276860"/>
                    <a:pt x="279400" y="276860"/>
                  </a:cubicBezTo>
                  <a:lnTo>
                    <a:pt x="276847" y="276860"/>
                  </a:lnTo>
                  <a:cubicBezTo>
                    <a:pt x="276847" y="276860"/>
                    <a:pt x="276847" y="274320"/>
                    <a:pt x="275590" y="274320"/>
                  </a:cubicBezTo>
                  <a:lnTo>
                    <a:pt x="274320" y="274320"/>
                  </a:lnTo>
                  <a:cubicBezTo>
                    <a:pt x="275590" y="271780"/>
                    <a:pt x="271780" y="270510"/>
                    <a:pt x="270497" y="270510"/>
                  </a:cubicBezTo>
                  <a:lnTo>
                    <a:pt x="267970" y="270510"/>
                  </a:lnTo>
                  <a:cubicBezTo>
                    <a:pt x="269240" y="267970"/>
                    <a:pt x="265430" y="267970"/>
                    <a:pt x="264147" y="267970"/>
                  </a:cubicBezTo>
                  <a:lnTo>
                    <a:pt x="261620" y="267970"/>
                  </a:lnTo>
                  <a:cubicBezTo>
                    <a:pt x="262890" y="265430"/>
                    <a:pt x="259080" y="264160"/>
                    <a:pt x="257797" y="265430"/>
                  </a:cubicBezTo>
                  <a:lnTo>
                    <a:pt x="255270" y="265430"/>
                  </a:lnTo>
                  <a:cubicBezTo>
                    <a:pt x="255270" y="264160"/>
                    <a:pt x="256540" y="262890"/>
                    <a:pt x="255270" y="261620"/>
                  </a:cubicBezTo>
                  <a:lnTo>
                    <a:pt x="252730" y="261620"/>
                  </a:lnTo>
                  <a:lnTo>
                    <a:pt x="252730" y="259080"/>
                  </a:lnTo>
                  <a:lnTo>
                    <a:pt x="237490" y="259080"/>
                  </a:lnTo>
                  <a:lnTo>
                    <a:pt x="237490" y="256540"/>
                  </a:lnTo>
                  <a:cubicBezTo>
                    <a:pt x="234950" y="255270"/>
                    <a:pt x="231140" y="256540"/>
                    <a:pt x="228600" y="255270"/>
                  </a:cubicBezTo>
                  <a:cubicBezTo>
                    <a:pt x="227330" y="255270"/>
                    <a:pt x="228600" y="254000"/>
                    <a:pt x="227330" y="252730"/>
                  </a:cubicBezTo>
                  <a:lnTo>
                    <a:pt x="224790" y="252730"/>
                  </a:lnTo>
                  <a:cubicBezTo>
                    <a:pt x="226047" y="250190"/>
                    <a:pt x="223520" y="248920"/>
                    <a:pt x="220980" y="250190"/>
                  </a:cubicBezTo>
                  <a:lnTo>
                    <a:pt x="218440" y="250190"/>
                  </a:lnTo>
                  <a:lnTo>
                    <a:pt x="218440" y="247650"/>
                  </a:lnTo>
                  <a:cubicBezTo>
                    <a:pt x="215900" y="246380"/>
                    <a:pt x="213347" y="246380"/>
                    <a:pt x="209550" y="246380"/>
                  </a:cubicBezTo>
                  <a:cubicBezTo>
                    <a:pt x="210820" y="243840"/>
                    <a:pt x="208280" y="243840"/>
                    <a:pt x="205740" y="243840"/>
                  </a:cubicBezTo>
                  <a:lnTo>
                    <a:pt x="203200" y="243840"/>
                  </a:lnTo>
                  <a:cubicBezTo>
                    <a:pt x="204470" y="241300"/>
                    <a:pt x="201930" y="240030"/>
                    <a:pt x="199390" y="240030"/>
                  </a:cubicBezTo>
                  <a:lnTo>
                    <a:pt x="198120" y="240030"/>
                  </a:lnTo>
                  <a:cubicBezTo>
                    <a:pt x="199390" y="237490"/>
                    <a:pt x="195580" y="237490"/>
                    <a:pt x="194297" y="237490"/>
                  </a:cubicBezTo>
                  <a:lnTo>
                    <a:pt x="191770" y="237490"/>
                  </a:lnTo>
                  <a:cubicBezTo>
                    <a:pt x="191770" y="236220"/>
                    <a:pt x="191770" y="234950"/>
                    <a:pt x="190500" y="234950"/>
                  </a:cubicBezTo>
                  <a:lnTo>
                    <a:pt x="187947" y="234950"/>
                  </a:lnTo>
                  <a:cubicBezTo>
                    <a:pt x="189230" y="231140"/>
                    <a:pt x="186690" y="231140"/>
                    <a:pt x="184150" y="231140"/>
                  </a:cubicBezTo>
                  <a:lnTo>
                    <a:pt x="182880" y="231140"/>
                  </a:lnTo>
                  <a:cubicBezTo>
                    <a:pt x="184150" y="228600"/>
                    <a:pt x="180340" y="228600"/>
                    <a:pt x="179070" y="228600"/>
                  </a:cubicBezTo>
                  <a:lnTo>
                    <a:pt x="176530" y="228600"/>
                  </a:lnTo>
                  <a:cubicBezTo>
                    <a:pt x="177800" y="226060"/>
                    <a:pt x="173990" y="224790"/>
                    <a:pt x="172720" y="224790"/>
                  </a:cubicBezTo>
                  <a:lnTo>
                    <a:pt x="170180" y="224790"/>
                  </a:lnTo>
                  <a:lnTo>
                    <a:pt x="170180" y="223520"/>
                  </a:lnTo>
                  <a:cubicBezTo>
                    <a:pt x="167640" y="222250"/>
                    <a:pt x="163830" y="222250"/>
                    <a:pt x="161290" y="222250"/>
                  </a:cubicBezTo>
                  <a:cubicBezTo>
                    <a:pt x="162547" y="219710"/>
                    <a:pt x="158750" y="218440"/>
                    <a:pt x="157480" y="219710"/>
                  </a:cubicBezTo>
                  <a:lnTo>
                    <a:pt x="154940" y="219710"/>
                  </a:lnTo>
                  <a:lnTo>
                    <a:pt x="154940" y="217170"/>
                  </a:lnTo>
                  <a:cubicBezTo>
                    <a:pt x="152400" y="215900"/>
                    <a:pt x="148590" y="215900"/>
                    <a:pt x="146050" y="215900"/>
                  </a:cubicBezTo>
                  <a:cubicBezTo>
                    <a:pt x="147320" y="213360"/>
                    <a:pt x="143497" y="213360"/>
                    <a:pt x="142240" y="213360"/>
                  </a:cubicBezTo>
                  <a:lnTo>
                    <a:pt x="139700" y="213360"/>
                  </a:lnTo>
                  <a:cubicBezTo>
                    <a:pt x="139700" y="212090"/>
                    <a:pt x="139700" y="210820"/>
                    <a:pt x="138430" y="209550"/>
                  </a:cubicBezTo>
                  <a:lnTo>
                    <a:pt x="137147" y="209550"/>
                  </a:lnTo>
                  <a:cubicBezTo>
                    <a:pt x="138430" y="207010"/>
                    <a:pt x="134620" y="207010"/>
                    <a:pt x="133350" y="207010"/>
                  </a:cubicBezTo>
                  <a:lnTo>
                    <a:pt x="130797" y="207010"/>
                  </a:lnTo>
                  <a:cubicBezTo>
                    <a:pt x="132080" y="204470"/>
                    <a:pt x="128270" y="203200"/>
                    <a:pt x="127000" y="204470"/>
                  </a:cubicBezTo>
                  <a:lnTo>
                    <a:pt x="124447" y="204470"/>
                  </a:lnTo>
                  <a:cubicBezTo>
                    <a:pt x="125730" y="200660"/>
                    <a:pt x="121920" y="200660"/>
                    <a:pt x="120650" y="200660"/>
                  </a:cubicBezTo>
                  <a:lnTo>
                    <a:pt x="118097" y="200660"/>
                  </a:lnTo>
                  <a:cubicBezTo>
                    <a:pt x="119380" y="198120"/>
                    <a:pt x="116840" y="198120"/>
                    <a:pt x="114300" y="198120"/>
                  </a:cubicBezTo>
                  <a:lnTo>
                    <a:pt x="111747" y="198120"/>
                  </a:lnTo>
                  <a:cubicBezTo>
                    <a:pt x="111747" y="196850"/>
                    <a:pt x="113030" y="195580"/>
                    <a:pt x="111747" y="194310"/>
                  </a:cubicBezTo>
                  <a:lnTo>
                    <a:pt x="109220" y="194310"/>
                  </a:lnTo>
                  <a:cubicBezTo>
                    <a:pt x="109220" y="194310"/>
                    <a:pt x="109220" y="193040"/>
                    <a:pt x="107950" y="191770"/>
                  </a:cubicBezTo>
                  <a:lnTo>
                    <a:pt x="106680" y="191770"/>
                  </a:lnTo>
                  <a:cubicBezTo>
                    <a:pt x="105397" y="190500"/>
                    <a:pt x="106680" y="189230"/>
                    <a:pt x="105397" y="189230"/>
                  </a:cubicBezTo>
                  <a:lnTo>
                    <a:pt x="102870" y="189230"/>
                  </a:lnTo>
                  <a:lnTo>
                    <a:pt x="102870" y="186690"/>
                  </a:lnTo>
                  <a:cubicBezTo>
                    <a:pt x="104140" y="186690"/>
                    <a:pt x="105397" y="186690"/>
                    <a:pt x="106680" y="185420"/>
                  </a:cubicBezTo>
                  <a:lnTo>
                    <a:pt x="106680" y="182880"/>
                  </a:lnTo>
                  <a:cubicBezTo>
                    <a:pt x="115570" y="182880"/>
                    <a:pt x="124447" y="184150"/>
                    <a:pt x="133350" y="182880"/>
                  </a:cubicBezTo>
                  <a:lnTo>
                    <a:pt x="133350" y="180340"/>
                  </a:lnTo>
                  <a:lnTo>
                    <a:pt x="135890" y="180340"/>
                  </a:lnTo>
                  <a:cubicBezTo>
                    <a:pt x="137147" y="176530"/>
                    <a:pt x="137147" y="171450"/>
                    <a:pt x="135890" y="167640"/>
                  </a:cubicBezTo>
                  <a:lnTo>
                    <a:pt x="133350" y="167640"/>
                  </a:lnTo>
                  <a:lnTo>
                    <a:pt x="133350" y="165100"/>
                  </a:lnTo>
                  <a:cubicBezTo>
                    <a:pt x="130797" y="163830"/>
                    <a:pt x="127000" y="165100"/>
                    <a:pt x="124447" y="163830"/>
                  </a:cubicBezTo>
                  <a:cubicBezTo>
                    <a:pt x="125730" y="161290"/>
                    <a:pt x="121920" y="161290"/>
                    <a:pt x="120650" y="161290"/>
                  </a:cubicBezTo>
                  <a:lnTo>
                    <a:pt x="118097" y="161290"/>
                  </a:lnTo>
                  <a:lnTo>
                    <a:pt x="118097" y="158750"/>
                  </a:lnTo>
                  <a:cubicBezTo>
                    <a:pt x="115570" y="157480"/>
                    <a:pt x="111747" y="158750"/>
                    <a:pt x="109220" y="158750"/>
                  </a:cubicBezTo>
                  <a:cubicBezTo>
                    <a:pt x="110490" y="154940"/>
                    <a:pt x="106680" y="154940"/>
                    <a:pt x="105397" y="154940"/>
                  </a:cubicBezTo>
                  <a:lnTo>
                    <a:pt x="102870" y="154940"/>
                  </a:lnTo>
                  <a:cubicBezTo>
                    <a:pt x="104140" y="152400"/>
                    <a:pt x="101600" y="152400"/>
                    <a:pt x="99047" y="152400"/>
                  </a:cubicBezTo>
                  <a:lnTo>
                    <a:pt x="96520" y="152400"/>
                  </a:lnTo>
                  <a:cubicBezTo>
                    <a:pt x="97790" y="149860"/>
                    <a:pt x="95250" y="148590"/>
                    <a:pt x="92697" y="148590"/>
                  </a:cubicBezTo>
                  <a:lnTo>
                    <a:pt x="91440" y="148590"/>
                  </a:lnTo>
                  <a:cubicBezTo>
                    <a:pt x="92697" y="146050"/>
                    <a:pt x="88900" y="146050"/>
                    <a:pt x="87630" y="146050"/>
                  </a:cubicBezTo>
                  <a:lnTo>
                    <a:pt x="85090" y="146050"/>
                  </a:lnTo>
                  <a:cubicBezTo>
                    <a:pt x="85090" y="144780"/>
                    <a:pt x="85090" y="143510"/>
                    <a:pt x="83820" y="143510"/>
                  </a:cubicBezTo>
                  <a:lnTo>
                    <a:pt x="81280" y="143510"/>
                  </a:lnTo>
                  <a:lnTo>
                    <a:pt x="81280" y="140970"/>
                  </a:lnTo>
                  <a:cubicBezTo>
                    <a:pt x="77470" y="139700"/>
                    <a:pt x="73647" y="139700"/>
                    <a:pt x="69850" y="139700"/>
                  </a:cubicBezTo>
                  <a:cubicBezTo>
                    <a:pt x="71120" y="137160"/>
                    <a:pt x="67297" y="137160"/>
                    <a:pt x="66040" y="137160"/>
                  </a:cubicBezTo>
                  <a:lnTo>
                    <a:pt x="63500" y="137160"/>
                  </a:lnTo>
                  <a:lnTo>
                    <a:pt x="63500" y="134620"/>
                  </a:lnTo>
                  <a:cubicBezTo>
                    <a:pt x="60947" y="133350"/>
                    <a:pt x="57150" y="134620"/>
                    <a:pt x="54597" y="133350"/>
                  </a:cubicBezTo>
                  <a:lnTo>
                    <a:pt x="54597" y="121920"/>
                  </a:lnTo>
                  <a:cubicBezTo>
                    <a:pt x="55880" y="121920"/>
                    <a:pt x="58420" y="123190"/>
                    <a:pt x="60947" y="121920"/>
                  </a:cubicBezTo>
                  <a:lnTo>
                    <a:pt x="60947" y="119380"/>
                  </a:lnTo>
                  <a:cubicBezTo>
                    <a:pt x="63500" y="119380"/>
                    <a:pt x="67297" y="120650"/>
                    <a:pt x="69850" y="118110"/>
                  </a:cubicBezTo>
                  <a:lnTo>
                    <a:pt x="69850" y="116840"/>
                  </a:lnTo>
                  <a:lnTo>
                    <a:pt x="72390" y="116840"/>
                  </a:lnTo>
                  <a:lnTo>
                    <a:pt x="72390" y="102870"/>
                  </a:lnTo>
                  <a:lnTo>
                    <a:pt x="69850" y="102870"/>
                  </a:lnTo>
                  <a:cubicBezTo>
                    <a:pt x="69850" y="102870"/>
                    <a:pt x="69850" y="101600"/>
                    <a:pt x="68580" y="100330"/>
                  </a:cubicBezTo>
                  <a:lnTo>
                    <a:pt x="66040" y="100330"/>
                  </a:lnTo>
                  <a:cubicBezTo>
                    <a:pt x="66040" y="99060"/>
                    <a:pt x="67297" y="97790"/>
                    <a:pt x="66040" y="97790"/>
                  </a:cubicBezTo>
                  <a:lnTo>
                    <a:pt x="63500" y="97790"/>
                  </a:lnTo>
                  <a:cubicBezTo>
                    <a:pt x="63500" y="95250"/>
                    <a:pt x="63500" y="92710"/>
                    <a:pt x="62230" y="91440"/>
                  </a:cubicBezTo>
                  <a:lnTo>
                    <a:pt x="60947" y="91440"/>
                  </a:lnTo>
                  <a:cubicBezTo>
                    <a:pt x="62230" y="88900"/>
                    <a:pt x="58420" y="87630"/>
                    <a:pt x="57150" y="87630"/>
                  </a:cubicBezTo>
                  <a:lnTo>
                    <a:pt x="54597" y="87630"/>
                  </a:lnTo>
                  <a:cubicBezTo>
                    <a:pt x="54597" y="86360"/>
                    <a:pt x="54597" y="83820"/>
                    <a:pt x="53340" y="82550"/>
                  </a:cubicBezTo>
                  <a:lnTo>
                    <a:pt x="50800" y="82550"/>
                  </a:lnTo>
                  <a:cubicBezTo>
                    <a:pt x="50800" y="81280"/>
                    <a:pt x="52070" y="80010"/>
                    <a:pt x="50800" y="78740"/>
                  </a:cubicBezTo>
                  <a:lnTo>
                    <a:pt x="48247" y="78740"/>
                  </a:lnTo>
                  <a:cubicBezTo>
                    <a:pt x="48247" y="78740"/>
                    <a:pt x="48247" y="76200"/>
                    <a:pt x="46990" y="76200"/>
                  </a:cubicBezTo>
                  <a:lnTo>
                    <a:pt x="45720" y="76200"/>
                  </a:lnTo>
                  <a:cubicBezTo>
                    <a:pt x="44450" y="73660"/>
                    <a:pt x="45720" y="71120"/>
                    <a:pt x="44450" y="69850"/>
                  </a:cubicBezTo>
                  <a:lnTo>
                    <a:pt x="41897" y="69850"/>
                  </a:lnTo>
                  <a:cubicBezTo>
                    <a:pt x="41897" y="68580"/>
                    <a:pt x="43180" y="67310"/>
                    <a:pt x="41897" y="67310"/>
                  </a:cubicBezTo>
                  <a:lnTo>
                    <a:pt x="39370" y="67310"/>
                  </a:lnTo>
                  <a:cubicBezTo>
                    <a:pt x="39370" y="66040"/>
                    <a:pt x="39370" y="64770"/>
                    <a:pt x="38100" y="63500"/>
                  </a:cubicBezTo>
                  <a:lnTo>
                    <a:pt x="35547" y="63500"/>
                  </a:lnTo>
                  <a:cubicBezTo>
                    <a:pt x="35547" y="63500"/>
                    <a:pt x="36830" y="60960"/>
                    <a:pt x="35547" y="60960"/>
                  </a:cubicBezTo>
                  <a:lnTo>
                    <a:pt x="33020" y="60960"/>
                  </a:lnTo>
                  <a:cubicBezTo>
                    <a:pt x="34290" y="58420"/>
                    <a:pt x="30480" y="57150"/>
                    <a:pt x="29197" y="57150"/>
                  </a:cubicBezTo>
                  <a:lnTo>
                    <a:pt x="26670" y="57150"/>
                  </a:lnTo>
                  <a:cubicBezTo>
                    <a:pt x="26670" y="55880"/>
                    <a:pt x="27940" y="53340"/>
                    <a:pt x="26670" y="52070"/>
                  </a:cubicBezTo>
                  <a:lnTo>
                    <a:pt x="24130" y="52070"/>
                  </a:lnTo>
                  <a:cubicBezTo>
                    <a:pt x="24130" y="50800"/>
                    <a:pt x="24130" y="49530"/>
                    <a:pt x="22847" y="48260"/>
                  </a:cubicBezTo>
                  <a:lnTo>
                    <a:pt x="20320" y="48260"/>
                  </a:lnTo>
                  <a:cubicBezTo>
                    <a:pt x="20320" y="48260"/>
                    <a:pt x="21590" y="45720"/>
                    <a:pt x="20320" y="45720"/>
                  </a:cubicBezTo>
                  <a:lnTo>
                    <a:pt x="17780" y="45720"/>
                  </a:lnTo>
                  <a:cubicBezTo>
                    <a:pt x="17780" y="43180"/>
                    <a:pt x="17780" y="40640"/>
                    <a:pt x="16497" y="39370"/>
                  </a:cubicBezTo>
                  <a:lnTo>
                    <a:pt x="15240" y="39370"/>
                  </a:lnTo>
                  <a:cubicBezTo>
                    <a:pt x="13970" y="36830"/>
                    <a:pt x="15240" y="34290"/>
                    <a:pt x="13970" y="33020"/>
                  </a:cubicBezTo>
                  <a:lnTo>
                    <a:pt x="11430" y="33020"/>
                  </a:lnTo>
                  <a:cubicBezTo>
                    <a:pt x="11430" y="33020"/>
                    <a:pt x="12700" y="30480"/>
                    <a:pt x="11430" y="30480"/>
                  </a:cubicBezTo>
                  <a:lnTo>
                    <a:pt x="8890" y="30480"/>
                  </a:lnTo>
                  <a:cubicBezTo>
                    <a:pt x="8890" y="26670"/>
                    <a:pt x="8890" y="24130"/>
                    <a:pt x="7620" y="21590"/>
                  </a:cubicBezTo>
                  <a:lnTo>
                    <a:pt x="5080" y="21590"/>
                  </a:lnTo>
                  <a:cubicBezTo>
                    <a:pt x="5080" y="20320"/>
                    <a:pt x="6350" y="19050"/>
                    <a:pt x="5080" y="17780"/>
                  </a:cubicBezTo>
                  <a:lnTo>
                    <a:pt x="2540" y="17780"/>
                  </a:lnTo>
                  <a:cubicBezTo>
                    <a:pt x="2540" y="15240"/>
                    <a:pt x="2540" y="11430"/>
                    <a:pt x="1270" y="8890"/>
                  </a:cubicBezTo>
                  <a:lnTo>
                    <a:pt x="0" y="88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6" name="Shape 36"/>
            <p:cNvSpPr/>
            <p:nvPr/>
          </p:nvSpPr>
          <p:spPr>
            <a:xfrm>
              <a:off x="914406" y="91441"/>
              <a:ext cx="318770" cy="308372"/>
            </a:xfrm>
            <a:custGeom>
              <a:avLst/>
              <a:gdLst/>
              <a:ahLst/>
              <a:cxnLst/>
              <a:rect l="0" t="0" r="0" b="0"/>
              <a:pathLst>
                <a:path w="318770" h="308372">
                  <a:moveTo>
                    <a:pt x="313134" y="357"/>
                  </a:moveTo>
                  <a:cubicBezTo>
                    <a:pt x="314484" y="0"/>
                    <a:pt x="316230" y="79"/>
                    <a:pt x="318770" y="1032"/>
                  </a:cubicBezTo>
                  <a:lnTo>
                    <a:pt x="318770" y="6112"/>
                  </a:lnTo>
                  <a:lnTo>
                    <a:pt x="316230" y="6112"/>
                  </a:lnTo>
                  <a:cubicBezTo>
                    <a:pt x="314960" y="8652"/>
                    <a:pt x="316230" y="12462"/>
                    <a:pt x="316230" y="15002"/>
                  </a:cubicBezTo>
                  <a:cubicBezTo>
                    <a:pt x="312420" y="13732"/>
                    <a:pt x="312420" y="17542"/>
                    <a:pt x="312420" y="18812"/>
                  </a:cubicBezTo>
                  <a:lnTo>
                    <a:pt x="312420" y="21352"/>
                  </a:lnTo>
                  <a:cubicBezTo>
                    <a:pt x="311150" y="21352"/>
                    <a:pt x="309880" y="21352"/>
                    <a:pt x="309880" y="22622"/>
                  </a:cubicBezTo>
                  <a:lnTo>
                    <a:pt x="309880" y="23892"/>
                  </a:lnTo>
                  <a:lnTo>
                    <a:pt x="307340" y="23892"/>
                  </a:lnTo>
                  <a:cubicBezTo>
                    <a:pt x="306070" y="27702"/>
                    <a:pt x="307340" y="30242"/>
                    <a:pt x="306070" y="34052"/>
                  </a:cubicBezTo>
                  <a:cubicBezTo>
                    <a:pt x="306070" y="34052"/>
                    <a:pt x="303530" y="32782"/>
                    <a:pt x="303530" y="34052"/>
                  </a:cubicBezTo>
                  <a:lnTo>
                    <a:pt x="303530" y="36592"/>
                  </a:lnTo>
                  <a:cubicBezTo>
                    <a:pt x="302260" y="36592"/>
                    <a:pt x="300990" y="36592"/>
                    <a:pt x="300990" y="37862"/>
                  </a:cubicBezTo>
                  <a:lnTo>
                    <a:pt x="300990" y="39132"/>
                  </a:lnTo>
                  <a:lnTo>
                    <a:pt x="298450" y="39132"/>
                  </a:lnTo>
                  <a:cubicBezTo>
                    <a:pt x="297180" y="42942"/>
                    <a:pt x="297180" y="45482"/>
                    <a:pt x="297180" y="49292"/>
                  </a:cubicBezTo>
                  <a:cubicBezTo>
                    <a:pt x="295910" y="49292"/>
                    <a:pt x="294640" y="48022"/>
                    <a:pt x="294640" y="49292"/>
                  </a:cubicBezTo>
                  <a:lnTo>
                    <a:pt x="294640" y="51832"/>
                  </a:lnTo>
                  <a:cubicBezTo>
                    <a:pt x="293370" y="51832"/>
                    <a:pt x="292100" y="51832"/>
                    <a:pt x="290830" y="53102"/>
                  </a:cubicBezTo>
                  <a:lnTo>
                    <a:pt x="290830" y="54372"/>
                  </a:lnTo>
                  <a:cubicBezTo>
                    <a:pt x="290830" y="55642"/>
                    <a:pt x="288290" y="54372"/>
                    <a:pt x="288290" y="55642"/>
                  </a:cubicBezTo>
                  <a:lnTo>
                    <a:pt x="288290" y="58182"/>
                  </a:lnTo>
                  <a:cubicBezTo>
                    <a:pt x="287020" y="58182"/>
                    <a:pt x="285750" y="56912"/>
                    <a:pt x="285750" y="58182"/>
                  </a:cubicBezTo>
                  <a:lnTo>
                    <a:pt x="285750" y="60722"/>
                  </a:lnTo>
                  <a:cubicBezTo>
                    <a:pt x="284480" y="60722"/>
                    <a:pt x="283210" y="60722"/>
                    <a:pt x="281940" y="61992"/>
                  </a:cubicBezTo>
                  <a:lnTo>
                    <a:pt x="281940" y="64532"/>
                  </a:lnTo>
                  <a:cubicBezTo>
                    <a:pt x="280670" y="64532"/>
                    <a:pt x="279400" y="63262"/>
                    <a:pt x="279400" y="64532"/>
                  </a:cubicBezTo>
                  <a:lnTo>
                    <a:pt x="279400" y="67072"/>
                  </a:lnTo>
                  <a:cubicBezTo>
                    <a:pt x="278130" y="67072"/>
                    <a:pt x="276860" y="67072"/>
                    <a:pt x="275590" y="68342"/>
                  </a:cubicBezTo>
                  <a:lnTo>
                    <a:pt x="275590" y="69612"/>
                  </a:lnTo>
                  <a:cubicBezTo>
                    <a:pt x="275590" y="70882"/>
                    <a:pt x="273050" y="69612"/>
                    <a:pt x="273050" y="70882"/>
                  </a:cubicBezTo>
                  <a:lnTo>
                    <a:pt x="273050" y="73422"/>
                  </a:lnTo>
                  <a:cubicBezTo>
                    <a:pt x="270510" y="72152"/>
                    <a:pt x="269240" y="74692"/>
                    <a:pt x="270510" y="77232"/>
                  </a:cubicBezTo>
                  <a:lnTo>
                    <a:pt x="270510" y="79772"/>
                  </a:lnTo>
                  <a:cubicBezTo>
                    <a:pt x="269240" y="79772"/>
                    <a:pt x="267970" y="78502"/>
                    <a:pt x="266700" y="79772"/>
                  </a:cubicBezTo>
                  <a:lnTo>
                    <a:pt x="266700" y="82312"/>
                  </a:lnTo>
                  <a:cubicBezTo>
                    <a:pt x="265430" y="82312"/>
                    <a:pt x="264160" y="82312"/>
                    <a:pt x="264160" y="83582"/>
                  </a:cubicBezTo>
                  <a:lnTo>
                    <a:pt x="264160" y="84852"/>
                  </a:lnTo>
                  <a:cubicBezTo>
                    <a:pt x="261620" y="83582"/>
                    <a:pt x="260350" y="87392"/>
                    <a:pt x="260350" y="88662"/>
                  </a:cubicBezTo>
                  <a:lnTo>
                    <a:pt x="260350" y="91202"/>
                  </a:lnTo>
                  <a:cubicBezTo>
                    <a:pt x="260350" y="91202"/>
                    <a:pt x="257810" y="91202"/>
                    <a:pt x="257810" y="92472"/>
                  </a:cubicBezTo>
                  <a:lnTo>
                    <a:pt x="257810" y="95012"/>
                  </a:lnTo>
                  <a:cubicBezTo>
                    <a:pt x="256540" y="95012"/>
                    <a:pt x="255270" y="93742"/>
                    <a:pt x="255270" y="95012"/>
                  </a:cubicBezTo>
                  <a:lnTo>
                    <a:pt x="255270" y="97552"/>
                  </a:lnTo>
                  <a:cubicBezTo>
                    <a:pt x="251460" y="96282"/>
                    <a:pt x="251460" y="100092"/>
                    <a:pt x="251460" y="101362"/>
                  </a:cubicBezTo>
                  <a:lnTo>
                    <a:pt x="251460" y="103902"/>
                  </a:lnTo>
                  <a:cubicBezTo>
                    <a:pt x="250190" y="103902"/>
                    <a:pt x="248920" y="102632"/>
                    <a:pt x="248920" y="103902"/>
                  </a:cubicBezTo>
                  <a:lnTo>
                    <a:pt x="248920" y="106442"/>
                  </a:lnTo>
                  <a:cubicBezTo>
                    <a:pt x="247650" y="106442"/>
                    <a:pt x="246380" y="106442"/>
                    <a:pt x="245110" y="107712"/>
                  </a:cubicBezTo>
                  <a:lnTo>
                    <a:pt x="245110" y="110252"/>
                  </a:lnTo>
                  <a:lnTo>
                    <a:pt x="243840" y="110252"/>
                  </a:lnTo>
                  <a:cubicBezTo>
                    <a:pt x="242570" y="112792"/>
                    <a:pt x="242570" y="115332"/>
                    <a:pt x="242570" y="119142"/>
                  </a:cubicBezTo>
                  <a:cubicBezTo>
                    <a:pt x="243840" y="120412"/>
                    <a:pt x="246380" y="119142"/>
                    <a:pt x="248920" y="119142"/>
                  </a:cubicBezTo>
                  <a:lnTo>
                    <a:pt x="248920" y="121682"/>
                  </a:lnTo>
                  <a:cubicBezTo>
                    <a:pt x="251460" y="122952"/>
                    <a:pt x="255270" y="122952"/>
                    <a:pt x="257810" y="122952"/>
                  </a:cubicBezTo>
                  <a:cubicBezTo>
                    <a:pt x="257810" y="124222"/>
                    <a:pt x="257810" y="125492"/>
                    <a:pt x="259080" y="125492"/>
                  </a:cubicBezTo>
                  <a:lnTo>
                    <a:pt x="260350" y="125492"/>
                  </a:lnTo>
                  <a:cubicBezTo>
                    <a:pt x="261620" y="126762"/>
                    <a:pt x="260350" y="128032"/>
                    <a:pt x="261620" y="129302"/>
                  </a:cubicBezTo>
                  <a:lnTo>
                    <a:pt x="264160" y="129302"/>
                  </a:lnTo>
                  <a:lnTo>
                    <a:pt x="264160" y="130572"/>
                  </a:lnTo>
                  <a:cubicBezTo>
                    <a:pt x="261620" y="129302"/>
                    <a:pt x="260350" y="133112"/>
                    <a:pt x="260350" y="134382"/>
                  </a:cubicBezTo>
                  <a:lnTo>
                    <a:pt x="260350" y="136922"/>
                  </a:lnTo>
                  <a:cubicBezTo>
                    <a:pt x="257810" y="136922"/>
                    <a:pt x="254000" y="136922"/>
                    <a:pt x="251460" y="138192"/>
                  </a:cubicBezTo>
                  <a:lnTo>
                    <a:pt x="251460" y="140732"/>
                  </a:lnTo>
                  <a:cubicBezTo>
                    <a:pt x="248920" y="140732"/>
                    <a:pt x="245110" y="139462"/>
                    <a:pt x="242570" y="140732"/>
                  </a:cubicBezTo>
                  <a:lnTo>
                    <a:pt x="242570" y="143272"/>
                  </a:lnTo>
                  <a:cubicBezTo>
                    <a:pt x="240030" y="143272"/>
                    <a:pt x="237490" y="143272"/>
                    <a:pt x="236220" y="144542"/>
                  </a:cubicBezTo>
                  <a:lnTo>
                    <a:pt x="236220" y="145812"/>
                  </a:lnTo>
                  <a:cubicBezTo>
                    <a:pt x="234950" y="147082"/>
                    <a:pt x="233680" y="145812"/>
                    <a:pt x="233680" y="147082"/>
                  </a:cubicBezTo>
                  <a:lnTo>
                    <a:pt x="233680" y="149622"/>
                  </a:lnTo>
                  <a:cubicBezTo>
                    <a:pt x="231140" y="149622"/>
                    <a:pt x="228600" y="148352"/>
                    <a:pt x="227330" y="149622"/>
                  </a:cubicBezTo>
                  <a:lnTo>
                    <a:pt x="227330" y="152162"/>
                  </a:lnTo>
                  <a:cubicBezTo>
                    <a:pt x="224790" y="152162"/>
                    <a:pt x="222250" y="152162"/>
                    <a:pt x="220980" y="153432"/>
                  </a:cubicBezTo>
                  <a:lnTo>
                    <a:pt x="220980" y="155972"/>
                  </a:lnTo>
                  <a:cubicBezTo>
                    <a:pt x="219710" y="155972"/>
                    <a:pt x="217170" y="154702"/>
                    <a:pt x="214630" y="155972"/>
                  </a:cubicBezTo>
                  <a:lnTo>
                    <a:pt x="214630" y="158512"/>
                  </a:lnTo>
                  <a:cubicBezTo>
                    <a:pt x="213360" y="158512"/>
                    <a:pt x="210820" y="158512"/>
                    <a:pt x="209550" y="159782"/>
                  </a:cubicBezTo>
                  <a:lnTo>
                    <a:pt x="209550" y="161052"/>
                  </a:lnTo>
                  <a:cubicBezTo>
                    <a:pt x="207010" y="162322"/>
                    <a:pt x="204470" y="161052"/>
                    <a:pt x="203200" y="162322"/>
                  </a:cubicBezTo>
                  <a:lnTo>
                    <a:pt x="203200" y="164862"/>
                  </a:lnTo>
                  <a:cubicBezTo>
                    <a:pt x="200660" y="164862"/>
                    <a:pt x="198120" y="163592"/>
                    <a:pt x="196850" y="164862"/>
                  </a:cubicBezTo>
                  <a:lnTo>
                    <a:pt x="196850" y="167402"/>
                  </a:lnTo>
                  <a:cubicBezTo>
                    <a:pt x="194310" y="167402"/>
                    <a:pt x="191770" y="167402"/>
                    <a:pt x="190500" y="168672"/>
                  </a:cubicBezTo>
                  <a:lnTo>
                    <a:pt x="190500" y="171212"/>
                  </a:lnTo>
                  <a:cubicBezTo>
                    <a:pt x="189230" y="171212"/>
                    <a:pt x="186690" y="169942"/>
                    <a:pt x="184150" y="171212"/>
                  </a:cubicBezTo>
                  <a:lnTo>
                    <a:pt x="184150" y="173752"/>
                  </a:lnTo>
                  <a:lnTo>
                    <a:pt x="182880" y="173752"/>
                  </a:lnTo>
                  <a:cubicBezTo>
                    <a:pt x="181610" y="176292"/>
                    <a:pt x="181610" y="180102"/>
                    <a:pt x="181610" y="182642"/>
                  </a:cubicBezTo>
                  <a:cubicBezTo>
                    <a:pt x="182880" y="183912"/>
                    <a:pt x="185420" y="183912"/>
                    <a:pt x="187960" y="183912"/>
                  </a:cubicBezTo>
                  <a:cubicBezTo>
                    <a:pt x="187960" y="185182"/>
                    <a:pt x="186690" y="186452"/>
                    <a:pt x="187960" y="186452"/>
                  </a:cubicBezTo>
                  <a:lnTo>
                    <a:pt x="190500" y="186452"/>
                  </a:lnTo>
                  <a:lnTo>
                    <a:pt x="190500" y="188992"/>
                  </a:lnTo>
                  <a:cubicBezTo>
                    <a:pt x="198120" y="190262"/>
                    <a:pt x="207010" y="190262"/>
                    <a:pt x="214630" y="190262"/>
                  </a:cubicBezTo>
                  <a:lnTo>
                    <a:pt x="214630" y="195342"/>
                  </a:lnTo>
                  <a:cubicBezTo>
                    <a:pt x="214630" y="195342"/>
                    <a:pt x="212090" y="194072"/>
                    <a:pt x="212090" y="195342"/>
                  </a:cubicBezTo>
                  <a:lnTo>
                    <a:pt x="212090" y="197882"/>
                  </a:lnTo>
                  <a:cubicBezTo>
                    <a:pt x="209550" y="197882"/>
                    <a:pt x="207010" y="197882"/>
                    <a:pt x="205740" y="199152"/>
                  </a:cubicBezTo>
                  <a:lnTo>
                    <a:pt x="205740" y="201692"/>
                  </a:lnTo>
                  <a:cubicBezTo>
                    <a:pt x="204470" y="201692"/>
                    <a:pt x="201930" y="200422"/>
                    <a:pt x="199390" y="201692"/>
                  </a:cubicBezTo>
                  <a:lnTo>
                    <a:pt x="199390" y="204232"/>
                  </a:lnTo>
                  <a:cubicBezTo>
                    <a:pt x="198120" y="204232"/>
                    <a:pt x="195580" y="204232"/>
                    <a:pt x="194310" y="205502"/>
                  </a:cubicBezTo>
                  <a:lnTo>
                    <a:pt x="194310" y="206772"/>
                  </a:lnTo>
                  <a:cubicBezTo>
                    <a:pt x="191770" y="208042"/>
                    <a:pt x="189230" y="206772"/>
                    <a:pt x="187960" y="208042"/>
                  </a:cubicBezTo>
                  <a:lnTo>
                    <a:pt x="187960" y="210582"/>
                  </a:lnTo>
                  <a:cubicBezTo>
                    <a:pt x="186690" y="210582"/>
                    <a:pt x="185420" y="209312"/>
                    <a:pt x="184150" y="210582"/>
                  </a:cubicBezTo>
                  <a:lnTo>
                    <a:pt x="184150" y="213122"/>
                  </a:lnTo>
                  <a:cubicBezTo>
                    <a:pt x="182880" y="213122"/>
                    <a:pt x="180340" y="213122"/>
                    <a:pt x="179070" y="214392"/>
                  </a:cubicBezTo>
                  <a:lnTo>
                    <a:pt x="179070" y="216932"/>
                  </a:lnTo>
                  <a:cubicBezTo>
                    <a:pt x="177800" y="216932"/>
                    <a:pt x="176530" y="215662"/>
                    <a:pt x="175260" y="216932"/>
                  </a:cubicBezTo>
                  <a:lnTo>
                    <a:pt x="175260" y="219472"/>
                  </a:lnTo>
                  <a:cubicBezTo>
                    <a:pt x="173990" y="219472"/>
                    <a:pt x="171450" y="219472"/>
                    <a:pt x="168910" y="220742"/>
                  </a:cubicBezTo>
                  <a:lnTo>
                    <a:pt x="168910" y="222012"/>
                  </a:lnTo>
                  <a:cubicBezTo>
                    <a:pt x="167640" y="223282"/>
                    <a:pt x="165100" y="222012"/>
                    <a:pt x="163830" y="223282"/>
                  </a:cubicBezTo>
                  <a:lnTo>
                    <a:pt x="163830" y="225822"/>
                  </a:lnTo>
                  <a:cubicBezTo>
                    <a:pt x="161290" y="225822"/>
                    <a:pt x="158750" y="224552"/>
                    <a:pt x="157480" y="225822"/>
                  </a:cubicBezTo>
                  <a:lnTo>
                    <a:pt x="157480" y="228362"/>
                  </a:lnTo>
                  <a:cubicBezTo>
                    <a:pt x="154940" y="228362"/>
                    <a:pt x="152400" y="228362"/>
                    <a:pt x="151130" y="229632"/>
                  </a:cubicBezTo>
                  <a:lnTo>
                    <a:pt x="151130" y="232172"/>
                  </a:lnTo>
                  <a:cubicBezTo>
                    <a:pt x="148590" y="232172"/>
                    <a:pt x="144780" y="230902"/>
                    <a:pt x="142240" y="232172"/>
                  </a:cubicBezTo>
                  <a:lnTo>
                    <a:pt x="142240" y="234712"/>
                  </a:lnTo>
                  <a:cubicBezTo>
                    <a:pt x="139700" y="234712"/>
                    <a:pt x="137160" y="234712"/>
                    <a:pt x="135890" y="235982"/>
                  </a:cubicBezTo>
                  <a:lnTo>
                    <a:pt x="135890" y="237252"/>
                  </a:lnTo>
                  <a:cubicBezTo>
                    <a:pt x="134620" y="238522"/>
                    <a:pt x="133350" y="237252"/>
                    <a:pt x="133350" y="238522"/>
                  </a:cubicBezTo>
                  <a:lnTo>
                    <a:pt x="133350" y="241062"/>
                  </a:lnTo>
                  <a:cubicBezTo>
                    <a:pt x="130810" y="241062"/>
                    <a:pt x="128270" y="239792"/>
                    <a:pt x="127000" y="241062"/>
                  </a:cubicBezTo>
                  <a:lnTo>
                    <a:pt x="127000" y="243602"/>
                  </a:lnTo>
                  <a:cubicBezTo>
                    <a:pt x="125730" y="243602"/>
                    <a:pt x="124460" y="243602"/>
                    <a:pt x="123190" y="244872"/>
                  </a:cubicBezTo>
                  <a:lnTo>
                    <a:pt x="123190" y="247412"/>
                  </a:lnTo>
                  <a:cubicBezTo>
                    <a:pt x="121920" y="247412"/>
                    <a:pt x="119380" y="246142"/>
                    <a:pt x="118110" y="247412"/>
                  </a:cubicBezTo>
                  <a:lnTo>
                    <a:pt x="118110" y="249952"/>
                  </a:lnTo>
                  <a:cubicBezTo>
                    <a:pt x="115570" y="249952"/>
                    <a:pt x="113030" y="249952"/>
                    <a:pt x="111760" y="251222"/>
                  </a:cubicBezTo>
                  <a:lnTo>
                    <a:pt x="111760" y="252492"/>
                  </a:lnTo>
                  <a:cubicBezTo>
                    <a:pt x="109220" y="253762"/>
                    <a:pt x="106680" y="252492"/>
                    <a:pt x="105410" y="253762"/>
                  </a:cubicBezTo>
                  <a:lnTo>
                    <a:pt x="105410" y="256302"/>
                  </a:lnTo>
                  <a:cubicBezTo>
                    <a:pt x="102870" y="256302"/>
                    <a:pt x="99060" y="255032"/>
                    <a:pt x="96520" y="256302"/>
                  </a:cubicBezTo>
                  <a:lnTo>
                    <a:pt x="96520" y="258842"/>
                  </a:lnTo>
                  <a:cubicBezTo>
                    <a:pt x="95250" y="258842"/>
                    <a:pt x="93980" y="258842"/>
                    <a:pt x="92710" y="260112"/>
                  </a:cubicBezTo>
                  <a:lnTo>
                    <a:pt x="92710" y="262652"/>
                  </a:lnTo>
                  <a:cubicBezTo>
                    <a:pt x="91440" y="262652"/>
                    <a:pt x="88900" y="261382"/>
                    <a:pt x="87630" y="262652"/>
                  </a:cubicBezTo>
                  <a:lnTo>
                    <a:pt x="87630" y="265192"/>
                  </a:lnTo>
                  <a:cubicBezTo>
                    <a:pt x="82550" y="266462"/>
                    <a:pt x="72390" y="262652"/>
                    <a:pt x="72390" y="267732"/>
                  </a:cubicBezTo>
                  <a:cubicBezTo>
                    <a:pt x="69850" y="269002"/>
                    <a:pt x="67310" y="267732"/>
                    <a:pt x="66040" y="269002"/>
                  </a:cubicBezTo>
                  <a:lnTo>
                    <a:pt x="66040" y="271542"/>
                  </a:lnTo>
                  <a:cubicBezTo>
                    <a:pt x="63500" y="271542"/>
                    <a:pt x="60960" y="270272"/>
                    <a:pt x="59690" y="271542"/>
                  </a:cubicBezTo>
                  <a:lnTo>
                    <a:pt x="59690" y="274082"/>
                  </a:lnTo>
                  <a:cubicBezTo>
                    <a:pt x="57150" y="274082"/>
                    <a:pt x="54610" y="274082"/>
                    <a:pt x="53340" y="275352"/>
                  </a:cubicBezTo>
                  <a:lnTo>
                    <a:pt x="53340" y="277892"/>
                  </a:lnTo>
                  <a:cubicBezTo>
                    <a:pt x="52070" y="277892"/>
                    <a:pt x="50800" y="276622"/>
                    <a:pt x="50800" y="277892"/>
                  </a:cubicBezTo>
                  <a:lnTo>
                    <a:pt x="50800" y="280432"/>
                  </a:lnTo>
                  <a:cubicBezTo>
                    <a:pt x="48260" y="280432"/>
                    <a:pt x="45720" y="280432"/>
                    <a:pt x="44450" y="281702"/>
                  </a:cubicBezTo>
                  <a:lnTo>
                    <a:pt x="44450" y="282972"/>
                  </a:lnTo>
                  <a:cubicBezTo>
                    <a:pt x="43180" y="284242"/>
                    <a:pt x="41910" y="282972"/>
                    <a:pt x="41910" y="284242"/>
                  </a:cubicBezTo>
                  <a:lnTo>
                    <a:pt x="41910" y="286782"/>
                  </a:lnTo>
                  <a:cubicBezTo>
                    <a:pt x="39370" y="286782"/>
                    <a:pt x="36830" y="285512"/>
                    <a:pt x="35560" y="286782"/>
                  </a:cubicBezTo>
                  <a:lnTo>
                    <a:pt x="35560" y="289322"/>
                  </a:lnTo>
                  <a:cubicBezTo>
                    <a:pt x="34290" y="289322"/>
                    <a:pt x="33020" y="289322"/>
                    <a:pt x="31750" y="290592"/>
                  </a:cubicBezTo>
                  <a:lnTo>
                    <a:pt x="31750" y="293132"/>
                  </a:lnTo>
                  <a:cubicBezTo>
                    <a:pt x="31750" y="293132"/>
                    <a:pt x="29210" y="291862"/>
                    <a:pt x="29210" y="293132"/>
                  </a:cubicBezTo>
                  <a:lnTo>
                    <a:pt x="29210" y="295672"/>
                  </a:lnTo>
                  <a:cubicBezTo>
                    <a:pt x="26670" y="295672"/>
                    <a:pt x="24130" y="295672"/>
                    <a:pt x="22860" y="296942"/>
                  </a:cubicBezTo>
                  <a:lnTo>
                    <a:pt x="22860" y="298212"/>
                  </a:lnTo>
                  <a:cubicBezTo>
                    <a:pt x="20320" y="299482"/>
                    <a:pt x="16510" y="298212"/>
                    <a:pt x="13970" y="299482"/>
                  </a:cubicBezTo>
                  <a:lnTo>
                    <a:pt x="13970" y="302022"/>
                  </a:lnTo>
                  <a:cubicBezTo>
                    <a:pt x="12700" y="302022"/>
                    <a:pt x="11430" y="300752"/>
                    <a:pt x="11430" y="302022"/>
                  </a:cubicBezTo>
                  <a:lnTo>
                    <a:pt x="11430" y="304562"/>
                  </a:lnTo>
                  <a:cubicBezTo>
                    <a:pt x="8890" y="304562"/>
                    <a:pt x="6350" y="304562"/>
                    <a:pt x="5080" y="305832"/>
                  </a:cubicBezTo>
                  <a:lnTo>
                    <a:pt x="5080" y="308372"/>
                  </a:lnTo>
                  <a:lnTo>
                    <a:pt x="2540" y="308372"/>
                  </a:lnTo>
                  <a:cubicBezTo>
                    <a:pt x="2540" y="304562"/>
                    <a:pt x="2540" y="302022"/>
                    <a:pt x="1270" y="298212"/>
                  </a:cubicBezTo>
                  <a:lnTo>
                    <a:pt x="0" y="298212"/>
                  </a:lnTo>
                  <a:lnTo>
                    <a:pt x="0" y="296942"/>
                  </a:lnTo>
                  <a:lnTo>
                    <a:pt x="1270" y="296942"/>
                  </a:lnTo>
                  <a:lnTo>
                    <a:pt x="2540" y="281702"/>
                  </a:lnTo>
                  <a:lnTo>
                    <a:pt x="5080" y="281702"/>
                  </a:lnTo>
                  <a:lnTo>
                    <a:pt x="5080" y="262652"/>
                  </a:lnTo>
                  <a:cubicBezTo>
                    <a:pt x="6350" y="262652"/>
                    <a:pt x="7620" y="263922"/>
                    <a:pt x="8890" y="262652"/>
                  </a:cubicBezTo>
                  <a:lnTo>
                    <a:pt x="8890" y="260112"/>
                  </a:lnTo>
                  <a:cubicBezTo>
                    <a:pt x="11430" y="261382"/>
                    <a:pt x="11430" y="257572"/>
                    <a:pt x="11430" y="256302"/>
                  </a:cubicBezTo>
                  <a:lnTo>
                    <a:pt x="11430" y="253762"/>
                  </a:lnTo>
                  <a:cubicBezTo>
                    <a:pt x="13970" y="255032"/>
                    <a:pt x="15240" y="252492"/>
                    <a:pt x="15240" y="249952"/>
                  </a:cubicBezTo>
                  <a:cubicBezTo>
                    <a:pt x="13970" y="248682"/>
                    <a:pt x="15240" y="247412"/>
                    <a:pt x="13970" y="247412"/>
                  </a:cubicBezTo>
                  <a:lnTo>
                    <a:pt x="11430" y="247412"/>
                  </a:lnTo>
                  <a:cubicBezTo>
                    <a:pt x="11430" y="244872"/>
                    <a:pt x="12700" y="242332"/>
                    <a:pt x="11430" y="241062"/>
                  </a:cubicBezTo>
                  <a:lnTo>
                    <a:pt x="8890" y="241062"/>
                  </a:lnTo>
                  <a:lnTo>
                    <a:pt x="8890" y="229632"/>
                  </a:lnTo>
                  <a:cubicBezTo>
                    <a:pt x="11430" y="230902"/>
                    <a:pt x="11430" y="227092"/>
                    <a:pt x="11430" y="225822"/>
                  </a:cubicBezTo>
                  <a:lnTo>
                    <a:pt x="11430" y="223282"/>
                  </a:lnTo>
                  <a:lnTo>
                    <a:pt x="13970" y="223282"/>
                  </a:lnTo>
                  <a:cubicBezTo>
                    <a:pt x="15240" y="219472"/>
                    <a:pt x="13970" y="215662"/>
                    <a:pt x="15240" y="210582"/>
                  </a:cubicBezTo>
                  <a:cubicBezTo>
                    <a:pt x="15240" y="210582"/>
                    <a:pt x="17780" y="211852"/>
                    <a:pt x="17780" y="210582"/>
                  </a:cubicBezTo>
                  <a:lnTo>
                    <a:pt x="17780" y="208042"/>
                  </a:lnTo>
                  <a:cubicBezTo>
                    <a:pt x="19050" y="208042"/>
                    <a:pt x="20320" y="209312"/>
                    <a:pt x="20320" y="206772"/>
                  </a:cubicBezTo>
                  <a:lnTo>
                    <a:pt x="20320" y="205502"/>
                  </a:lnTo>
                  <a:lnTo>
                    <a:pt x="29210" y="205502"/>
                  </a:lnTo>
                  <a:cubicBezTo>
                    <a:pt x="27940" y="208042"/>
                    <a:pt x="30480" y="208042"/>
                    <a:pt x="33020" y="208042"/>
                  </a:cubicBezTo>
                  <a:cubicBezTo>
                    <a:pt x="34290" y="208042"/>
                    <a:pt x="35560" y="209312"/>
                    <a:pt x="35560" y="206772"/>
                  </a:cubicBezTo>
                  <a:lnTo>
                    <a:pt x="35560" y="205502"/>
                  </a:lnTo>
                  <a:cubicBezTo>
                    <a:pt x="36830" y="205502"/>
                    <a:pt x="38100" y="205502"/>
                    <a:pt x="39370" y="204232"/>
                  </a:cubicBezTo>
                  <a:lnTo>
                    <a:pt x="39370" y="201692"/>
                  </a:lnTo>
                  <a:cubicBezTo>
                    <a:pt x="40640" y="201692"/>
                    <a:pt x="41910" y="202962"/>
                    <a:pt x="41910" y="201692"/>
                  </a:cubicBezTo>
                  <a:lnTo>
                    <a:pt x="41910" y="199152"/>
                  </a:lnTo>
                  <a:cubicBezTo>
                    <a:pt x="43180" y="199152"/>
                    <a:pt x="44450" y="199152"/>
                    <a:pt x="45720" y="197882"/>
                  </a:cubicBezTo>
                  <a:lnTo>
                    <a:pt x="45720" y="195342"/>
                  </a:lnTo>
                  <a:cubicBezTo>
                    <a:pt x="48260" y="197882"/>
                    <a:pt x="48260" y="194072"/>
                    <a:pt x="48260" y="191532"/>
                  </a:cubicBezTo>
                  <a:lnTo>
                    <a:pt x="48260" y="190262"/>
                  </a:lnTo>
                  <a:cubicBezTo>
                    <a:pt x="50800" y="191532"/>
                    <a:pt x="52070" y="187722"/>
                    <a:pt x="50800" y="186452"/>
                  </a:cubicBezTo>
                  <a:lnTo>
                    <a:pt x="50800" y="183912"/>
                  </a:lnTo>
                  <a:cubicBezTo>
                    <a:pt x="54610" y="185182"/>
                    <a:pt x="54610" y="181372"/>
                    <a:pt x="54610" y="180102"/>
                  </a:cubicBezTo>
                  <a:lnTo>
                    <a:pt x="54610" y="177562"/>
                  </a:lnTo>
                  <a:cubicBezTo>
                    <a:pt x="55880" y="177562"/>
                    <a:pt x="57150" y="178832"/>
                    <a:pt x="57150" y="176292"/>
                  </a:cubicBezTo>
                  <a:lnTo>
                    <a:pt x="57150" y="175022"/>
                  </a:lnTo>
                  <a:lnTo>
                    <a:pt x="59690" y="175022"/>
                  </a:lnTo>
                  <a:cubicBezTo>
                    <a:pt x="60960" y="171212"/>
                    <a:pt x="59690" y="166132"/>
                    <a:pt x="60960" y="162322"/>
                  </a:cubicBezTo>
                  <a:cubicBezTo>
                    <a:pt x="60960" y="162322"/>
                    <a:pt x="63500" y="163592"/>
                    <a:pt x="63500" y="161052"/>
                  </a:cubicBezTo>
                  <a:lnTo>
                    <a:pt x="63500" y="159782"/>
                  </a:lnTo>
                  <a:cubicBezTo>
                    <a:pt x="66040" y="161052"/>
                    <a:pt x="67310" y="157242"/>
                    <a:pt x="66040" y="155972"/>
                  </a:cubicBezTo>
                  <a:lnTo>
                    <a:pt x="66040" y="153432"/>
                  </a:lnTo>
                  <a:lnTo>
                    <a:pt x="68580" y="153432"/>
                  </a:lnTo>
                  <a:cubicBezTo>
                    <a:pt x="69850" y="150892"/>
                    <a:pt x="69850" y="147082"/>
                    <a:pt x="69850" y="144542"/>
                  </a:cubicBezTo>
                  <a:cubicBezTo>
                    <a:pt x="72390" y="145812"/>
                    <a:pt x="72390" y="142002"/>
                    <a:pt x="72390" y="140732"/>
                  </a:cubicBezTo>
                  <a:lnTo>
                    <a:pt x="72390" y="138192"/>
                  </a:lnTo>
                  <a:cubicBezTo>
                    <a:pt x="73660" y="138192"/>
                    <a:pt x="74930" y="138192"/>
                    <a:pt x="76200" y="136922"/>
                  </a:cubicBezTo>
                  <a:lnTo>
                    <a:pt x="76200" y="134382"/>
                  </a:lnTo>
                  <a:cubicBezTo>
                    <a:pt x="78740" y="136922"/>
                    <a:pt x="78740" y="133112"/>
                    <a:pt x="78740" y="130572"/>
                  </a:cubicBezTo>
                  <a:lnTo>
                    <a:pt x="78740" y="129302"/>
                  </a:lnTo>
                  <a:cubicBezTo>
                    <a:pt x="80010" y="129302"/>
                    <a:pt x="81280" y="129302"/>
                    <a:pt x="81280" y="128032"/>
                  </a:cubicBezTo>
                  <a:lnTo>
                    <a:pt x="81280" y="125492"/>
                  </a:lnTo>
                  <a:lnTo>
                    <a:pt x="87630" y="125492"/>
                  </a:lnTo>
                  <a:cubicBezTo>
                    <a:pt x="87630" y="126762"/>
                    <a:pt x="86360" y="128032"/>
                    <a:pt x="87630" y="129302"/>
                  </a:cubicBezTo>
                  <a:lnTo>
                    <a:pt x="90170" y="129302"/>
                  </a:lnTo>
                  <a:lnTo>
                    <a:pt x="90170" y="130572"/>
                  </a:lnTo>
                  <a:cubicBezTo>
                    <a:pt x="93980" y="131842"/>
                    <a:pt x="99060" y="131842"/>
                    <a:pt x="102870" y="130572"/>
                  </a:cubicBezTo>
                  <a:lnTo>
                    <a:pt x="102870" y="129302"/>
                  </a:lnTo>
                  <a:cubicBezTo>
                    <a:pt x="105410" y="130572"/>
                    <a:pt x="106680" y="126762"/>
                    <a:pt x="106680" y="125492"/>
                  </a:cubicBezTo>
                  <a:lnTo>
                    <a:pt x="106680" y="122952"/>
                  </a:lnTo>
                  <a:lnTo>
                    <a:pt x="107950" y="122952"/>
                  </a:lnTo>
                  <a:cubicBezTo>
                    <a:pt x="109220" y="120412"/>
                    <a:pt x="109220" y="116602"/>
                    <a:pt x="109220" y="114062"/>
                  </a:cubicBezTo>
                  <a:cubicBezTo>
                    <a:pt x="110490" y="114062"/>
                    <a:pt x="111760" y="114062"/>
                    <a:pt x="111760" y="112792"/>
                  </a:cubicBezTo>
                  <a:lnTo>
                    <a:pt x="111760" y="110252"/>
                  </a:lnTo>
                  <a:lnTo>
                    <a:pt x="114300" y="110252"/>
                  </a:lnTo>
                  <a:cubicBezTo>
                    <a:pt x="115570" y="106442"/>
                    <a:pt x="115570" y="102632"/>
                    <a:pt x="115570" y="98822"/>
                  </a:cubicBezTo>
                  <a:cubicBezTo>
                    <a:pt x="118110" y="100092"/>
                    <a:pt x="118110" y="96282"/>
                    <a:pt x="118110" y="95012"/>
                  </a:cubicBezTo>
                  <a:lnTo>
                    <a:pt x="118110" y="92472"/>
                  </a:lnTo>
                  <a:cubicBezTo>
                    <a:pt x="119380" y="92472"/>
                    <a:pt x="120650" y="92472"/>
                    <a:pt x="121920" y="91202"/>
                  </a:cubicBezTo>
                  <a:lnTo>
                    <a:pt x="121920" y="88662"/>
                  </a:lnTo>
                  <a:lnTo>
                    <a:pt x="123190" y="88662"/>
                  </a:lnTo>
                  <a:cubicBezTo>
                    <a:pt x="124460" y="86122"/>
                    <a:pt x="124460" y="83582"/>
                    <a:pt x="124460" y="79772"/>
                  </a:cubicBezTo>
                  <a:cubicBezTo>
                    <a:pt x="125730" y="79772"/>
                    <a:pt x="127000" y="81042"/>
                    <a:pt x="127000" y="79772"/>
                  </a:cubicBezTo>
                  <a:lnTo>
                    <a:pt x="127000" y="77232"/>
                  </a:lnTo>
                  <a:cubicBezTo>
                    <a:pt x="130810" y="78502"/>
                    <a:pt x="130810" y="74692"/>
                    <a:pt x="130810" y="73422"/>
                  </a:cubicBezTo>
                  <a:lnTo>
                    <a:pt x="130810" y="70882"/>
                  </a:lnTo>
                  <a:lnTo>
                    <a:pt x="133350" y="70882"/>
                  </a:lnTo>
                  <a:cubicBezTo>
                    <a:pt x="134620" y="68342"/>
                    <a:pt x="133350" y="64532"/>
                    <a:pt x="133350" y="61992"/>
                  </a:cubicBezTo>
                  <a:cubicBezTo>
                    <a:pt x="134620" y="61992"/>
                    <a:pt x="135890" y="61992"/>
                    <a:pt x="137160" y="60722"/>
                  </a:cubicBezTo>
                  <a:lnTo>
                    <a:pt x="137160" y="58182"/>
                  </a:lnTo>
                  <a:cubicBezTo>
                    <a:pt x="137160" y="58182"/>
                    <a:pt x="139700" y="59452"/>
                    <a:pt x="139700" y="58182"/>
                  </a:cubicBezTo>
                  <a:lnTo>
                    <a:pt x="139700" y="55642"/>
                  </a:lnTo>
                  <a:cubicBezTo>
                    <a:pt x="140970" y="55642"/>
                    <a:pt x="142240" y="56912"/>
                    <a:pt x="142240" y="54372"/>
                  </a:cubicBezTo>
                  <a:lnTo>
                    <a:pt x="142240" y="53102"/>
                  </a:lnTo>
                  <a:cubicBezTo>
                    <a:pt x="143510" y="53102"/>
                    <a:pt x="144780" y="53102"/>
                    <a:pt x="146050" y="51832"/>
                  </a:cubicBezTo>
                  <a:lnTo>
                    <a:pt x="146050" y="49292"/>
                  </a:lnTo>
                  <a:lnTo>
                    <a:pt x="160020" y="49292"/>
                  </a:lnTo>
                  <a:cubicBezTo>
                    <a:pt x="160020" y="50562"/>
                    <a:pt x="160020" y="51832"/>
                    <a:pt x="161290" y="53102"/>
                  </a:cubicBezTo>
                  <a:lnTo>
                    <a:pt x="163830" y="53102"/>
                  </a:lnTo>
                  <a:cubicBezTo>
                    <a:pt x="162560" y="55642"/>
                    <a:pt x="165100" y="55642"/>
                    <a:pt x="167640" y="55642"/>
                  </a:cubicBezTo>
                  <a:lnTo>
                    <a:pt x="168910" y="55642"/>
                  </a:lnTo>
                  <a:cubicBezTo>
                    <a:pt x="170180" y="56912"/>
                    <a:pt x="168910" y="58182"/>
                    <a:pt x="170180" y="58182"/>
                  </a:cubicBezTo>
                  <a:lnTo>
                    <a:pt x="172720" y="58182"/>
                  </a:lnTo>
                  <a:lnTo>
                    <a:pt x="172720" y="60722"/>
                  </a:lnTo>
                  <a:cubicBezTo>
                    <a:pt x="175260" y="61992"/>
                    <a:pt x="179070" y="61992"/>
                    <a:pt x="182880" y="60722"/>
                  </a:cubicBezTo>
                  <a:lnTo>
                    <a:pt x="182880" y="58182"/>
                  </a:lnTo>
                  <a:cubicBezTo>
                    <a:pt x="184150" y="58182"/>
                    <a:pt x="186690" y="59452"/>
                    <a:pt x="187960" y="58182"/>
                  </a:cubicBezTo>
                  <a:lnTo>
                    <a:pt x="187960" y="55642"/>
                  </a:lnTo>
                  <a:cubicBezTo>
                    <a:pt x="189230" y="55642"/>
                    <a:pt x="190500" y="56912"/>
                    <a:pt x="191770" y="54372"/>
                  </a:cubicBezTo>
                  <a:lnTo>
                    <a:pt x="191770" y="53102"/>
                  </a:lnTo>
                  <a:cubicBezTo>
                    <a:pt x="193040" y="53102"/>
                    <a:pt x="194310" y="53102"/>
                    <a:pt x="194310" y="51832"/>
                  </a:cubicBezTo>
                  <a:lnTo>
                    <a:pt x="194310" y="49292"/>
                  </a:lnTo>
                  <a:cubicBezTo>
                    <a:pt x="196850" y="50562"/>
                    <a:pt x="198120" y="48022"/>
                    <a:pt x="198120" y="45482"/>
                  </a:cubicBezTo>
                  <a:lnTo>
                    <a:pt x="198120" y="42942"/>
                  </a:lnTo>
                  <a:cubicBezTo>
                    <a:pt x="198120" y="42942"/>
                    <a:pt x="200660" y="44212"/>
                    <a:pt x="200660" y="42942"/>
                  </a:cubicBezTo>
                  <a:lnTo>
                    <a:pt x="200660" y="40402"/>
                  </a:lnTo>
                  <a:cubicBezTo>
                    <a:pt x="201930" y="40402"/>
                    <a:pt x="203200" y="41672"/>
                    <a:pt x="203200" y="39132"/>
                  </a:cubicBezTo>
                  <a:lnTo>
                    <a:pt x="203200" y="37862"/>
                  </a:lnTo>
                  <a:lnTo>
                    <a:pt x="205740" y="37862"/>
                  </a:lnTo>
                  <a:cubicBezTo>
                    <a:pt x="207010" y="35322"/>
                    <a:pt x="207010" y="31512"/>
                    <a:pt x="207010" y="27702"/>
                  </a:cubicBezTo>
                  <a:cubicBezTo>
                    <a:pt x="208280" y="27702"/>
                    <a:pt x="209550" y="28972"/>
                    <a:pt x="209550" y="27702"/>
                  </a:cubicBezTo>
                  <a:lnTo>
                    <a:pt x="209550" y="25162"/>
                  </a:lnTo>
                  <a:cubicBezTo>
                    <a:pt x="210820" y="25162"/>
                    <a:pt x="212090" y="26432"/>
                    <a:pt x="213360" y="23892"/>
                  </a:cubicBezTo>
                  <a:lnTo>
                    <a:pt x="213360" y="22622"/>
                  </a:lnTo>
                  <a:cubicBezTo>
                    <a:pt x="215900" y="23892"/>
                    <a:pt x="215900" y="20082"/>
                    <a:pt x="215900" y="18812"/>
                  </a:cubicBezTo>
                  <a:lnTo>
                    <a:pt x="215900" y="16272"/>
                  </a:lnTo>
                  <a:cubicBezTo>
                    <a:pt x="217170" y="16272"/>
                    <a:pt x="218440" y="16272"/>
                    <a:pt x="218440" y="15002"/>
                  </a:cubicBezTo>
                  <a:lnTo>
                    <a:pt x="218440" y="12462"/>
                  </a:lnTo>
                  <a:cubicBezTo>
                    <a:pt x="220980" y="12462"/>
                    <a:pt x="223520" y="13732"/>
                    <a:pt x="224790" y="12462"/>
                  </a:cubicBezTo>
                  <a:lnTo>
                    <a:pt x="224790" y="9922"/>
                  </a:lnTo>
                  <a:lnTo>
                    <a:pt x="227330" y="9922"/>
                  </a:lnTo>
                  <a:cubicBezTo>
                    <a:pt x="227330" y="11192"/>
                    <a:pt x="227330" y="12462"/>
                    <a:pt x="228600" y="12462"/>
                  </a:cubicBezTo>
                  <a:lnTo>
                    <a:pt x="229870" y="12462"/>
                  </a:lnTo>
                  <a:cubicBezTo>
                    <a:pt x="231140" y="13732"/>
                    <a:pt x="229870" y="15002"/>
                    <a:pt x="231140" y="16272"/>
                  </a:cubicBezTo>
                  <a:lnTo>
                    <a:pt x="233680" y="16272"/>
                  </a:lnTo>
                  <a:cubicBezTo>
                    <a:pt x="233680" y="17542"/>
                    <a:pt x="232410" y="18812"/>
                    <a:pt x="233680" y="18812"/>
                  </a:cubicBezTo>
                  <a:lnTo>
                    <a:pt x="236220" y="18812"/>
                  </a:lnTo>
                  <a:cubicBezTo>
                    <a:pt x="234950" y="22622"/>
                    <a:pt x="238760" y="22622"/>
                    <a:pt x="240030" y="22622"/>
                  </a:cubicBezTo>
                  <a:lnTo>
                    <a:pt x="242570" y="22622"/>
                  </a:lnTo>
                  <a:lnTo>
                    <a:pt x="242570" y="23892"/>
                  </a:lnTo>
                  <a:cubicBezTo>
                    <a:pt x="245110" y="25162"/>
                    <a:pt x="250190" y="25162"/>
                    <a:pt x="252730" y="23892"/>
                  </a:cubicBezTo>
                  <a:lnTo>
                    <a:pt x="252730" y="22622"/>
                  </a:lnTo>
                  <a:cubicBezTo>
                    <a:pt x="255270" y="22622"/>
                    <a:pt x="259080" y="22622"/>
                    <a:pt x="261620" y="21352"/>
                  </a:cubicBezTo>
                  <a:lnTo>
                    <a:pt x="261620" y="18812"/>
                  </a:lnTo>
                  <a:cubicBezTo>
                    <a:pt x="262890" y="18812"/>
                    <a:pt x="264160" y="20082"/>
                    <a:pt x="264160" y="18812"/>
                  </a:cubicBezTo>
                  <a:lnTo>
                    <a:pt x="264160" y="16272"/>
                  </a:lnTo>
                  <a:cubicBezTo>
                    <a:pt x="266700" y="16272"/>
                    <a:pt x="269240" y="16272"/>
                    <a:pt x="270510" y="15002"/>
                  </a:cubicBezTo>
                  <a:lnTo>
                    <a:pt x="270510" y="12462"/>
                  </a:lnTo>
                  <a:cubicBezTo>
                    <a:pt x="274320" y="12462"/>
                    <a:pt x="276860" y="13732"/>
                    <a:pt x="279400" y="12462"/>
                  </a:cubicBezTo>
                  <a:lnTo>
                    <a:pt x="279400" y="9922"/>
                  </a:lnTo>
                  <a:cubicBezTo>
                    <a:pt x="284480" y="8652"/>
                    <a:pt x="293370" y="12462"/>
                    <a:pt x="294640" y="7382"/>
                  </a:cubicBezTo>
                  <a:cubicBezTo>
                    <a:pt x="297180" y="7382"/>
                    <a:pt x="299720" y="7382"/>
                    <a:pt x="300990" y="6112"/>
                  </a:cubicBezTo>
                  <a:lnTo>
                    <a:pt x="300990" y="3572"/>
                  </a:lnTo>
                  <a:cubicBezTo>
                    <a:pt x="308610" y="6429"/>
                    <a:pt x="309086" y="1429"/>
                    <a:pt x="313134" y="3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7" name="Shape 37"/>
            <p:cNvSpPr/>
            <p:nvPr/>
          </p:nvSpPr>
          <p:spPr>
            <a:xfrm>
              <a:off x="2011695" y="111522"/>
              <a:ext cx="260350" cy="247650"/>
            </a:xfrm>
            <a:custGeom>
              <a:avLst/>
              <a:gdLst/>
              <a:ahLst/>
              <a:cxnLst/>
              <a:rect l="0" t="0" r="0" b="0"/>
              <a:pathLst>
                <a:path w="260350" h="247650">
                  <a:moveTo>
                    <a:pt x="5067" y="2540"/>
                  </a:moveTo>
                  <a:lnTo>
                    <a:pt x="5067" y="3810"/>
                  </a:lnTo>
                  <a:cubicBezTo>
                    <a:pt x="7607" y="6350"/>
                    <a:pt x="11417" y="5080"/>
                    <a:pt x="13957" y="5080"/>
                  </a:cubicBezTo>
                  <a:cubicBezTo>
                    <a:pt x="12700" y="7620"/>
                    <a:pt x="15240" y="8890"/>
                    <a:pt x="17767" y="7620"/>
                  </a:cubicBezTo>
                  <a:lnTo>
                    <a:pt x="20307" y="7620"/>
                  </a:lnTo>
                  <a:cubicBezTo>
                    <a:pt x="20307" y="8890"/>
                    <a:pt x="19050" y="10160"/>
                    <a:pt x="20307" y="11430"/>
                  </a:cubicBezTo>
                  <a:lnTo>
                    <a:pt x="22847" y="11430"/>
                  </a:lnTo>
                  <a:cubicBezTo>
                    <a:pt x="21590" y="13970"/>
                    <a:pt x="25400" y="15240"/>
                    <a:pt x="26657" y="13970"/>
                  </a:cubicBezTo>
                  <a:lnTo>
                    <a:pt x="29197" y="13970"/>
                  </a:lnTo>
                  <a:cubicBezTo>
                    <a:pt x="29197" y="15240"/>
                    <a:pt x="27940" y="16510"/>
                    <a:pt x="30467" y="17780"/>
                  </a:cubicBezTo>
                  <a:lnTo>
                    <a:pt x="31750" y="17780"/>
                  </a:lnTo>
                  <a:cubicBezTo>
                    <a:pt x="30467" y="20320"/>
                    <a:pt x="34290" y="20320"/>
                    <a:pt x="35547" y="20320"/>
                  </a:cubicBezTo>
                  <a:lnTo>
                    <a:pt x="38100" y="20320"/>
                  </a:lnTo>
                  <a:cubicBezTo>
                    <a:pt x="38100" y="21590"/>
                    <a:pt x="38100" y="22860"/>
                    <a:pt x="39357" y="22860"/>
                  </a:cubicBezTo>
                  <a:lnTo>
                    <a:pt x="41897" y="22860"/>
                  </a:lnTo>
                  <a:cubicBezTo>
                    <a:pt x="41897" y="24130"/>
                    <a:pt x="40640" y="25400"/>
                    <a:pt x="41897" y="26670"/>
                  </a:cubicBezTo>
                  <a:lnTo>
                    <a:pt x="44450" y="26670"/>
                  </a:lnTo>
                  <a:cubicBezTo>
                    <a:pt x="43167" y="29210"/>
                    <a:pt x="45707" y="30480"/>
                    <a:pt x="48247" y="29210"/>
                  </a:cubicBezTo>
                  <a:lnTo>
                    <a:pt x="50800" y="29210"/>
                  </a:lnTo>
                  <a:cubicBezTo>
                    <a:pt x="50800" y="30480"/>
                    <a:pt x="49517" y="31750"/>
                    <a:pt x="50800" y="33020"/>
                  </a:cubicBezTo>
                  <a:lnTo>
                    <a:pt x="53340" y="33020"/>
                  </a:lnTo>
                  <a:cubicBezTo>
                    <a:pt x="52057" y="35560"/>
                    <a:pt x="55867" y="35560"/>
                    <a:pt x="57150" y="35560"/>
                  </a:cubicBezTo>
                  <a:lnTo>
                    <a:pt x="59690" y="35560"/>
                  </a:lnTo>
                  <a:cubicBezTo>
                    <a:pt x="59690" y="38100"/>
                    <a:pt x="58407" y="44450"/>
                    <a:pt x="63500" y="41910"/>
                  </a:cubicBezTo>
                  <a:lnTo>
                    <a:pt x="66040" y="41910"/>
                  </a:lnTo>
                  <a:cubicBezTo>
                    <a:pt x="66040" y="43180"/>
                    <a:pt x="64757" y="44450"/>
                    <a:pt x="66040" y="44450"/>
                  </a:cubicBezTo>
                  <a:lnTo>
                    <a:pt x="68567" y="44450"/>
                  </a:lnTo>
                  <a:cubicBezTo>
                    <a:pt x="68567" y="45720"/>
                    <a:pt x="68567" y="46990"/>
                    <a:pt x="69850" y="48260"/>
                  </a:cubicBezTo>
                  <a:lnTo>
                    <a:pt x="72390" y="48260"/>
                  </a:lnTo>
                  <a:cubicBezTo>
                    <a:pt x="72390" y="48260"/>
                    <a:pt x="71107" y="50800"/>
                    <a:pt x="72390" y="50800"/>
                  </a:cubicBezTo>
                  <a:lnTo>
                    <a:pt x="74917" y="50800"/>
                  </a:lnTo>
                  <a:cubicBezTo>
                    <a:pt x="74917" y="52070"/>
                    <a:pt x="73647" y="53340"/>
                    <a:pt x="76200" y="53340"/>
                  </a:cubicBezTo>
                  <a:lnTo>
                    <a:pt x="77457" y="53340"/>
                  </a:lnTo>
                  <a:cubicBezTo>
                    <a:pt x="77457" y="55880"/>
                    <a:pt x="76200" y="62230"/>
                    <a:pt x="81267" y="59690"/>
                  </a:cubicBezTo>
                  <a:lnTo>
                    <a:pt x="83807" y="59690"/>
                  </a:lnTo>
                  <a:cubicBezTo>
                    <a:pt x="83807" y="60960"/>
                    <a:pt x="83807" y="62230"/>
                    <a:pt x="85090" y="63500"/>
                  </a:cubicBezTo>
                  <a:lnTo>
                    <a:pt x="87617" y="63500"/>
                  </a:lnTo>
                  <a:cubicBezTo>
                    <a:pt x="87617" y="63500"/>
                    <a:pt x="86347" y="66040"/>
                    <a:pt x="87617" y="66040"/>
                  </a:cubicBezTo>
                  <a:lnTo>
                    <a:pt x="90157" y="66040"/>
                  </a:lnTo>
                  <a:cubicBezTo>
                    <a:pt x="88900" y="68580"/>
                    <a:pt x="91440" y="69850"/>
                    <a:pt x="93967" y="68580"/>
                  </a:cubicBezTo>
                  <a:lnTo>
                    <a:pt x="96507" y="68580"/>
                  </a:lnTo>
                  <a:cubicBezTo>
                    <a:pt x="96507" y="71120"/>
                    <a:pt x="95250" y="77470"/>
                    <a:pt x="100317" y="74930"/>
                  </a:cubicBezTo>
                  <a:lnTo>
                    <a:pt x="102857" y="74930"/>
                  </a:lnTo>
                  <a:cubicBezTo>
                    <a:pt x="102857" y="76200"/>
                    <a:pt x="101600" y="77470"/>
                    <a:pt x="102857" y="78740"/>
                  </a:cubicBezTo>
                  <a:lnTo>
                    <a:pt x="105397" y="78740"/>
                  </a:lnTo>
                  <a:cubicBezTo>
                    <a:pt x="104140" y="81280"/>
                    <a:pt x="106667" y="81280"/>
                    <a:pt x="109207" y="81280"/>
                  </a:cubicBezTo>
                  <a:lnTo>
                    <a:pt x="111747" y="81280"/>
                  </a:lnTo>
                  <a:cubicBezTo>
                    <a:pt x="111747" y="82550"/>
                    <a:pt x="110490" y="83820"/>
                    <a:pt x="111747" y="83820"/>
                  </a:cubicBezTo>
                  <a:lnTo>
                    <a:pt x="114300" y="83820"/>
                  </a:lnTo>
                  <a:cubicBezTo>
                    <a:pt x="114300" y="85090"/>
                    <a:pt x="114300" y="86360"/>
                    <a:pt x="115557" y="87630"/>
                  </a:cubicBezTo>
                  <a:lnTo>
                    <a:pt x="118097" y="87630"/>
                  </a:lnTo>
                  <a:cubicBezTo>
                    <a:pt x="118097" y="88900"/>
                    <a:pt x="116840" y="90170"/>
                    <a:pt x="118097" y="90170"/>
                  </a:cubicBezTo>
                  <a:lnTo>
                    <a:pt x="120650" y="90170"/>
                  </a:lnTo>
                  <a:cubicBezTo>
                    <a:pt x="120650" y="91440"/>
                    <a:pt x="119367" y="92710"/>
                    <a:pt x="121907" y="93980"/>
                  </a:cubicBezTo>
                  <a:lnTo>
                    <a:pt x="123190" y="93980"/>
                  </a:lnTo>
                  <a:cubicBezTo>
                    <a:pt x="123190" y="93980"/>
                    <a:pt x="123190" y="96520"/>
                    <a:pt x="124447" y="96520"/>
                  </a:cubicBezTo>
                  <a:lnTo>
                    <a:pt x="127000" y="96520"/>
                  </a:lnTo>
                  <a:cubicBezTo>
                    <a:pt x="125717" y="99060"/>
                    <a:pt x="128257" y="100330"/>
                    <a:pt x="130797" y="99060"/>
                  </a:cubicBezTo>
                  <a:lnTo>
                    <a:pt x="133350" y="99060"/>
                  </a:lnTo>
                  <a:cubicBezTo>
                    <a:pt x="133350" y="101600"/>
                    <a:pt x="132067" y="104140"/>
                    <a:pt x="133350" y="105410"/>
                  </a:cubicBezTo>
                  <a:lnTo>
                    <a:pt x="135890" y="105410"/>
                  </a:lnTo>
                  <a:cubicBezTo>
                    <a:pt x="135890" y="106680"/>
                    <a:pt x="134607" y="107950"/>
                    <a:pt x="137147" y="109220"/>
                  </a:cubicBezTo>
                  <a:lnTo>
                    <a:pt x="138417" y="109220"/>
                  </a:lnTo>
                  <a:cubicBezTo>
                    <a:pt x="138417" y="109220"/>
                    <a:pt x="138417" y="111760"/>
                    <a:pt x="139700" y="111760"/>
                  </a:cubicBezTo>
                  <a:lnTo>
                    <a:pt x="142240" y="111760"/>
                  </a:lnTo>
                  <a:cubicBezTo>
                    <a:pt x="142240" y="113030"/>
                    <a:pt x="140957" y="114300"/>
                    <a:pt x="142240" y="114300"/>
                  </a:cubicBezTo>
                  <a:lnTo>
                    <a:pt x="144767" y="114300"/>
                  </a:lnTo>
                  <a:cubicBezTo>
                    <a:pt x="143497" y="118110"/>
                    <a:pt x="147307" y="118110"/>
                    <a:pt x="148590" y="118110"/>
                  </a:cubicBezTo>
                  <a:lnTo>
                    <a:pt x="151117" y="118110"/>
                  </a:lnTo>
                  <a:cubicBezTo>
                    <a:pt x="151117" y="120650"/>
                    <a:pt x="149847" y="121920"/>
                    <a:pt x="152400" y="124460"/>
                  </a:cubicBezTo>
                  <a:lnTo>
                    <a:pt x="153657" y="124460"/>
                  </a:lnTo>
                  <a:cubicBezTo>
                    <a:pt x="153657" y="124460"/>
                    <a:pt x="153657" y="127000"/>
                    <a:pt x="154940" y="127000"/>
                  </a:cubicBezTo>
                  <a:lnTo>
                    <a:pt x="157467" y="127000"/>
                  </a:lnTo>
                  <a:cubicBezTo>
                    <a:pt x="157467" y="128270"/>
                    <a:pt x="156197" y="129540"/>
                    <a:pt x="157467" y="129540"/>
                  </a:cubicBezTo>
                  <a:lnTo>
                    <a:pt x="160007" y="129540"/>
                  </a:lnTo>
                  <a:cubicBezTo>
                    <a:pt x="160007" y="132080"/>
                    <a:pt x="158750" y="138430"/>
                    <a:pt x="163817" y="135890"/>
                  </a:cubicBezTo>
                  <a:lnTo>
                    <a:pt x="166357" y="135890"/>
                  </a:lnTo>
                  <a:cubicBezTo>
                    <a:pt x="166357" y="137160"/>
                    <a:pt x="165100" y="138430"/>
                    <a:pt x="167640" y="139700"/>
                  </a:cubicBezTo>
                  <a:lnTo>
                    <a:pt x="168897" y="139700"/>
                  </a:lnTo>
                  <a:cubicBezTo>
                    <a:pt x="168897" y="140970"/>
                    <a:pt x="168897" y="143510"/>
                    <a:pt x="170167" y="144780"/>
                  </a:cubicBezTo>
                  <a:lnTo>
                    <a:pt x="172707" y="144780"/>
                  </a:lnTo>
                  <a:cubicBezTo>
                    <a:pt x="172707" y="146050"/>
                    <a:pt x="171450" y="147320"/>
                    <a:pt x="172707" y="148590"/>
                  </a:cubicBezTo>
                  <a:lnTo>
                    <a:pt x="175247" y="148590"/>
                  </a:lnTo>
                  <a:cubicBezTo>
                    <a:pt x="175247" y="149860"/>
                    <a:pt x="175247" y="151130"/>
                    <a:pt x="176517" y="151130"/>
                  </a:cubicBezTo>
                  <a:lnTo>
                    <a:pt x="179057" y="151130"/>
                  </a:lnTo>
                  <a:cubicBezTo>
                    <a:pt x="179057" y="152400"/>
                    <a:pt x="177800" y="153670"/>
                    <a:pt x="179057" y="154940"/>
                  </a:cubicBezTo>
                  <a:lnTo>
                    <a:pt x="181597" y="154940"/>
                  </a:lnTo>
                  <a:cubicBezTo>
                    <a:pt x="181597" y="154940"/>
                    <a:pt x="180340" y="157480"/>
                    <a:pt x="182867" y="157480"/>
                  </a:cubicBezTo>
                  <a:lnTo>
                    <a:pt x="184150" y="157480"/>
                  </a:lnTo>
                  <a:cubicBezTo>
                    <a:pt x="184150" y="158750"/>
                    <a:pt x="184150" y="160020"/>
                    <a:pt x="185407" y="160020"/>
                  </a:cubicBezTo>
                  <a:lnTo>
                    <a:pt x="187947" y="160020"/>
                  </a:lnTo>
                  <a:cubicBezTo>
                    <a:pt x="187947" y="161290"/>
                    <a:pt x="186690" y="162560"/>
                    <a:pt x="187947" y="163830"/>
                  </a:cubicBezTo>
                  <a:lnTo>
                    <a:pt x="190500" y="163830"/>
                  </a:lnTo>
                  <a:cubicBezTo>
                    <a:pt x="190500" y="165100"/>
                    <a:pt x="190500" y="166370"/>
                    <a:pt x="191757" y="166370"/>
                  </a:cubicBezTo>
                  <a:lnTo>
                    <a:pt x="194297" y="166370"/>
                  </a:lnTo>
                  <a:cubicBezTo>
                    <a:pt x="194297" y="167640"/>
                    <a:pt x="193040" y="168910"/>
                    <a:pt x="194297" y="170180"/>
                  </a:cubicBezTo>
                  <a:lnTo>
                    <a:pt x="196850" y="170180"/>
                  </a:lnTo>
                  <a:cubicBezTo>
                    <a:pt x="196850" y="170180"/>
                    <a:pt x="195567" y="172720"/>
                    <a:pt x="198107" y="172720"/>
                  </a:cubicBezTo>
                  <a:lnTo>
                    <a:pt x="199390" y="172720"/>
                  </a:lnTo>
                  <a:cubicBezTo>
                    <a:pt x="199390" y="173990"/>
                    <a:pt x="199390" y="175260"/>
                    <a:pt x="200647" y="175260"/>
                  </a:cubicBezTo>
                  <a:lnTo>
                    <a:pt x="203200" y="175260"/>
                  </a:lnTo>
                  <a:cubicBezTo>
                    <a:pt x="203200" y="176530"/>
                    <a:pt x="201917" y="177800"/>
                    <a:pt x="203200" y="179070"/>
                  </a:cubicBezTo>
                  <a:lnTo>
                    <a:pt x="205740" y="179070"/>
                  </a:lnTo>
                  <a:cubicBezTo>
                    <a:pt x="205740" y="180340"/>
                    <a:pt x="205740" y="181610"/>
                    <a:pt x="206997" y="181610"/>
                  </a:cubicBezTo>
                  <a:lnTo>
                    <a:pt x="209550" y="181610"/>
                  </a:lnTo>
                  <a:cubicBezTo>
                    <a:pt x="209550" y="182880"/>
                    <a:pt x="208267" y="184150"/>
                    <a:pt x="209550" y="185420"/>
                  </a:cubicBezTo>
                  <a:lnTo>
                    <a:pt x="212090" y="185420"/>
                  </a:lnTo>
                  <a:cubicBezTo>
                    <a:pt x="212090" y="185420"/>
                    <a:pt x="210807" y="187960"/>
                    <a:pt x="213347" y="187960"/>
                  </a:cubicBezTo>
                  <a:lnTo>
                    <a:pt x="214617" y="187960"/>
                  </a:lnTo>
                  <a:cubicBezTo>
                    <a:pt x="214617" y="189230"/>
                    <a:pt x="214617" y="190500"/>
                    <a:pt x="215900" y="190500"/>
                  </a:cubicBezTo>
                  <a:lnTo>
                    <a:pt x="218440" y="190500"/>
                  </a:lnTo>
                  <a:cubicBezTo>
                    <a:pt x="218440" y="191770"/>
                    <a:pt x="217157" y="193040"/>
                    <a:pt x="218440" y="194310"/>
                  </a:cubicBezTo>
                  <a:lnTo>
                    <a:pt x="220967" y="194310"/>
                  </a:lnTo>
                  <a:cubicBezTo>
                    <a:pt x="220967" y="195580"/>
                    <a:pt x="220967" y="196850"/>
                    <a:pt x="222250" y="196850"/>
                  </a:cubicBezTo>
                  <a:lnTo>
                    <a:pt x="224790" y="196850"/>
                  </a:lnTo>
                  <a:cubicBezTo>
                    <a:pt x="224790" y="199390"/>
                    <a:pt x="223507" y="201930"/>
                    <a:pt x="224790" y="203200"/>
                  </a:cubicBezTo>
                  <a:lnTo>
                    <a:pt x="227317" y="203200"/>
                  </a:lnTo>
                  <a:cubicBezTo>
                    <a:pt x="227317" y="204470"/>
                    <a:pt x="226047" y="205740"/>
                    <a:pt x="228600" y="205740"/>
                  </a:cubicBezTo>
                  <a:lnTo>
                    <a:pt x="229857" y="205740"/>
                  </a:lnTo>
                  <a:cubicBezTo>
                    <a:pt x="229857" y="207010"/>
                    <a:pt x="229857" y="208280"/>
                    <a:pt x="231140" y="209550"/>
                  </a:cubicBezTo>
                  <a:lnTo>
                    <a:pt x="233667" y="209550"/>
                  </a:lnTo>
                  <a:cubicBezTo>
                    <a:pt x="233667" y="210820"/>
                    <a:pt x="232397" y="212090"/>
                    <a:pt x="233667" y="212090"/>
                  </a:cubicBezTo>
                  <a:lnTo>
                    <a:pt x="236207" y="212090"/>
                  </a:lnTo>
                  <a:cubicBezTo>
                    <a:pt x="236207" y="213360"/>
                    <a:pt x="236207" y="214630"/>
                    <a:pt x="237490" y="215900"/>
                  </a:cubicBezTo>
                  <a:lnTo>
                    <a:pt x="240017" y="215900"/>
                  </a:lnTo>
                  <a:cubicBezTo>
                    <a:pt x="240017" y="215900"/>
                    <a:pt x="238747" y="218440"/>
                    <a:pt x="240017" y="218440"/>
                  </a:cubicBezTo>
                  <a:lnTo>
                    <a:pt x="242557" y="218440"/>
                  </a:lnTo>
                  <a:cubicBezTo>
                    <a:pt x="242557" y="219710"/>
                    <a:pt x="241300" y="220980"/>
                    <a:pt x="243840" y="220980"/>
                  </a:cubicBezTo>
                  <a:lnTo>
                    <a:pt x="245097" y="220980"/>
                  </a:lnTo>
                  <a:cubicBezTo>
                    <a:pt x="245097" y="222250"/>
                    <a:pt x="245097" y="223520"/>
                    <a:pt x="246367" y="224790"/>
                  </a:cubicBezTo>
                  <a:lnTo>
                    <a:pt x="248907" y="224790"/>
                  </a:lnTo>
                  <a:cubicBezTo>
                    <a:pt x="248907" y="226060"/>
                    <a:pt x="247650" y="227330"/>
                    <a:pt x="248907" y="227330"/>
                  </a:cubicBezTo>
                  <a:lnTo>
                    <a:pt x="251447" y="227330"/>
                  </a:lnTo>
                  <a:cubicBezTo>
                    <a:pt x="251447" y="228600"/>
                    <a:pt x="251447" y="229870"/>
                    <a:pt x="252717" y="231140"/>
                  </a:cubicBezTo>
                  <a:lnTo>
                    <a:pt x="255257" y="231140"/>
                  </a:lnTo>
                  <a:cubicBezTo>
                    <a:pt x="252717" y="233680"/>
                    <a:pt x="256540" y="233680"/>
                    <a:pt x="259067" y="233680"/>
                  </a:cubicBezTo>
                  <a:lnTo>
                    <a:pt x="260350" y="233680"/>
                  </a:lnTo>
                  <a:lnTo>
                    <a:pt x="260350" y="247650"/>
                  </a:lnTo>
                  <a:lnTo>
                    <a:pt x="248907" y="247650"/>
                  </a:lnTo>
                  <a:cubicBezTo>
                    <a:pt x="250190" y="245110"/>
                    <a:pt x="247650" y="245110"/>
                    <a:pt x="245097" y="245110"/>
                  </a:cubicBezTo>
                  <a:lnTo>
                    <a:pt x="243840" y="245110"/>
                  </a:lnTo>
                  <a:cubicBezTo>
                    <a:pt x="242557" y="242570"/>
                    <a:pt x="243840" y="240030"/>
                    <a:pt x="242557" y="238760"/>
                  </a:cubicBezTo>
                  <a:lnTo>
                    <a:pt x="240017" y="238760"/>
                  </a:lnTo>
                  <a:cubicBezTo>
                    <a:pt x="240017" y="238760"/>
                    <a:pt x="241300" y="236220"/>
                    <a:pt x="240017" y="236220"/>
                  </a:cubicBezTo>
                  <a:lnTo>
                    <a:pt x="237490" y="236220"/>
                  </a:lnTo>
                  <a:cubicBezTo>
                    <a:pt x="237490" y="234950"/>
                    <a:pt x="237490" y="233680"/>
                    <a:pt x="236207" y="232410"/>
                  </a:cubicBezTo>
                  <a:lnTo>
                    <a:pt x="233667" y="232410"/>
                  </a:lnTo>
                  <a:cubicBezTo>
                    <a:pt x="233667" y="231140"/>
                    <a:pt x="234950" y="224790"/>
                    <a:pt x="229857" y="227330"/>
                  </a:cubicBezTo>
                  <a:lnTo>
                    <a:pt x="228600" y="227330"/>
                  </a:lnTo>
                  <a:cubicBezTo>
                    <a:pt x="227317" y="226060"/>
                    <a:pt x="228600" y="224790"/>
                    <a:pt x="227317" y="223520"/>
                  </a:cubicBezTo>
                  <a:lnTo>
                    <a:pt x="224790" y="223520"/>
                  </a:lnTo>
                  <a:cubicBezTo>
                    <a:pt x="224790" y="222250"/>
                    <a:pt x="226047" y="219710"/>
                    <a:pt x="224790" y="217170"/>
                  </a:cubicBezTo>
                  <a:lnTo>
                    <a:pt x="222250" y="217170"/>
                  </a:lnTo>
                  <a:cubicBezTo>
                    <a:pt x="222250" y="217170"/>
                    <a:pt x="222250" y="215900"/>
                    <a:pt x="220967" y="214630"/>
                  </a:cubicBezTo>
                  <a:lnTo>
                    <a:pt x="218440" y="214630"/>
                  </a:lnTo>
                  <a:cubicBezTo>
                    <a:pt x="218440" y="213360"/>
                    <a:pt x="219697" y="212090"/>
                    <a:pt x="218440" y="212090"/>
                  </a:cubicBezTo>
                  <a:lnTo>
                    <a:pt x="215900" y="212090"/>
                  </a:lnTo>
                  <a:cubicBezTo>
                    <a:pt x="215900" y="209550"/>
                    <a:pt x="215900" y="207010"/>
                    <a:pt x="214617" y="205740"/>
                  </a:cubicBezTo>
                  <a:lnTo>
                    <a:pt x="213347" y="205740"/>
                  </a:lnTo>
                  <a:cubicBezTo>
                    <a:pt x="212090" y="204470"/>
                    <a:pt x="213347" y="203200"/>
                    <a:pt x="212090" y="201930"/>
                  </a:cubicBezTo>
                  <a:lnTo>
                    <a:pt x="209550" y="201930"/>
                  </a:lnTo>
                  <a:cubicBezTo>
                    <a:pt x="209550" y="201930"/>
                    <a:pt x="210807" y="200660"/>
                    <a:pt x="209550" y="199390"/>
                  </a:cubicBezTo>
                  <a:lnTo>
                    <a:pt x="206997" y="199390"/>
                  </a:lnTo>
                  <a:cubicBezTo>
                    <a:pt x="206997" y="198120"/>
                    <a:pt x="206997" y="196850"/>
                    <a:pt x="205740" y="196850"/>
                  </a:cubicBezTo>
                  <a:lnTo>
                    <a:pt x="203200" y="196850"/>
                  </a:lnTo>
                  <a:cubicBezTo>
                    <a:pt x="203200" y="195580"/>
                    <a:pt x="204457" y="194310"/>
                    <a:pt x="203200" y="193040"/>
                  </a:cubicBezTo>
                  <a:lnTo>
                    <a:pt x="200647" y="193040"/>
                  </a:lnTo>
                  <a:cubicBezTo>
                    <a:pt x="200647" y="193040"/>
                    <a:pt x="200647" y="190500"/>
                    <a:pt x="199390" y="190500"/>
                  </a:cubicBezTo>
                  <a:lnTo>
                    <a:pt x="198107" y="190500"/>
                  </a:lnTo>
                  <a:cubicBezTo>
                    <a:pt x="196850" y="189230"/>
                    <a:pt x="198107" y="187960"/>
                    <a:pt x="196850" y="186690"/>
                  </a:cubicBezTo>
                  <a:lnTo>
                    <a:pt x="194297" y="186690"/>
                  </a:lnTo>
                  <a:cubicBezTo>
                    <a:pt x="195567" y="184150"/>
                    <a:pt x="193040" y="184150"/>
                    <a:pt x="190500" y="184150"/>
                  </a:cubicBezTo>
                  <a:lnTo>
                    <a:pt x="187947" y="184150"/>
                  </a:lnTo>
                  <a:cubicBezTo>
                    <a:pt x="187947" y="181610"/>
                    <a:pt x="189217" y="179070"/>
                    <a:pt x="187947" y="177800"/>
                  </a:cubicBezTo>
                  <a:lnTo>
                    <a:pt x="185407" y="177800"/>
                  </a:lnTo>
                  <a:cubicBezTo>
                    <a:pt x="186690" y="175260"/>
                    <a:pt x="182867" y="175260"/>
                    <a:pt x="181597" y="175260"/>
                  </a:cubicBezTo>
                  <a:lnTo>
                    <a:pt x="179057" y="175260"/>
                  </a:lnTo>
                  <a:cubicBezTo>
                    <a:pt x="179057" y="172720"/>
                    <a:pt x="180340" y="170180"/>
                    <a:pt x="179057" y="168910"/>
                  </a:cubicBezTo>
                  <a:lnTo>
                    <a:pt x="176517" y="168910"/>
                  </a:lnTo>
                  <a:cubicBezTo>
                    <a:pt x="177800" y="166370"/>
                    <a:pt x="173990" y="165100"/>
                    <a:pt x="172707" y="166370"/>
                  </a:cubicBezTo>
                  <a:lnTo>
                    <a:pt x="170167" y="166370"/>
                  </a:lnTo>
                  <a:cubicBezTo>
                    <a:pt x="170167" y="163830"/>
                    <a:pt x="170167" y="161290"/>
                    <a:pt x="168897" y="160020"/>
                  </a:cubicBezTo>
                  <a:lnTo>
                    <a:pt x="167640" y="160020"/>
                  </a:lnTo>
                  <a:cubicBezTo>
                    <a:pt x="166357" y="158750"/>
                    <a:pt x="167640" y="157480"/>
                    <a:pt x="166357" y="156210"/>
                  </a:cubicBezTo>
                  <a:lnTo>
                    <a:pt x="163817" y="156210"/>
                  </a:lnTo>
                  <a:cubicBezTo>
                    <a:pt x="163817" y="156210"/>
                    <a:pt x="165100" y="154940"/>
                    <a:pt x="163817" y="153670"/>
                  </a:cubicBezTo>
                  <a:lnTo>
                    <a:pt x="161290" y="153670"/>
                  </a:lnTo>
                  <a:cubicBezTo>
                    <a:pt x="161290" y="152400"/>
                    <a:pt x="161290" y="151130"/>
                    <a:pt x="160007" y="151130"/>
                  </a:cubicBezTo>
                  <a:lnTo>
                    <a:pt x="157467" y="151130"/>
                  </a:lnTo>
                  <a:cubicBezTo>
                    <a:pt x="157467" y="149860"/>
                    <a:pt x="158750" y="148590"/>
                    <a:pt x="157467" y="147320"/>
                  </a:cubicBezTo>
                  <a:lnTo>
                    <a:pt x="154940" y="147320"/>
                  </a:lnTo>
                  <a:cubicBezTo>
                    <a:pt x="154940" y="147320"/>
                    <a:pt x="154940" y="144780"/>
                    <a:pt x="153657" y="144780"/>
                  </a:cubicBezTo>
                  <a:lnTo>
                    <a:pt x="152400" y="144780"/>
                  </a:lnTo>
                  <a:cubicBezTo>
                    <a:pt x="151117" y="142240"/>
                    <a:pt x="152400" y="135890"/>
                    <a:pt x="148590" y="138430"/>
                  </a:cubicBezTo>
                  <a:lnTo>
                    <a:pt x="146050" y="138430"/>
                  </a:lnTo>
                  <a:cubicBezTo>
                    <a:pt x="146050" y="137160"/>
                    <a:pt x="146050" y="135890"/>
                    <a:pt x="144767" y="135890"/>
                  </a:cubicBezTo>
                  <a:lnTo>
                    <a:pt x="142240" y="135890"/>
                  </a:lnTo>
                  <a:cubicBezTo>
                    <a:pt x="142240" y="133350"/>
                    <a:pt x="143497" y="130810"/>
                    <a:pt x="142240" y="129540"/>
                  </a:cubicBezTo>
                  <a:lnTo>
                    <a:pt x="139700" y="129540"/>
                  </a:lnTo>
                  <a:cubicBezTo>
                    <a:pt x="140957" y="127000"/>
                    <a:pt x="137147" y="125730"/>
                    <a:pt x="135890" y="125730"/>
                  </a:cubicBezTo>
                  <a:lnTo>
                    <a:pt x="133350" y="125730"/>
                  </a:lnTo>
                  <a:cubicBezTo>
                    <a:pt x="133350" y="124460"/>
                    <a:pt x="134607" y="121920"/>
                    <a:pt x="133350" y="120650"/>
                  </a:cubicBezTo>
                  <a:lnTo>
                    <a:pt x="130797" y="120650"/>
                  </a:lnTo>
                  <a:cubicBezTo>
                    <a:pt x="130797" y="119380"/>
                    <a:pt x="130797" y="118110"/>
                    <a:pt x="129540" y="116840"/>
                  </a:cubicBezTo>
                  <a:lnTo>
                    <a:pt x="127000" y="116840"/>
                  </a:lnTo>
                  <a:cubicBezTo>
                    <a:pt x="127000" y="116840"/>
                    <a:pt x="128257" y="114300"/>
                    <a:pt x="127000" y="114300"/>
                  </a:cubicBezTo>
                  <a:lnTo>
                    <a:pt x="124447" y="114300"/>
                  </a:lnTo>
                  <a:cubicBezTo>
                    <a:pt x="124447" y="113030"/>
                    <a:pt x="124447" y="111760"/>
                    <a:pt x="123190" y="110490"/>
                  </a:cubicBezTo>
                  <a:lnTo>
                    <a:pt x="121907" y="110490"/>
                  </a:lnTo>
                  <a:cubicBezTo>
                    <a:pt x="120650" y="110490"/>
                    <a:pt x="121907" y="109220"/>
                    <a:pt x="120650" y="107950"/>
                  </a:cubicBezTo>
                  <a:lnTo>
                    <a:pt x="118097" y="107950"/>
                  </a:lnTo>
                  <a:cubicBezTo>
                    <a:pt x="118097" y="106680"/>
                    <a:pt x="119367" y="105410"/>
                    <a:pt x="118097" y="105410"/>
                  </a:cubicBezTo>
                  <a:lnTo>
                    <a:pt x="115557" y="105410"/>
                  </a:lnTo>
                  <a:cubicBezTo>
                    <a:pt x="115557" y="104140"/>
                    <a:pt x="115557" y="102870"/>
                    <a:pt x="114300" y="101600"/>
                  </a:cubicBezTo>
                  <a:lnTo>
                    <a:pt x="111747" y="101600"/>
                  </a:lnTo>
                  <a:cubicBezTo>
                    <a:pt x="113017" y="99060"/>
                    <a:pt x="110490" y="99060"/>
                    <a:pt x="107950" y="99060"/>
                  </a:cubicBezTo>
                  <a:lnTo>
                    <a:pt x="106667" y="99060"/>
                  </a:lnTo>
                  <a:cubicBezTo>
                    <a:pt x="105397" y="96520"/>
                    <a:pt x="106667" y="90170"/>
                    <a:pt x="102857" y="92710"/>
                  </a:cubicBezTo>
                  <a:lnTo>
                    <a:pt x="100317" y="92710"/>
                  </a:lnTo>
                  <a:cubicBezTo>
                    <a:pt x="100317" y="91440"/>
                    <a:pt x="100317" y="90170"/>
                    <a:pt x="99047" y="90170"/>
                  </a:cubicBezTo>
                  <a:lnTo>
                    <a:pt x="96507" y="90170"/>
                  </a:lnTo>
                  <a:cubicBezTo>
                    <a:pt x="96507" y="87630"/>
                    <a:pt x="97790" y="81280"/>
                    <a:pt x="92697" y="83820"/>
                  </a:cubicBezTo>
                  <a:lnTo>
                    <a:pt x="91440" y="83820"/>
                  </a:lnTo>
                  <a:cubicBezTo>
                    <a:pt x="90157" y="82550"/>
                    <a:pt x="91440" y="81280"/>
                    <a:pt x="90157" y="80010"/>
                  </a:cubicBezTo>
                  <a:lnTo>
                    <a:pt x="87617" y="80010"/>
                  </a:lnTo>
                  <a:cubicBezTo>
                    <a:pt x="87617" y="80010"/>
                    <a:pt x="88900" y="78740"/>
                    <a:pt x="87617" y="77470"/>
                  </a:cubicBezTo>
                  <a:lnTo>
                    <a:pt x="85090" y="77470"/>
                  </a:lnTo>
                  <a:cubicBezTo>
                    <a:pt x="86347" y="74930"/>
                    <a:pt x="82550" y="73660"/>
                    <a:pt x="81267" y="74930"/>
                  </a:cubicBezTo>
                  <a:lnTo>
                    <a:pt x="78740" y="74930"/>
                  </a:lnTo>
                  <a:cubicBezTo>
                    <a:pt x="78740" y="72390"/>
                    <a:pt x="79997" y="66040"/>
                    <a:pt x="74917" y="68580"/>
                  </a:cubicBezTo>
                  <a:lnTo>
                    <a:pt x="72390" y="68580"/>
                  </a:lnTo>
                  <a:cubicBezTo>
                    <a:pt x="72390" y="67310"/>
                    <a:pt x="73647" y="66040"/>
                    <a:pt x="72390" y="64770"/>
                  </a:cubicBezTo>
                  <a:lnTo>
                    <a:pt x="69850" y="64770"/>
                  </a:lnTo>
                  <a:cubicBezTo>
                    <a:pt x="69850" y="64770"/>
                    <a:pt x="69850" y="63500"/>
                    <a:pt x="68567" y="62230"/>
                  </a:cubicBezTo>
                  <a:lnTo>
                    <a:pt x="66040" y="62230"/>
                  </a:lnTo>
                  <a:cubicBezTo>
                    <a:pt x="66040" y="60960"/>
                    <a:pt x="67297" y="59690"/>
                    <a:pt x="66040" y="59690"/>
                  </a:cubicBezTo>
                  <a:lnTo>
                    <a:pt x="63500" y="59690"/>
                  </a:lnTo>
                  <a:cubicBezTo>
                    <a:pt x="63500" y="58420"/>
                    <a:pt x="63500" y="57150"/>
                    <a:pt x="62217" y="55880"/>
                  </a:cubicBezTo>
                  <a:lnTo>
                    <a:pt x="60947" y="55880"/>
                  </a:lnTo>
                  <a:cubicBezTo>
                    <a:pt x="59690" y="55880"/>
                    <a:pt x="60947" y="53340"/>
                    <a:pt x="59690" y="53340"/>
                  </a:cubicBezTo>
                  <a:lnTo>
                    <a:pt x="57150" y="53340"/>
                  </a:lnTo>
                  <a:cubicBezTo>
                    <a:pt x="57150" y="52070"/>
                    <a:pt x="58407" y="50800"/>
                    <a:pt x="57150" y="49530"/>
                  </a:cubicBezTo>
                  <a:lnTo>
                    <a:pt x="54597" y="49530"/>
                  </a:lnTo>
                  <a:cubicBezTo>
                    <a:pt x="54597" y="49530"/>
                    <a:pt x="54597" y="48260"/>
                    <a:pt x="53340" y="46990"/>
                  </a:cubicBezTo>
                  <a:lnTo>
                    <a:pt x="50800" y="46990"/>
                  </a:lnTo>
                  <a:cubicBezTo>
                    <a:pt x="52057" y="44450"/>
                    <a:pt x="49517" y="43180"/>
                    <a:pt x="46990" y="44450"/>
                  </a:cubicBezTo>
                  <a:lnTo>
                    <a:pt x="45707" y="44450"/>
                  </a:lnTo>
                  <a:cubicBezTo>
                    <a:pt x="44450" y="43180"/>
                    <a:pt x="45707" y="41910"/>
                    <a:pt x="44450" y="40640"/>
                  </a:cubicBezTo>
                  <a:lnTo>
                    <a:pt x="41897" y="40640"/>
                  </a:lnTo>
                  <a:cubicBezTo>
                    <a:pt x="41897" y="40640"/>
                    <a:pt x="43167" y="38100"/>
                    <a:pt x="41897" y="38100"/>
                  </a:cubicBezTo>
                  <a:lnTo>
                    <a:pt x="39357" y="38100"/>
                  </a:lnTo>
                  <a:cubicBezTo>
                    <a:pt x="40640" y="35560"/>
                    <a:pt x="36817" y="34290"/>
                    <a:pt x="35547" y="34290"/>
                  </a:cubicBezTo>
                  <a:lnTo>
                    <a:pt x="33007" y="34290"/>
                  </a:lnTo>
                  <a:cubicBezTo>
                    <a:pt x="33007" y="34290"/>
                    <a:pt x="33007" y="33020"/>
                    <a:pt x="31750" y="31750"/>
                  </a:cubicBezTo>
                  <a:lnTo>
                    <a:pt x="30467" y="31750"/>
                  </a:lnTo>
                  <a:cubicBezTo>
                    <a:pt x="31750" y="29210"/>
                    <a:pt x="27940" y="27940"/>
                    <a:pt x="26657" y="29210"/>
                  </a:cubicBezTo>
                  <a:lnTo>
                    <a:pt x="24117" y="29210"/>
                  </a:lnTo>
                  <a:cubicBezTo>
                    <a:pt x="24117" y="27940"/>
                    <a:pt x="24117" y="26670"/>
                    <a:pt x="22847" y="25400"/>
                  </a:cubicBezTo>
                  <a:lnTo>
                    <a:pt x="20307" y="25400"/>
                  </a:lnTo>
                  <a:cubicBezTo>
                    <a:pt x="21590" y="22860"/>
                    <a:pt x="19050" y="22860"/>
                    <a:pt x="16497" y="22860"/>
                  </a:cubicBezTo>
                  <a:lnTo>
                    <a:pt x="15240" y="22860"/>
                  </a:lnTo>
                  <a:cubicBezTo>
                    <a:pt x="13957" y="21590"/>
                    <a:pt x="15240" y="20320"/>
                    <a:pt x="13957" y="19050"/>
                  </a:cubicBezTo>
                  <a:lnTo>
                    <a:pt x="11417" y="19050"/>
                  </a:lnTo>
                  <a:cubicBezTo>
                    <a:pt x="12700" y="16510"/>
                    <a:pt x="10147" y="16510"/>
                    <a:pt x="7607" y="16510"/>
                  </a:cubicBezTo>
                  <a:lnTo>
                    <a:pt x="5067" y="16510"/>
                  </a:lnTo>
                  <a:cubicBezTo>
                    <a:pt x="5067" y="15240"/>
                    <a:pt x="6350" y="13970"/>
                    <a:pt x="5067" y="13970"/>
                  </a:cubicBezTo>
                  <a:lnTo>
                    <a:pt x="2540" y="13970"/>
                  </a:lnTo>
                  <a:cubicBezTo>
                    <a:pt x="2540" y="12700"/>
                    <a:pt x="2540" y="11430"/>
                    <a:pt x="1257" y="10160"/>
                  </a:cubicBezTo>
                  <a:lnTo>
                    <a:pt x="0" y="10160"/>
                  </a:lnTo>
                  <a:lnTo>
                    <a:pt x="0" y="5080"/>
                  </a:lnTo>
                  <a:cubicBezTo>
                    <a:pt x="3797" y="7620"/>
                    <a:pt x="0" y="0"/>
                    <a:pt x="5067" y="254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8" name="Shape 38"/>
            <p:cNvSpPr/>
            <p:nvPr/>
          </p:nvSpPr>
          <p:spPr>
            <a:xfrm>
              <a:off x="944885" y="119139"/>
              <a:ext cx="257810" cy="250190"/>
            </a:xfrm>
            <a:custGeom>
              <a:avLst/>
              <a:gdLst/>
              <a:ahLst/>
              <a:cxnLst/>
              <a:rect l="0" t="0" r="0" b="0"/>
              <a:pathLst>
                <a:path w="257810" h="250190">
                  <a:moveTo>
                    <a:pt x="248920" y="0"/>
                  </a:moveTo>
                  <a:lnTo>
                    <a:pt x="255270" y="0"/>
                  </a:lnTo>
                  <a:cubicBezTo>
                    <a:pt x="255270" y="1270"/>
                    <a:pt x="254000" y="2540"/>
                    <a:pt x="255270" y="3810"/>
                  </a:cubicBezTo>
                  <a:lnTo>
                    <a:pt x="257810" y="3810"/>
                  </a:lnTo>
                  <a:lnTo>
                    <a:pt x="257810" y="6350"/>
                  </a:lnTo>
                  <a:cubicBezTo>
                    <a:pt x="256540" y="6350"/>
                    <a:pt x="255270" y="5080"/>
                    <a:pt x="255270" y="6350"/>
                  </a:cubicBezTo>
                  <a:lnTo>
                    <a:pt x="255270" y="8890"/>
                  </a:lnTo>
                  <a:cubicBezTo>
                    <a:pt x="254000" y="8890"/>
                    <a:pt x="252730" y="8890"/>
                    <a:pt x="251460" y="10160"/>
                  </a:cubicBezTo>
                  <a:lnTo>
                    <a:pt x="251460" y="11430"/>
                  </a:lnTo>
                  <a:cubicBezTo>
                    <a:pt x="250190" y="12700"/>
                    <a:pt x="248920" y="11430"/>
                    <a:pt x="248920" y="12700"/>
                  </a:cubicBezTo>
                  <a:lnTo>
                    <a:pt x="248920" y="15240"/>
                  </a:lnTo>
                  <a:cubicBezTo>
                    <a:pt x="246380" y="15240"/>
                    <a:pt x="243840" y="13970"/>
                    <a:pt x="242570" y="15240"/>
                  </a:cubicBezTo>
                  <a:lnTo>
                    <a:pt x="242570" y="17780"/>
                  </a:lnTo>
                  <a:cubicBezTo>
                    <a:pt x="241300" y="17780"/>
                    <a:pt x="240030" y="17780"/>
                    <a:pt x="240030" y="19050"/>
                  </a:cubicBezTo>
                  <a:lnTo>
                    <a:pt x="240030" y="21590"/>
                  </a:lnTo>
                  <a:cubicBezTo>
                    <a:pt x="238760" y="21590"/>
                    <a:pt x="237490" y="20320"/>
                    <a:pt x="236220" y="21590"/>
                  </a:cubicBezTo>
                  <a:lnTo>
                    <a:pt x="236220" y="24130"/>
                  </a:lnTo>
                  <a:cubicBezTo>
                    <a:pt x="234950" y="24130"/>
                    <a:pt x="232410" y="24130"/>
                    <a:pt x="229870" y="25400"/>
                  </a:cubicBezTo>
                  <a:lnTo>
                    <a:pt x="229870" y="26670"/>
                  </a:lnTo>
                  <a:cubicBezTo>
                    <a:pt x="229870" y="27940"/>
                    <a:pt x="227330" y="26670"/>
                    <a:pt x="227330" y="27940"/>
                  </a:cubicBezTo>
                  <a:lnTo>
                    <a:pt x="227330" y="30480"/>
                  </a:lnTo>
                  <a:cubicBezTo>
                    <a:pt x="224790" y="30480"/>
                    <a:pt x="222250" y="29210"/>
                    <a:pt x="220980" y="30480"/>
                  </a:cubicBezTo>
                  <a:lnTo>
                    <a:pt x="220980" y="33020"/>
                  </a:lnTo>
                  <a:cubicBezTo>
                    <a:pt x="219710" y="33020"/>
                    <a:pt x="218440" y="33020"/>
                    <a:pt x="218440" y="34290"/>
                  </a:cubicBezTo>
                  <a:lnTo>
                    <a:pt x="218440" y="36830"/>
                  </a:lnTo>
                  <a:cubicBezTo>
                    <a:pt x="217170" y="36830"/>
                    <a:pt x="215900" y="35560"/>
                    <a:pt x="214630" y="36830"/>
                  </a:cubicBezTo>
                  <a:lnTo>
                    <a:pt x="214630" y="39370"/>
                  </a:lnTo>
                  <a:cubicBezTo>
                    <a:pt x="214630" y="39370"/>
                    <a:pt x="212090" y="39370"/>
                    <a:pt x="212090" y="40640"/>
                  </a:cubicBezTo>
                  <a:lnTo>
                    <a:pt x="212090" y="41910"/>
                  </a:lnTo>
                  <a:cubicBezTo>
                    <a:pt x="209550" y="43180"/>
                    <a:pt x="207010" y="41910"/>
                    <a:pt x="205740" y="43180"/>
                  </a:cubicBezTo>
                  <a:lnTo>
                    <a:pt x="205740" y="45720"/>
                  </a:lnTo>
                  <a:cubicBezTo>
                    <a:pt x="204470" y="45720"/>
                    <a:pt x="203200" y="44450"/>
                    <a:pt x="203200" y="45720"/>
                  </a:cubicBezTo>
                  <a:lnTo>
                    <a:pt x="203200" y="48260"/>
                  </a:lnTo>
                  <a:cubicBezTo>
                    <a:pt x="201930" y="48260"/>
                    <a:pt x="200660" y="48260"/>
                    <a:pt x="199390" y="49530"/>
                  </a:cubicBezTo>
                  <a:lnTo>
                    <a:pt x="199390" y="52070"/>
                  </a:lnTo>
                  <a:cubicBezTo>
                    <a:pt x="199390" y="52070"/>
                    <a:pt x="196850" y="50800"/>
                    <a:pt x="196850" y="52070"/>
                  </a:cubicBezTo>
                  <a:lnTo>
                    <a:pt x="196850" y="54610"/>
                  </a:lnTo>
                  <a:cubicBezTo>
                    <a:pt x="195580" y="54610"/>
                    <a:pt x="194310" y="54610"/>
                    <a:pt x="194310" y="55880"/>
                  </a:cubicBezTo>
                  <a:lnTo>
                    <a:pt x="194310" y="57150"/>
                  </a:lnTo>
                  <a:cubicBezTo>
                    <a:pt x="193040" y="58420"/>
                    <a:pt x="191770" y="57150"/>
                    <a:pt x="190500" y="58420"/>
                  </a:cubicBezTo>
                  <a:lnTo>
                    <a:pt x="190500" y="60960"/>
                  </a:lnTo>
                  <a:cubicBezTo>
                    <a:pt x="189230" y="60960"/>
                    <a:pt x="187960" y="59690"/>
                    <a:pt x="187960" y="60960"/>
                  </a:cubicBezTo>
                  <a:lnTo>
                    <a:pt x="187960" y="63500"/>
                  </a:lnTo>
                  <a:cubicBezTo>
                    <a:pt x="186690" y="63500"/>
                    <a:pt x="185420" y="63500"/>
                    <a:pt x="184150" y="64770"/>
                  </a:cubicBezTo>
                  <a:lnTo>
                    <a:pt x="184150" y="67310"/>
                  </a:lnTo>
                  <a:cubicBezTo>
                    <a:pt x="184150" y="67310"/>
                    <a:pt x="181610" y="66040"/>
                    <a:pt x="181610" y="67310"/>
                  </a:cubicBezTo>
                  <a:lnTo>
                    <a:pt x="181610" y="69850"/>
                  </a:lnTo>
                  <a:cubicBezTo>
                    <a:pt x="179070" y="69850"/>
                    <a:pt x="173990" y="68580"/>
                    <a:pt x="175260" y="73660"/>
                  </a:cubicBezTo>
                  <a:lnTo>
                    <a:pt x="175260" y="76200"/>
                  </a:lnTo>
                  <a:cubicBezTo>
                    <a:pt x="173990" y="76200"/>
                    <a:pt x="172720" y="74930"/>
                    <a:pt x="172720" y="76200"/>
                  </a:cubicBezTo>
                  <a:lnTo>
                    <a:pt x="172720" y="78740"/>
                  </a:lnTo>
                  <a:cubicBezTo>
                    <a:pt x="170180" y="78740"/>
                    <a:pt x="163830" y="77470"/>
                    <a:pt x="166370" y="82550"/>
                  </a:cubicBezTo>
                  <a:lnTo>
                    <a:pt x="166370" y="85090"/>
                  </a:lnTo>
                  <a:cubicBezTo>
                    <a:pt x="163830" y="85090"/>
                    <a:pt x="161290" y="85090"/>
                    <a:pt x="160020" y="86360"/>
                  </a:cubicBezTo>
                  <a:lnTo>
                    <a:pt x="160020" y="87630"/>
                  </a:lnTo>
                  <a:cubicBezTo>
                    <a:pt x="157480" y="86360"/>
                    <a:pt x="156210" y="90170"/>
                    <a:pt x="157480" y="91440"/>
                  </a:cubicBezTo>
                  <a:lnTo>
                    <a:pt x="157480" y="93980"/>
                  </a:lnTo>
                  <a:cubicBezTo>
                    <a:pt x="154940" y="93980"/>
                    <a:pt x="152400" y="93980"/>
                    <a:pt x="151130" y="95250"/>
                  </a:cubicBezTo>
                  <a:lnTo>
                    <a:pt x="151130" y="97790"/>
                  </a:lnTo>
                  <a:cubicBezTo>
                    <a:pt x="149860" y="97790"/>
                    <a:pt x="148590" y="96520"/>
                    <a:pt x="148590" y="97790"/>
                  </a:cubicBezTo>
                  <a:lnTo>
                    <a:pt x="148590" y="100330"/>
                  </a:lnTo>
                  <a:cubicBezTo>
                    <a:pt x="147320" y="100330"/>
                    <a:pt x="146050" y="100330"/>
                    <a:pt x="144780" y="101600"/>
                  </a:cubicBezTo>
                  <a:lnTo>
                    <a:pt x="144780" y="102870"/>
                  </a:lnTo>
                  <a:cubicBezTo>
                    <a:pt x="143510" y="104140"/>
                    <a:pt x="142240" y="102870"/>
                    <a:pt x="142240" y="104140"/>
                  </a:cubicBezTo>
                  <a:lnTo>
                    <a:pt x="142240" y="106680"/>
                  </a:lnTo>
                  <a:cubicBezTo>
                    <a:pt x="140970" y="106680"/>
                    <a:pt x="139700" y="105410"/>
                    <a:pt x="138430" y="106680"/>
                  </a:cubicBezTo>
                  <a:lnTo>
                    <a:pt x="138430" y="109220"/>
                  </a:lnTo>
                  <a:cubicBezTo>
                    <a:pt x="138430" y="109220"/>
                    <a:pt x="135890" y="109220"/>
                    <a:pt x="135890" y="110490"/>
                  </a:cubicBezTo>
                  <a:lnTo>
                    <a:pt x="135890" y="113030"/>
                  </a:lnTo>
                  <a:cubicBezTo>
                    <a:pt x="133350" y="113030"/>
                    <a:pt x="128270" y="111760"/>
                    <a:pt x="129540" y="116840"/>
                  </a:cubicBezTo>
                  <a:lnTo>
                    <a:pt x="129540" y="118110"/>
                  </a:lnTo>
                  <a:cubicBezTo>
                    <a:pt x="128270" y="119380"/>
                    <a:pt x="127000" y="118110"/>
                    <a:pt x="127000" y="119380"/>
                  </a:cubicBezTo>
                  <a:lnTo>
                    <a:pt x="127000" y="121920"/>
                  </a:lnTo>
                  <a:cubicBezTo>
                    <a:pt x="125730" y="121920"/>
                    <a:pt x="124460" y="120650"/>
                    <a:pt x="123190" y="121920"/>
                  </a:cubicBezTo>
                  <a:lnTo>
                    <a:pt x="123190" y="124460"/>
                  </a:lnTo>
                  <a:cubicBezTo>
                    <a:pt x="120650" y="123190"/>
                    <a:pt x="120650" y="127000"/>
                    <a:pt x="120650" y="128270"/>
                  </a:cubicBezTo>
                  <a:lnTo>
                    <a:pt x="120650" y="130810"/>
                  </a:lnTo>
                  <a:cubicBezTo>
                    <a:pt x="118110" y="130810"/>
                    <a:pt x="115570" y="130810"/>
                    <a:pt x="114300" y="132080"/>
                  </a:cubicBezTo>
                  <a:lnTo>
                    <a:pt x="114300" y="133350"/>
                  </a:lnTo>
                  <a:cubicBezTo>
                    <a:pt x="111760" y="132080"/>
                    <a:pt x="110490" y="135890"/>
                    <a:pt x="111760" y="137160"/>
                  </a:cubicBezTo>
                  <a:lnTo>
                    <a:pt x="111760" y="139700"/>
                  </a:lnTo>
                  <a:cubicBezTo>
                    <a:pt x="110490" y="139700"/>
                    <a:pt x="109220" y="139700"/>
                    <a:pt x="107950" y="140970"/>
                  </a:cubicBezTo>
                  <a:lnTo>
                    <a:pt x="107950" y="143510"/>
                  </a:lnTo>
                  <a:cubicBezTo>
                    <a:pt x="107950" y="143510"/>
                    <a:pt x="105410" y="142240"/>
                    <a:pt x="105410" y="143510"/>
                  </a:cubicBezTo>
                  <a:lnTo>
                    <a:pt x="105410" y="146050"/>
                  </a:lnTo>
                  <a:cubicBezTo>
                    <a:pt x="104140" y="146050"/>
                    <a:pt x="102870" y="146050"/>
                    <a:pt x="102870" y="147320"/>
                  </a:cubicBezTo>
                  <a:lnTo>
                    <a:pt x="102870" y="148590"/>
                  </a:lnTo>
                  <a:cubicBezTo>
                    <a:pt x="101600" y="149860"/>
                    <a:pt x="100330" y="148590"/>
                    <a:pt x="99060" y="149860"/>
                  </a:cubicBezTo>
                  <a:lnTo>
                    <a:pt x="99060" y="152400"/>
                  </a:lnTo>
                  <a:cubicBezTo>
                    <a:pt x="97790" y="152400"/>
                    <a:pt x="96520" y="151130"/>
                    <a:pt x="96520" y="152400"/>
                  </a:cubicBezTo>
                  <a:lnTo>
                    <a:pt x="96520" y="154940"/>
                  </a:lnTo>
                  <a:cubicBezTo>
                    <a:pt x="93980" y="153670"/>
                    <a:pt x="92710" y="157480"/>
                    <a:pt x="92710" y="158750"/>
                  </a:cubicBezTo>
                  <a:lnTo>
                    <a:pt x="92710" y="161290"/>
                  </a:lnTo>
                  <a:cubicBezTo>
                    <a:pt x="92710" y="161290"/>
                    <a:pt x="90170" y="161290"/>
                    <a:pt x="90170" y="162560"/>
                  </a:cubicBezTo>
                  <a:lnTo>
                    <a:pt x="90170" y="163830"/>
                  </a:lnTo>
                  <a:cubicBezTo>
                    <a:pt x="87630" y="165100"/>
                    <a:pt x="82550" y="163830"/>
                    <a:pt x="83820" y="167640"/>
                  </a:cubicBezTo>
                  <a:lnTo>
                    <a:pt x="83820" y="170180"/>
                  </a:lnTo>
                  <a:cubicBezTo>
                    <a:pt x="82550" y="170180"/>
                    <a:pt x="81280" y="170180"/>
                    <a:pt x="81280" y="171450"/>
                  </a:cubicBezTo>
                  <a:lnTo>
                    <a:pt x="81280" y="173990"/>
                  </a:lnTo>
                  <a:cubicBezTo>
                    <a:pt x="78740" y="173990"/>
                    <a:pt x="72390" y="172720"/>
                    <a:pt x="74930" y="177800"/>
                  </a:cubicBezTo>
                  <a:lnTo>
                    <a:pt x="74930" y="179070"/>
                  </a:lnTo>
                  <a:cubicBezTo>
                    <a:pt x="73660" y="180340"/>
                    <a:pt x="72390" y="179070"/>
                    <a:pt x="72390" y="180340"/>
                  </a:cubicBezTo>
                  <a:lnTo>
                    <a:pt x="72390" y="182880"/>
                  </a:lnTo>
                  <a:cubicBezTo>
                    <a:pt x="71120" y="182880"/>
                    <a:pt x="69850" y="181610"/>
                    <a:pt x="68580" y="182880"/>
                  </a:cubicBezTo>
                  <a:lnTo>
                    <a:pt x="68580" y="185420"/>
                  </a:lnTo>
                  <a:cubicBezTo>
                    <a:pt x="67310" y="185420"/>
                    <a:pt x="66040" y="185420"/>
                    <a:pt x="66040" y="186690"/>
                  </a:cubicBezTo>
                  <a:lnTo>
                    <a:pt x="66040" y="189230"/>
                  </a:lnTo>
                  <a:cubicBezTo>
                    <a:pt x="64770" y="189230"/>
                    <a:pt x="63500" y="187960"/>
                    <a:pt x="62230" y="189230"/>
                  </a:cubicBezTo>
                  <a:lnTo>
                    <a:pt x="62230" y="191770"/>
                  </a:lnTo>
                  <a:cubicBezTo>
                    <a:pt x="59690" y="191770"/>
                    <a:pt x="54610" y="190500"/>
                    <a:pt x="57150" y="195580"/>
                  </a:cubicBezTo>
                  <a:lnTo>
                    <a:pt x="57150" y="198120"/>
                  </a:lnTo>
                  <a:cubicBezTo>
                    <a:pt x="55880" y="198120"/>
                    <a:pt x="54610" y="196850"/>
                    <a:pt x="53340" y="198120"/>
                  </a:cubicBezTo>
                  <a:lnTo>
                    <a:pt x="53340" y="200660"/>
                  </a:lnTo>
                  <a:cubicBezTo>
                    <a:pt x="52070" y="200660"/>
                    <a:pt x="50800" y="200660"/>
                    <a:pt x="50800" y="201930"/>
                  </a:cubicBezTo>
                  <a:lnTo>
                    <a:pt x="50800" y="204470"/>
                  </a:lnTo>
                  <a:cubicBezTo>
                    <a:pt x="49530" y="204470"/>
                    <a:pt x="48260" y="203200"/>
                    <a:pt x="46990" y="204470"/>
                  </a:cubicBezTo>
                  <a:lnTo>
                    <a:pt x="46990" y="207010"/>
                  </a:lnTo>
                  <a:cubicBezTo>
                    <a:pt x="46990" y="207010"/>
                    <a:pt x="44450" y="207010"/>
                    <a:pt x="44450" y="208280"/>
                  </a:cubicBezTo>
                  <a:lnTo>
                    <a:pt x="44450" y="209550"/>
                  </a:lnTo>
                  <a:cubicBezTo>
                    <a:pt x="43180" y="210820"/>
                    <a:pt x="41910" y="209550"/>
                    <a:pt x="41910" y="210820"/>
                  </a:cubicBezTo>
                  <a:lnTo>
                    <a:pt x="41910" y="213360"/>
                  </a:lnTo>
                  <a:cubicBezTo>
                    <a:pt x="38100" y="212090"/>
                    <a:pt x="38100" y="214630"/>
                    <a:pt x="38100" y="217170"/>
                  </a:cubicBezTo>
                  <a:lnTo>
                    <a:pt x="38100" y="219710"/>
                  </a:lnTo>
                  <a:cubicBezTo>
                    <a:pt x="36830" y="219710"/>
                    <a:pt x="35560" y="218440"/>
                    <a:pt x="35560" y="219710"/>
                  </a:cubicBezTo>
                  <a:lnTo>
                    <a:pt x="35560" y="222250"/>
                  </a:lnTo>
                  <a:cubicBezTo>
                    <a:pt x="34290" y="222250"/>
                    <a:pt x="33020" y="222250"/>
                    <a:pt x="31750" y="223520"/>
                  </a:cubicBezTo>
                  <a:lnTo>
                    <a:pt x="31750" y="224790"/>
                  </a:lnTo>
                  <a:cubicBezTo>
                    <a:pt x="29210" y="223520"/>
                    <a:pt x="29210" y="227330"/>
                    <a:pt x="29210" y="228600"/>
                  </a:cubicBezTo>
                  <a:lnTo>
                    <a:pt x="29210" y="231140"/>
                  </a:lnTo>
                  <a:cubicBezTo>
                    <a:pt x="27940" y="231140"/>
                    <a:pt x="26670" y="231140"/>
                    <a:pt x="26670" y="232410"/>
                  </a:cubicBezTo>
                  <a:lnTo>
                    <a:pt x="26670" y="234950"/>
                  </a:lnTo>
                  <a:cubicBezTo>
                    <a:pt x="25400" y="234950"/>
                    <a:pt x="24130" y="233680"/>
                    <a:pt x="22860" y="234950"/>
                  </a:cubicBezTo>
                  <a:lnTo>
                    <a:pt x="22860" y="237490"/>
                  </a:lnTo>
                  <a:cubicBezTo>
                    <a:pt x="20320" y="236220"/>
                    <a:pt x="19050" y="240030"/>
                    <a:pt x="20320" y="241300"/>
                  </a:cubicBezTo>
                  <a:lnTo>
                    <a:pt x="20320" y="243840"/>
                  </a:lnTo>
                  <a:cubicBezTo>
                    <a:pt x="17780" y="243840"/>
                    <a:pt x="15240" y="242570"/>
                    <a:pt x="13970" y="243840"/>
                  </a:cubicBezTo>
                  <a:lnTo>
                    <a:pt x="13970" y="246380"/>
                  </a:lnTo>
                  <a:cubicBezTo>
                    <a:pt x="12700" y="246380"/>
                    <a:pt x="11430" y="246380"/>
                    <a:pt x="11430" y="247650"/>
                  </a:cubicBezTo>
                  <a:lnTo>
                    <a:pt x="11430" y="250190"/>
                  </a:lnTo>
                  <a:lnTo>
                    <a:pt x="2540" y="250190"/>
                  </a:lnTo>
                  <a:cubicBezTo>
                    <a:pt x="2540" y="248920"/>
                    <a:pt x="2540" y="247650"/>
                    <a:pt x="1270" y="246380"/>
                  </a:cubicBezTo>
                  <a:lnTo>
                    <a:pt x="0" y="246380"/>
                  </a:lnTo>
                  <a:lnTo>
                    <a:pt x="0" y="243840"/>
                  </a:lnTo>
                  <a:lnTo>
                    <a:pt x="1270" y="243840"/>
                  </a:lnTo>
                  <a:cubicBezTo>
                    <a:pt x="2540" y="241300"/>
                    <a:pt x="2540" y="238760"/>
                    <a:pt x="2540" y="234950"/>
                  </a:cubicBezTo>
                  <a:cubicBezTo>
                    <a:pt x="5080" y="234950"/>
                    <a:pt x="7620" y="236220"/>
                    <a:pt x="8890" y="234950"/>
                  </a:cubicBezTo>
                  <a:lnTo>
                    <a:pt x="8890" y="232410"/>
                  </a:lnTo>
                  <a:cubicBezTo>
                    <a:pt x="10160" y="232410"/>
                    <a:pt x="11430" y="232410"/>
                    <a:pt x="11430" y="231140"/>
                  </a:cubicBezTo>
                  <a:lnTo>
                    <a:pt x="11430" y="228600"/>
                  </a:lnTo>
                  <a:cubicBezTo>
                    <a:pt x="12700" y="228600"/>
                    <a:pt x="13970" y="229870"/>
                    <a:pt x="15240" y="228600"/>
                  </a:cubicBezTo>
                  <a:lnTo>
                    <a:pt x="15240" y="226060"/>
                  </a:lnTo>
                  <a:cubicBezTo>
                    <a:pt x="15240" y="226060"/>
                    <a:pt x="17780" y="227330"/>
                    <a:pt x="17780" y="224790"/>
                  </a:cubicBezTo>
                  <a:lnTo>
                    <a:pt x="17780" y="223520"/>
                  </a:lnTo>
                  <a:cubicBezTo>
                    <a:pt x="20320" y="224790"/>
                    <a:pt x="21590" y="220980"/>
                    <a:pt x="20320" y="219710"/>
                  </a:cubicBezTo>
                  <a:lnTo>
                    <a:pt x="20320" y="217170"/>
                  </a:lnTo>
                  <a:cubicBezTo>
                    <a:pt x="21590" y="217170"/>
                    <a:pt x="22860" y="217170"/>
                    <a:pt x="24130" y="215900"/>
                  </a:cubicBezTo>
                  <a:lnTo>
                    <a:pt x="24130" y="213360"/>
                  </a:lnTo>
                  <a:cubicBezTo>
                    <a:pt x="25400" y="213360"/>
                    <a:pt x="26670" y="214630"/>
                    <a:pt x="26670" y="213360"/>
                  </a:cubicBezTo>
                  <a:lnTo>
                    <a:pt x="26670" y="210820"/>
                  </a:lnTo>
                  <a:cubicBezTo>
                    <a:pt x="29210" y="212090"/>
                    <a:pt x="30480" y="209550"/>
                    <a:pt x="30480" y="207010"/>
                  </a:cubicBezTo>
                  <a:lnTo>
                    <a:pt x="30480" y="204470"/>
                  </a:lnTo>
                  <a:cubicBezTo>
                    <a:pt x="30480" y="204470"/>
                    <a:pt x="33020" y="205740"/>
                    <a:pt x="33020" y="204470"/>
                  </a:cubicBezTo>
                  <a:lnTo>
                    <a:pt x="33020" y="201930"/>
                  </a:lnTo>
                  <a:cubicBezTo>
                    <a:pt x="34290" y="201930"/>
                    <a:pt x="35560" y="201930"/>
                    <a:pt x="35560" y="200660"/>
                  </a:cubicBezTo>
                  <a:lnTo>
                    <a:pt x="35560" y="198120"/>
                  </a:lnTo>
                  <a:cubicBezTo>
                    <a:pt x="36830" y="198120"/>
                    <a:pt x="38100" y="199390"/>
                    <a:pt x="39370" y="198120"/>
                  </a:cubicBezTo>
                  <a:lnTo>
                    <a:pt x="39370" y="195580"/>
                  </a:lnTo>
                  <a:cubicBezTo>
                    <a:pt x="40640" y="195580"/>
                    <a:pt x="41910" y="196850"/>
                    <a:pt x="41910" y="194310"/>
                  </a:cubicBezTo>
                  <a:lnTo>
                    <a:pt x="41910" y="193040"/>
                  </a:lnTo>
                  <a:cubicBezTo>
                    <a:pt x="43180" y="193040"/>
                    <a:pt x="44450" y="193040"/>
                    <a:pt x="45720" y="191770"/>
                  </a:cubicBezTo>
                  <a:lnTo>
                    <a:pt x="45720" y="189230"/>
                  </a:lnTo>
                  <a:cubicBezTo>
                    <a:pt x="48260" y="190500"/>
                    <a:pt x="48260" y="187960"/>
                    <a:pt x="48260" y="185420"/>
                  </a:cubicBezTo>
                  <a:lnTo>
                    <a:pt x="48260" y="182880"/>
                  </a:lnTo>
                  <a:cubicBezTo>
                    <a:pt x="50800" y="182880"/>
                    <a:pt x="53340" y="184150"/>
                    <a:pt x="54610" y="182880"/>
                  </a:cubicBezTo>
                  <a:lnTo>
                    <a:pt x="54610" y="180340"/>
                  </a:lnTo>
                  <a:cubicBezTo>
                    <a:pt x="57150" y="181610"/>
                    <a:pt x="57150" y="179070"/>
                    <a:pt x="57150" y="176530"/>
                  </a:cubicBezTo>
                  <a:lnTo>
                    <a:pt x="57150" y="173990"/>
                  </a:lnTo>
                  <a:cubicBezTo>
                    <a:pt x="59690" y="173990"/>
                    <a:pt x="62230" y="175260"/>
                    <a:pt x="63500" y="173990"/>
                  </a:cubicBezTo>
                  <a:lnTo>
                    <a:pt x="63500" y="171450"/>
                  </a:lnTo>
                  <a:cubicBezTo>
                    <a:pt x="66040" y="172720"/>
                    <a:pt x="67310" y="168910"/>
                    <a:pt x="66040" y="167640"/>
                  </a:cubicBezTo>
                  <a:lnTo>
                    <a:pt x="66040" y="165100"/>
                  </a:lnTo>
                  <a:cubicBezTo>
                    <a:pt x="68580" y="165100"/>
                    <a:pt x="71120" y="166370"/>
                    <a:pt x="72390" y="163830"/>
                  </a:cubicBezTo>
                  <a:lnTo>
                    <a:pt x="72390" y="162560"/>
                  </a:lnTo>
                  <a:cubicBezTo>
                    <a:pt x="73660" y="162560"/>
                    <a:pt x="74930" y="162560"/>
                    <a:pt x="76200" y="161290"/>
                  </a:cubicBezTo>
                  <a:lnTo>
                    <a:pt x="76200" y="158750"/>
                  </a:lnTo>
                  <a:cubicBezTo>
                    <a:pt x="76200" y="158750"/>
                    <a:pt x="78740" y="160020"/>
                    <a:pt x="78740" y="158750"/>
                  </a:cubicBezTo>
                  <a:lnTo>
                    <a:pt x="78740" y="156210"/>
                  </a:lnTo>
                  <a:cubicBezTo>
                    <a:pt x="80010" y="156210"/>
                    <a:pt x="81280" y="156210"/>
                    <a:pt x="81280" y="154940"/>
                  </a:cubicBezTo>
                  <a:lnTo>
                    <a:pt x="81280" y="152400"/>
                  </a:lnTo>
                  <a:cubicBezTo>
                    <a:pt x="85090" y="154940"/>
                    <a:pt x="85090" y="151130"/>
                    <a:pt x="85090" y="148590"/>
                  </a:cubicBezTo>
                  <a:lnTo>
                    <a:pt x="85090" y="147320"/>
                  </a:lnTo>
                  <a:cubicBezTo>
                    <a:pt x="86360" y="147320"/>
                    <a:pt x="87630" y="147320"/>
                    <a:pt x="87630" y="146050"/>
                  </a:cubicBezTo>
                  <a:lnTo>
                    <a:pt x="87630" y="143510"/>
                  </a:lnTo>
                  <a:cubicBezTo>
                    <a:pt x="88900" y="143510"/>
                    <a:pt x="90170" y="144780"/>
                    <a:pt x="91440" y="143510"/>
                  </a:cubicBezTo>
                  <a:lnTo>
                    <a:pt x="91440" y="140970"/>
                  </a:lnTo>
                  <a:cubicBezTo>
                    <a:pt x="93980" y="142240"/>
                    <a:pt x="93980" y="138430"/>
                    <a:pt x="93980" y="137160"/>
                  </a:cubicBezTo>
                  <a:lnTo>
                    <a:pt x="93980" y="134620"/>
                  </a:lnTo>
                  <a:cubicBezTo>
                    <a:pt x="96520" y="134620"/>
                    <a:pt x="99060" y="135890"/>
                    <a:pt x="100330" y="133350"/>
                  </a:cubicBezTo>
                  <a:lnTo>
                    <a:pt x="100330" y="132080"/>
                  </a:lnTo>
                  <a:cubicBezTo>
                    <a:pt x="102870" y="133350"/>
                    <a:pt x="102870" y="129540"/>
                    <a:pt x="102870" y="128270"/>
                  </a:cubicBezTo>
                  <a:lnTo>
                    <a:pt x="102870" y="125730"/>
                  </a:lnTo>
                  <a:cubicBezTo>
                    <a:pt x="104140" y="125730"/>
                    <a:pt x="105410" y="125730"/>
                    <a:pt x="106680" y="124460"/>
                  </a:cubicBezTo>
                  <a:lnTo>
                    <a:pt x="106680" y="121920"/>
                  </a:lnTo>
                  <a:cubicBezTo>
                    <a:pt x="106680" y="121920"/>
                    <a:pt x="109220" y="123190"/>
                    <a:pt x="109220" y="121920"/>
                  </a:cubicBezTo>
                  <a:lnTo>
                    <a:pt x="109220" y="119380"/>
                  </a:lnTo>
                  <a:cubicBezTo>
                    <a:pt x="110490" y="119380"/>
                    <a:pt x="111760" y="120650"/>
                    <a:pt x="111760" y="118110"/>
                  </a:cubicBezTo>
                  <a:lnTo>
                    <a:pt x="111760" y="116840"/>
                  </a:lnTo>
                  <a:cubicBezTo>
                    <a:pt x="113030" y="116840"/>
                    <a:pt x="114300" y="116840"/>
                    <a:pt x="115570" y="115570"/>
                  </a:cubicBezTo>
                  <a:lnTo>
                    <a:pt x="115570" y="113030"/>
                  </a:lnTo>
                  <a:cubicBezTo>
                    <a:pt x="116840" y="113030"/>
                    <a:pt x="118110" y="114300"/>
                    <a:pt x="118110" y="113030"/>
                  </a:cubicBezTo>
                  <a:lnTo>
                    <a:pt x="118110" y="110490"/>
                  </a:lnTo>
                  <a:cubicBezTo>
                    <a:pt x="120650" y="111760"/>
                    <a:pt x="121920" y="107950"/>
                    <a:pt x="121920" y="106680"/>
                  </a:cubicBezTo>
                  <a:lnTo>
                    <a:pt x="121920" y="104140"/>
                  </a:lnTo>
                  <a:cubicBezTo>
                    <a:pt x="123190" y="104140"/>
                    <a:pt x="125730" y="105410"/>
                    <a:pt x="127000" y="102870"/>
                  </a:cubicBezTo>
                  <a:lnTo>
                    <a:pt x="127000" y="101600"/>
                  </a:lnTo>
                  <a:cubicBezTo>
                    <a:pt x="128270" y="101600"/>
                    <a:pt x="129540" y="101600"/>
                    <a:pt x="130810" y="100330"/>
                  </a:cubicBezTo>
                  <a:lnTo>
                    <a:pt x="130810" y="97790"/>
                  </a:lnTo>
                  <a:cubicBezTo>
                    <a:pt x="132080" y="97790"/>
                    <a:pt x="133350" y="99060"/>
                    <a:pt x="133350" y="97790"/>
                  </a:cubicBezTo>
                  <a:lnTo>
                    <a:pt x="133350" y="95250"/>
                  </a:lnTo>
                  <a:cubicBezTo>
                    <a:pt x="134620" y="95250"/>
                    <a:pt x="135890" y="95250"/>
                    <a:pt x="137160" y="93980"/>
                  </a:cubicBezTo>
                  <a:lnTo>
                    <a:pt x="137160" y="91440"/>
                  </a:lnTo>
                  <a:cubicBezTo>
                    <a:pt x="137160" y="91440"/>
                    <a:pt x="139700" y="92710"/>
                    <a:pt x="139700" y="91440"/>
                  </a:cubicBezTo>
                  <a:lnTo>
                    <a:pt x="139700" y="88900"/>
                  </a:lnTo>
                  <a:cubicBezTo>
                    <a:pt x="140970" y="88900"/>
                    <a:pt x="142240" y="90170"/>
                    <a:pt x="142240" y="87630"/>
                  </a:cubicBezTo>
                  <a:lnTo>
                    <a:pt x="142240" y="86360"/>
                  </a:lnTo>
                  <a:cubicBezTo>
                    <a:pt x="143510" y="86360"/>
                    <a:pt x="144780" y="86360"/>
                    <a:pt x="146050" y="85090"/>
                  </a:cubicBezTo>
                  <a:lnTo>
                    <a:pt x="146050" y="82550"/>
                  </a:lnTo>
                  <a:cubicBezTo>
                    <a:pt x="147320" y="82550"/>
                    <a:pt x="148590" y="83820"/>
                    <a:pt x="148590" y="82550"/>
                  </a:cubicBezTo>
                  <a:lnTo>
                    <a:pt x="148590" y="80010"/>
                  </a:lnTo>
                  <a:cubicBezTo>
                    <a:pt x="151130" y="80010"/>
                    <a:pt x="153670" y="80010"/>
                    <a:pt x="154940" y="78740"/>
                  </a:cubicBezTo>
                  <a:lnTo>
                    <a:pt x="154940" y="76200"/>
                  </a:lnTo>
                  <a:cubicBezTo>
                    <a:pt x="156210" y="76200"/>
                    <a:pt x="157480" y="77470"/>
                    <a:pt x="157480" y="76200"/>
                  </a:cubicBezTo>
                  <a:lnTo>
                    <a:pt x="157480" y="73660"/>
                  </a:lnTo>
                  <a:cubicBezTo>
                    <a:pt x="158750" y="73660"/>
                    <a:pt x="160020" y="74930"/>
                    <a:pt x="161290" y="72390"/>
                  </a:cubicBezTo>
                  <a:lnTo>
                    <a:pt x="161290" y="71120"/>
                  </a:lnTo>
                  <a:cubicBezTo>
                    <a:pt x="162560" y="71120"/>
                    <a:pt x="163830" y="71120"/>
                    <a:pt x="163830" y="69850"/>
                  </a:cubicBezTo>
                  <a:lnTo>
                    <a:pt x="163830" y="67310"/>
                  </a:lnTo>
                  <a:cubicBezTo>
                    <a:pt x="165100" y="67310"/>
                    <a:pt x="166370" y="68580"/>
                    <a:pt x="167640" y="67310"/>
                  </a:cubicBezTo>
                  <a:lnTo>
                    <a:pt x="167640" y="64770"/>
                  </a:lnTo>
                  <a:cubicBezTo>
                    <a:pt x="167640" y="64770"/>
                    <a:pt x="170180" y="64770"/>
                    <a:pt x="170180" y="63500"/>
                  </a:cubicBezTo>
                  <a:lnTo>
                    <a:pt x="170180" y="60960"/>
                  </a:lnTo>
                  <a:cubicBezTo>
                    <a:pt x="172720" y="60960"/>
                    <a:pt x="177800" y="62230"/>
                    <a:pt x="176530" y="57150"/>
                  </a:cubicBezTo>
                  <a:lnTo>
                    <a:pt x="176530" y="55880"/>
                  </a:lnTo>
                  <a:cubicBezTo>
                    <a:pt x="177800" y="55880"/>
                    <a:pt x="179070" y="55880"/>
                    <a:pt x="179070" y="54610"/>
                  </a:cubicBezTo>
                  <a:lnTo>
                    <a:pt x="179070" y="52070"/>
                  </a:lnTo>
                  <a:cubicBezTo>
                    <a:pt x="181610" y="52070"/>
                    <a:pt x="187960" y="53340"/>
                    <a:pt x="185420" y="48260"/>
                  </a:cubicBezTo>
                  <a:lnTo>
                    <a:pt x="185420" y="45720"/>
                  </a:lnTo>
                  <a:cubicBezTo>
                    <a:pt x="187960" y="45720"/>
                    <a:pt x="190500" y="46990"/>
                    <a:pt x="191770" y="45720"/>
                  </a:cubicBezTo>
                  <a:lnTo>
                    <a:pt x="191770" y="43180"/>
                  </a:lnTo>
                  <a:cubicBezTo>
                    <a:pt x="194310" y="44450"/>
                    <a:pt x="194310" y="41910"/>
                    <a:pt x="194310" y="39370"/>
                  </a:cubicBezTo>
                  <a:lnTo>
                    <a:pt x="194310" y="36830"/>
                  </a:lnTo>
                  <a:cubicBezTo>
                    <a:pt x="196850" y="36830"/>
                    <a:pt x="199390" y="38100"/>
                    <a:pt x="200660" y="36830"/>
                  </a:cubicBezTo>
                  <a:lnTo>
                    <a:pt x="200660" y="34290"/>
                  </a:lnTo>
                  <a:cubicBezTo>
                    <a:pt x="201930" y="34290"/>
                    <a:pt x="203200" y="34290"/>
                    <a:pt x="203200" y="33020"/>
                  </a:cubicBezTo>
                  <a:lnTo>
                    <a:pt x="203200" y="30480"/>
                  </a:lnTo>
                  <a:cubicBezTo>
                    <a:pt x="204470" y="30480"/>
                    <a:pt x="205740" y="31750"/>
                    <a:pt x="207010" y="30480"/>
                  </a:cubicBezTo>
                  <a:lnTo>
                    <a:pt x="207010" y="27940"/>
                  </a:lnTo>
                  <a:cubicBezTo>
                    <a:pt x="209550" y="27940"/>
                    <a:pt x="214630" y="29210"/>
                    <a:pt x="213360" y="24130"/>
                  </a:cubicBezTo>
                  <a:lnTo>
                    <a:pt x="213360" y="21590"/>
                  </a:lnTo>
                  <a:cubicBezTo>
                    <a:pt x="215900" y="20320"/>
                    <a:pt x="223520" y="25400"/>
                    <a:pt x="222250" y="17780"/>
                  </a:cubicBezTo>
                  <a:lnTo>
                    <a:pt x="222250" y="15240"/>
                  </a:lnTo>
                  <a:cubicBezTo>
                    <a:pt x="223520" y="15240"/>
                    <a:pt x="226060" y="16510"/>
                    <a:pt x="228600" y="15240"/>
                  </a:cubicBezTo>
                  <a:lnTo>
                    <a:pt x="228600" y="12700"/>
                  </a:lnTo>
                  <a:cubicBezTo>
                    <a:pt x="228600" y="12700"/>
                    <a:pt x="231140" y="13970"/>
                    <a:pt x="231140" y="11430"/>
                  </a:cubicBezTo>
                  <a:lnTo>
                    <a:pt x="231140" y="10160"/>
                  </a:lnTo>
                  <a:cubicBezTo>
                    <a:pt x="233680" y="10160"/>
                    <a:pt x="236220" y="10160"/>
                    <a:pt x="237490" y="8890"/>
                  </a:cubicBezTo>
                  <a:lnTo>
                    <a:pt x="237490" y="6350"/>
                  </a:lnTo>
                  <a:cubicBezTo>
                    <a:pt x="238760" y="6350"/>
                    <a:pt x="240030" y="7620"/>
                    <a:pt x="240030" y="6350"/>
                  </a:cubicBezTo>
                  <a:lnTo>
                    <a:pt x="240030" y="3810"/>
                  </a:lnTo>
                  <a:cubicBezTo>
                    <a:pt x="243840" y="2540"/>
                    <a:pt x="250190" y="6350"/>
                    <a:pt x="2489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39" name="Shape 39"/>
            <p:cNvSpPr/>
            <p:nvPr/>
          </p:nvSpPr>
          <p:spPr>
            <a:xfrm>
              <a:off x="2294893" y="223282"/>
              <a:ext cx="209550" cy="337820"/>
            </a:xfrm>
            <a:custGeom>
              <a:avLst/>
              <a:gdLst/>
              <a:ahLst/>
              <a:cxnLst/>
              <a:rect l="0" t="0" r="0" b="0"/>
              <a:pathLst>
                <a:path w="209550" h="337820">
                  <a:moveTo>
                    <a:pt x="0" y="0"/>
                  </a:moveTo>
                  <a:lnTo>
                    <a:pt x="13970" y="0"/>
                  </a:lnTo>
                  <a:cubicBezTo>
                    <a:pt x="13970" y="1270"/>
                    <a:pt x="13970" y="2540"/>
                    <a:pt x="15253" y="2540"/>
                  </a:cubicBezTo>
                  <a:lnTo>
                    <a:pt x="17793" y="2540"/>
                  </a:lnTo>
                  <a:cubicBezTo>
                    <a:pt x="15253" y="6350"/>
                    <a:pt x="19050" y="6350"/>
                    <a:pt x="21603" y="6350"/>
                  </a:cubicBezTo>
                  <a:lnTo>
                    <a:pt x="22860" y="6350"/>
                  </a:lnTo>
                  <a:cubicBezTo>
                    <a:pt x="22860" y="8890"/>
                    <a:pt x="22860" y="12700"/>
                    <a:pt x="24143" y="15240"/>
                  </a:cubicBezTo>
                  <a:lnTo>
                    <a:pt x="26670" y="15240"/>
                  </a:lnTo>
                  <a:cubicBezTo>
                    <a:pt x="26670" y="16510"/>
                    <a:pt x="25400" y="17780"/>
                    <a:pt x="26670" y="17780"/>
                  </a:cubicBezTo>
                  <a:lnTo>
                    <a:pt x="29210" y="17780"/>
                  </a:lnTo>
                  <a:cubicBezTo>
                    <a:pt x="29210" y="19050"/>
                    <a:pt x="29210" y="20320"/>
                    <a:pt x="30493" y="21590"/>
                  </a:cubicBezTo>
                  <a:lnTo>
                    <a:pt x="33020" y="21590"/>
                  </a:lnTo>
                  <a:cubicBezTo>
                    <a:pt x="33020" y="24130"/>
                    <a:pt x="31750" y="25400"/>
                    <a:pt x="33020" y="27940"/>
                  </a:cubicBezTo>
                  <a:lnTo>
                    <a:pt x="35560" y="27940"/>
                  </a:lnTo>
                  <a:cubicBezTo>
                    <a:pt x="35560" y="27940"/>
                    <a:pt x="34303" y="30480"/>
                    <a:pt x="36843" y="30480"/>
                  </a:cubicBezTo>
                  <a:lnTo>
                    <a:pt x="38100" y="30480"/>
                  </a:lnTo>
                  <a:cubicBezTo>
                    <a:pt x="38100" y="31750"/>
                    <a:pt x="38100" y="33020"/>
                    <a:pt x="39370" y="33020"/>
                  </a:cubicBezTo>
                  <a:lnTo>
                    <a:pt x="41910" y="33020"/>
                  </a:lnTo>
                  <a:cubicBezTo>
                    <a:pt x="41910" y="35560"/>
                    <a:pt x="40653" y="38100"/>
                    <a:pt x="41910" y="39370"/>
                  </a:cubicBezTo>
                  <a:lnTo>
                    <a:pt x="44450" y="39370"/>
                  </a:lnTo>
                  <a:cubicBezTo>
                    <a:pt x="44450" y="40640"/>
                    <a:pt x="44450" y="41910"/>
                    <a:pt x="45720" y="43180"/>
                  </a:cubicBezTo>
                  <a:lnTo>
                    <a:pt x="48260" y="43180"/>
                  </a:lnTo>
                  <a:cubicBezTo>
                    <a:pt x="48260" y="43180"/>
                    <a:pt x="47003" y="45720"/>
                    <a:pt x="48260" y="45720"/>
                  </a:cubicBezTo>
                  <a:lnTo>
                    <a:pt x="50800" y="45720"/>
                  </a:lnTo>
                  <a:cubicBezTo>
                    <a:pt x="50800" y="48260"/>
                    <a:pt x="49543" y="50800"/>
                    <a:pt x="52070" y="52070"/>
                  </a:cubicBezTo>
                  <a:lnTo>
                    <a:pt x="53353" y="52070"/>
                  </a:lnTo>
                  <a:cubicBezTo>
                    <a:pt x="53353" y="53340"/>
                    <a:pt x="53353" y="54610"/>
                    <a:pt x="54610" y="54610"/>
                  </a:cubicBezTo>
                  <a:lnTo>
                    <a:pt x="57150" y="54610"/>
                  </a:lnTo>
                  <a:cubicBezTo>
                    <a:pt x="57150" y="55880"/>
                    <a:pt x="55893" y="57150"/>
                    <a:pt x="57150" y="58420"/>
                  </a:cubicBezTo>
                  <a:lnTo>
                    <a:pt x="59703" y="58420"/>
                  </a:lnTo>
                  <a:cubicBezTo>
                    <a:pt x="59703" y="59690"/>
                    <a:pt x="59703" y="62230"/>
                    <a:pt x="60960" y="63500"/>
                  </a:cubicBezTo>
                  <a:lnTo>
                    <a:pt x="63500" y="63500"/>
                  </a:lnTo>
                  <a:cubicBezTo>
                    <a:pt x="63500" y="64770"/>
                    <a:pt x="62243" y="66040"/>
                    <a:pt x="63500" y="67310"/>
                  </a:cubicBezTo>
                  <a:lnTo>
                    <a:pt x="66053" y="67310"/>
                  </a:lnTo>
                  <a:cubicBezTo>
                    <a:pt x="66053" y="68580"/>
                    <a:pt x="64770" y="69850"/>
                    <a:pt x="67310" y="69850"/>
                  </a:cubicBezTo>
                  <a:lnTo>
                    <a:pt x="68593" y="69850"/>
                  </a:lnTo>
                  <a:cubicBezTo>
                    <a:pt x="68593" y="72390"/>
                    <a:pt x="68593" y="74930"/>
                    <a:pt x="69850" y="76200"/>
                  </a:cubicBezTo>
                  <a:lnTo>
                    <a:pt x="72403" y="76200"/>
                  </a:lnTo>
                  <a:cubicBezTo>
                    <a:pt x="72403" y="77470"/>
                    <a:pt x="71120" y="78740"/>
                    <a:pt x="72403" y="78740"/>
                  </a:cubicBezTo>
                  <a:lnTo>
                    <a:pt x="74943" y="78740"/>
                  </a:lnTo>
                  <a:cubicBezTo>
                    <a:pt x="74943" y="80010"/>
                    <a:pt x="74943" y="81280"/>
                    <a:pt x="76200" y="82550"/>
                  </a:cubicBezTo>
                  <a:lnTo>
                    <a:pt x="78753" y="82550"/>
                  </a:lnTo>
                  <a:cubicBezTo>
                    <a:pt x="78753" y="85090"/>
                    <a:pt x="77470" y="86360"/>
                    <a:pt x="78753" y="88900"/>
                  </a:cubicBezTo>
                  <a:lnTo>
                    <a:pt x="81293" y="88900"/>
                  </a:lnTo>
                  <a:cubicBezTo>
                    <a:pt x="81293" y="88900"/>
                    <a:pt x="80010" y="91440"/>
                    <a:pt x="82550" y="91440"/>
                  </a:cubicBezTo>
                  <a:lnTo>
                    <a:pt x="83820" y="91440"/>
                  </a:lnTo>
                  <a:cubicBezTo>
                    <a:pt x="83820" y="92710"/>
                    <a:pt x="83820" y="93980"/>
                    <a:pt x="85103" y="93980"/>
                  </a:cubicBezTo>
                  <a:lnTo>
                    <a:pt x="87643" y="93980"/>
                  </a:lnTo>
                  <a:cubicBezTo>
                    <a:pt x="87643" y="96520"/>
                    <a:pt x="86360" y="99060"/>
                    <a:pt x="87643" y="100330"/>
                  </a:cubicBezTo>
                  <a:lnTo>
                    <a:pt x="90170" y="100330"/>
                  </a:lnTo>
                  <a:cubicBezTo>
                    <a:pt x="90170" y="101600"/>
                    <a:pt x="90170" y="102870"/>
                    <a:pt x="91453" y="104140"/>
                  </a:cubicBezTo>
                  <a:lnTo>
                    <a:pt x="93993" y="104140"/>
                  </a:lnTo>
                  <a:cubicBezTo>
                    <a:pt x="93993" y="104140"/>
                    <a:pt x="92710" y="106680"/>
                    <a:pt x="93993" y="106680"/>
                  </a:cubicBezTo>
                  <a:lnTo>
                    <a:pt x="96520" y="106680"/>
                  </a:lnTo>
                  <a:cubicBezTo>
                    <a:pt x="96520" y="109220"/>
                    <a:pt x="95250" y="113030"/>
                    <a:pt x="97803" y="115570"/>
                  </a:cubicBezTo>
                  <a:lnTo>
                    <a:pt x="99060" y="115570"/>
                  </a:lnTo>
                  <a:cubicBezTo>
                    <a:pt x="99060" y="116840"/>
                    <a:pt x="99060" y="118110"/>
                    <a:pt x="100343" y="119380"/>
                  </a:cubicBezTo>
                  <a:lnTo>
                    <a:pt x="102870" y="119380"/>
                  </a:lnTo>
                  <a:cubicBezTo>
                    <a:pt x="102870" y="119380"/>
                    <a:pt x="101600" y="121920"/>
                    <a:pt x="102870" y="121920"/>
                  </a:cubicBezTo>
                  <a:lnTo>
                    <a:pt x="105410" y="121920"/>
                  </a:lnTo>
                  <a:cubicBezTo>
                    <a:pt x="105410" y="124460"/>
                    <a:pt x="105410" y="128270"/>
                    <a:pt x="106693" y="130810"/>
                  </a:cubicBezTo>
                  <a:lnTo>
                    <a:pt x="109220" y="130810"/>
                  </a:lnTo>
                  <a:cubicBezTo>
                    <a:pt x="109220" y="132080"/>
                    <a:pt x="107950" y="133350"/>
                    <a:pt x="109220" y="134620"/>
                  </a:cubicBezTo>
                  <a:lnTo>
                    <a:pt x="111760" y="134620"/>
                  </a:lnTo>
                  <a:cubicBezTo>
                    <a:pt x="111760" y="135890"/>
                    <a:pt x="110503" y="138430"/>
                    <a:pt x="113043" y="139700"/>
                  </a:cubicBezTo>
                  <a:lnTo>
                    <a:pt x="114300" y="139700"/>
                  </a:lnTo>
                  <a:cubicBezTo>
                    <a:pt x="114300" y="143510"/>
                    <a:pt x="114300" y="147320"/>
                    <a:pt x="115570" y="149860"/>
                  </a:cubicBezTo>
                  <a:lnTo>
                    <a:pt x="118110" y="149860"/>
                  </a:lnTo>
                  <a:cubicBezTo>
                    <a:pt x="118110" y="149860"/>
                    <a:pt x="116853" y="152400"/>
                    <a:pt x="118110" y="152400"/>
                  </a:cubicBezTo>
                  <a:lnTo>
                    <a:pt x="120650" y="152400"/>
                  </a:lnTo>
                  <a:cubicBezTo>
                    <a:pt x="120650" y="153670"/>
                    <a:pt x="120650" y="154940"/>
                    <a:pt x="121920" y="154940"/>
                  </a:cubicBezTo>
                  <a:lnTo>
                    <a:pt x="124460" y="154940"/>
                  </a:lnTo>
                  <a:cubicBezTo>
                    <a:pt x="124460" y="160020"/>
                    <a:pt x="123203" y="163830"/>
                    <a:pt x="124460" y="167640"/>
                  </a:cubicBezTo>
                  <a:lnTo>
                    <a:pt x="127000" y="167640"/>
                  </a:lnTo>
                  <a:cubicBezTo>
                    <a:pt x="127000" y="168910"/>
                    <a:pt x="125743" y="170180"/>
                    <a:pt x="128270" y="170180"/>
                  </a:cubicBezTo>
                  <a:lnTo>
                    <a:pt x="129553" y="170180"/>
                  </a:lnTo>
                  <a:cubicBezTo>
                    <a:pt x="129553" y="172720"/>
                    <a:pt x="129553" y="175260"/>
                    <a:pt x="130810" y="176530"/>
                  </a:cubicBezTo>
                  <a:lnTo>
                    <a:pt x="133350" y="176530"/>
                  </a:lnTo>
                  <a:cubicBezTo>
                    <a:pt x="133350" y="179070"/>
                    <a:pt x="132093" y="181610"/>
                    <a:pt x="133350" y="182880"/>
                  </a:cubicBezTo>
                  <a:lnTo>
                    <a:pt x="135903" y="182880"/>
                  </a:lnTo>
                  <a:cubicBezTo>
                    <a:pt x="135903" y="184150"/>
                    <a:pt x="135903" y="185420"/>
                    <a:pt x="137160" y="185420"/>
                  </a:cubicBezTo>
                  <a:lnTo>
                    <a:pt x="139700" y="185420"/>
                  </a:lnTo>
                  <a:cubicBezTo>
                    <a:pt x="139700" y="187960"/>
                    <a:pt x="138443" y="190500"/>
                    <a:pt x="139700" y="191770"/>
                  </a:cubicBezTo>
                  <a:lnTo>
                    <a:pt x="142253" y="191770"/>
                  </a:lnTo>
                  <a:cubicBezTo>
                    <a:pt x="142253" y="194310"/>
                    <a:pt x="140970" y="196850"/>
                    <a:pt x="143510" y="198120"/>
                  </a:cubicBezTo>
                  <a:lnTo>
                    <a:pt x="144793" y="198120"/>
                  </a:lnTo>
                  <a:cubicBezTo>
                    <a:pt x="144793" y="200660"/>
                    <a:pt x="144793" y="203200"/>
                    <a:pt x="146050" y="204470"/>
                  </a:cubicBezTo>
                  <a:lnTo>
                    <a:pt x="148603" y="204470"/>
                  </a:lnTo>
                  <a:cubicBezTo>
                    <a:pt x="148603" y="205740"/>
                    <a:pt x="147320" y="207010"/>
                    <a:pt x="148603" y="207010"/>
                  </a:cubicBezTo>
                  <a:lnTo>
                    <a:pt x="151143" y="207010"/>
                  </a:lnTo>
                  <a:cubicBezTo>
                    <a:pt x="151143" y="210820"/>
                    <a:pt x="151143" y="213360"/>
                    <a:pt x="152400" y="215900"/>
                  </a:cubicBezTo>
                  <a:lnTo>
                    <a:pt x="154953" y="215900"/>
                  </a:lnTo>
                  <a:cubicBezTo>
                    <a:pt x="154953" y="218440"/>
                    <a:pt x="153670" y="220980"/>
                    <a:pt x="154953" y="222250"/>
                  </a:cubicBezTo>
                  <a:lnTo>
                    <a:pt x="157493" y="222250"/>
                  </a:lnTo>
                  <a:cubicBezTo>
                    <a:pt x="157493" y="223520"/>
                    <a:pt x="156210" y="224790"/>
                    <a:pt x="158750" y="226060"/>
                  </a:cubicBezTo>
                  <a:lnTo>
                    <a:pt x="160020" y="226060"/>
                  </a:lnTo>
                  <a:cubicBezTo>
                    <a:pt x="160020" y="228600"/>
                    <a:pt x="160020" y="232410"/>
                    <a:pt x="161303" y="234950"/>
                  </a:cubicBezTo>
                  <a:lnTo>
                    <a:pt x="163843" y="234950"/>
                  </a:lnTo>
                  <a:cubicBezTo>
                    <a:pt x="163843" y="237490"/>
                    <a:pt x="162560" y="238760"/>
                    <a:pt x="163843" y="241300"/>
                  </a:cubicBezTo>
                  <a:lnTo>
                    <a:pt x="166370" y="241300"/>
                  </a:lnTo>
                  <a:cubicBezTo>
                    <a:pt x="166370" y="241300"/>
                    <a:pt x="166370" y="243840"/>
                    <a:pt x="167653" y="243840"/>
                  </a:cubicBezTo>
                  <a:lnTo>
                    <a:pt x="170193" y="243840"/>
                  </a:lnTo>
                  <a:cubicBezTo>
                    <a:pt x="170193" y="246380"/>
                    <a:pt x="168910" y="250190"/>
                    <a:pt x="170193" y="252730"/>
                  </a:cubicBezTo>
                  <a:lnTo>
                    <a:pt x="172720" y="252730"/>
                  </a:lnTo>
                  <a:cubicBezTo>
                    <a:pt x="172720" y="255270"/>
                    <a:pt x="171450" y="257810"/>
                    <a:pt x="174003" y="259080"/>
                  </a:cubicBezTo>
                  <a:lnTo>
                    <a:pt x="175260" y="259080"/>
                  </a:lnTo>
                  <a:cubicBezTo>
                    <a:pt x="175260" y="260350"/>
                    <a:pt x="175260" y="261620"/>
                    <a:pt x="176543" y="261620"/>
                  </a:cubicBezTo>
                  <a:lnTo>
                    <a:pt x="179070" y="261620"/>
                  </a:lnTo>
                  <a:cubicBezTo>
                    <a:pt x="179070" y="265430"/>
                    <a:pt x="177800" y="269240"/>
                    <a:pt x="179070" y="271780"/>
                  </a:cubicBezTo>
                  <a:lnTo>
                    <a:pt x="181610" y="271780"/>
                  </a:lnTo>
                  <a:cubicBezTo>
                    <a:pt x="181610" y="271780"/>
                    <a:pt x="181610" y="274320"/>
                    <a:pt x="182893" y="274320"/>
                  </a:cubicBezTo>
                  <a:lnTo>
                    <a:pt x="185420" y="274320"/>
                  </a:lnTo>
                  <a:cubicBezTo>
                    <a:pt x="185420" y="276860"/>
                    <a:pt x="184150" y="279400"/>
                    <a:pt x="185420" y="280670"/>
                  </a:cubicBezTo>
                  <a:lnTo>
                    <a:pt x="187960" y="280670"/>
                  </a:lnTo>
                  <a:cubicBezTo>
                    <a:pt x="187960" y="283210"/>
                    <a:pt x="186703" y="287020"/>
                    <a:pt x="189243" y="289560"/>
                  </a:cubicBezTo>
                  <a:lnTo>
                    <a:pt x="190500" y="289560"/>
                  </a:lnTo>
                  <a:cubicBezTo>
                    <a:pt x="190500" y="290830"/>
                    <a:pt x="190500" y="292100"/>
                    <a:pt x="191770" y="292100"/>
                  </a:cubicBezTo>
                  <a:lnTo>
                    <a:pt x="194310" y="292100"/>
                  </a:lnTo>
                  <a:cubicBezTo>
                    <a:pt x="194310" y="294640"/>
                    <a:pt x="193053" y="297180"/>
                    <a:pt x="194310" y="298450"/>
                  </a:cubicBezTo>
                  <a:lnTo>
                    <a:pt x="196850" y="298450"/>
                  </a:lnTo>
                  <a:cubicBezTo>
                    <a:pt x="196850" y="302260"/>
                    <a:pt x="196850" y="304800"/>
                    <a:pt x="198120" y="307340"/>
                  </a:cubicBezTo>
                  <a:lnTo>
                    <a:pt x="200660" y="307340"/>
                  </a:lnTo>
                  <a:cubicBezTo>
                    <a:pt x="200660" y="309880"/>
                    <a:pt x="199403" y="312420"/>
                    <a:pt x="200660" y="313690"/>
                  </a:cubicBezTo>
                  <a:lnTo>
                    <a:pt x="203200" y="313690"/>
                  </a:lnTo>
                  <a:cubicBezTo>
                    <a:pt x="203200" y="314960"/>
                    <a:pt x="201943" y="316230"/>
                    <a:pt x="204470" y="317500"/>
                  </a:cubicBezTo>
                  <a:lnTo>
                    <a:pt x="205753" y="317500"/>
                  </a:lnTo>
                  <a:cubicBezTo>
                    <a:pt x="205753" y="321310"/>
                    <a:pt x="205753" y="325120"/>
                    <a:pt x="207010" y="328930"/>
                  </a:cubicBezTo>
                  <a:lnTo>
                    <a:pt x="209550" y="328930"/>
                  </a:lnTo>
                  <a:lnTo>
                    <a:pt x="209550" y="337820"/>
                  </a:lnTo>
                  <a:lnTo>
                    <a:pt x="207010" y="337820"/>
                  </a:lnTo>
                  <a:cubicBezTo>
                    <a:pt x="208293" y="335280"/>
                    <a:pt x="204470" y="334010"/>
                    <a:pt x="203200" y="334010"/>
                  </a:cubicBezTo>
                  <a:lnTo>
                    <a:pt x="200660" y="334010"/>
                  </a:lnTo>
                  <a:cubicBezTo>
                    <a:pt x="200660" y="334010"/>
                    <a:pt x="201943" y="332740"/>
                    <a:pt x="200660" y="331470"/>
                  </a:cubicBezTo>
                  <a:lnTo>
                    <a:pt x="198120" y="331470"/>
                  </a:lnTo>
                  <a:cubicBezTo>
                    <a:pt x="199403" y="328930"/>
                    <a:pt x="195593" y="327660"/>
                    <a:pt x="194310" y="328930"/>
                  </a:cubicBezTo>
                  <a:lnTo>
                    <a:pt x="191770" y="328930"/>
                  </a:lnTo>
                  <a:cubicBezTo>
                    <a:pt x="191770" y="327660"/>
                    <a:pt x="191770" y="326390"/>
                    <a:pt x="190500" y="325120"/>
                  </a:cubicBezTo>
                  <a:lnTo>
                    <a:pt x="189243" y="325120"/>
                  </a:lnTo>
                  <a:cubicBezTo>
                    <a:pt x="190500" y="322580"/>
                    <a:pt x="186703" y="322580"/>
                    <a:pt x="185420" y="322580"/>
                  </a:cubicBezTo>
                  <a:lnTo>
                    <a:pt x="182893" y="322580"/>
                  </a:lnTo>
                  <a:cubicBezTo>
                    <a:pt x="182893" y="321310"/>
                    <a:pt x="182893" y="320040"/>
                    <a:pt x="181610" y="318770"/>
                  </a:cubicBezTo>
                  <a:lnTo>
                    <a:pt x="179070" y="318770"/>
                  </a:lnTo>
                  <a:cubicBezTo>
                    <a:pt x="180353" y="316230"/>
                    <a:pt x="177800" y="316230"/>
                    <a:pt x="175260" y="316230"/>
                  </a:cubicBezTo>
                  <a:lnTo>
                    <a:pt x="174003" y="316230"/>
                  </a:lnTo>
                  <a:cubicBezTo>
                    <a:pt x="175260" y="313690"/>
                    <a:pt x="171450" y="312420"/>
                    <a:pt x="170193" y="313690"/>
                  </a:cubicBezTo>
                  <a:lnTo>
                    <a:pt x="167653" y="313690"/>
                  </a:lnTo>
                  <a:cubicBezTo>
                    <a:pt x="168910" y="309880"/>
                    <a:pt x="165100" y="309880"/>
                    <a:pt x="163843" y="309880"/>
                  </a:cubicBezTo>
                  <a:lnTo>
                    <a:pt x="161303" y="309880"/>
                  </a:lnTo>
                  <a:cubicBezTo>
                    <a:pt x="162560" y="307340"/>
                    <a:pt x="158750" y="307340"/>
                    <a:pt x="157493" y="307340"/>
                  </a:cubicBezTo>
                  <a:lnTo>
                    <a:pt x="154953" y="307340"/>
                  </a:lnTo>
                  <a:cubicBezTo>
                    <a:pt x="156210" y="304800"/>
                    <a:pt x="153670" y="303530"/>
                    <a:pt x="151143" y="303530"/>
                  </a:cubicBezTo>
                  <a:lnTo>
                    <a:pt x="148603" y="303530"/>
                  </a:lnTo>
                  <a:cubicBezTo>
                    <a:pt x="149860" y="300990"/>
                    <a:pt x="147320" y="300990"/>
                    <a:pt x="144793" y="300990"/>
                  </a:cubicBezTo>
                  <a:lnTo>
                    <a:pt x="143510" y="300990"/>
                  </a:lnTo>
                  <a:cubicBezTo>
                    <a:pt x="142253" y="299720"/>
                    <a:pt x="143510" y="298450"/>
                    <a:pt x="142253" y="298450"/>
                  </a:cubicBezTo>
                  <a:lnTo>
                    <a:pt x="139700" y="298450"/>
                  </a:lnTo>
                  <a:cubicBezTo>
                    <a:pt x="140970" y="294640"/>
                    <a:pt x="138443" y="294640"/>
                    <a:pt x="135903" y="294640"/>
                  </a:cubicBezTo>
                  <a:lnTo>
                    <a:pt x="133350" y="294640"/>
                  </a:lnTo>
                  <a:cubicBezTo>
                    <a:pt x="133350" y="292100"/>
                    <a:pt x="134620" y="287020"/>
                    <a:pt x="129553" y="288290"/>
                  </a:cubicBezTo>
                  <a:lnTo>
                    <a:pt x="128270" y="288290"/>
                  </a:lnTo>
                  <a:cubicBezTo>
                    <a:pt x="127000" y="288290"/>
                    <a:pt x="128270" y="287020"/>
                    <a:pt x="127000" y="285750"/>
                  </a:cubicBezTo>
                  <a:lnTo>
                    <a:pt x="124460" y="285750"/>
                  </a:lnTo>
                  <a:lnTo>
                    <a:pt x="124460" y="280670"/>
                  </a:lnTo>
                  <a:cubicBezTo>
                    <a:pt x="129553" y="279400"/>
                    <a:pt x="138443" y="283210"/>
                    <a:pt x="139700" y="276860"/>
                  </a:cubicBezTo>
                  <a:lnTo>
                    <a:pt x="142253" y="276860"/>
                  </a:lnTo>
                  <a:cubicBezTo>
                    <a:pt x="143510" y="273050"/>
                    <a:pt x="143510" y="267970"/>
                    <a:pt x="142253" y="264160"/>
                  </a:cubicBezTo>
                  <a:lnTo>
                    <a:pt x="139700" y="264160"/>
                  </a:lnTo>
                  <a:cubicBezTo>
                    <a:pt x="139700" y="264160"/>
                    <a:pt x="140970" y="261620"/>
                    <a:pt x="139700" y="261620"/>
                  </a:cubicBezTo>
                  <a:lnTo>
                    <a:pt x="137160" y="261620"/>
                  </a:lnTo>
                  <a:cubicBezTo>
                    <a:pt x="137160" y="260350"/>
                    <a:pt x="137160" y="259080"/>
                    <a:pt x="135903" y="257810"/>
                  </a:cubicBezTo>
                  <a:lnTo>
                    <a:pt x="133350" y="257810"/>
                  </a:lnTo>
                  <a:cubicBezTo>
                    <a:pt x="133350" y="257810"/>
                    <a:pt x="134620" y="256540"/>
                    <a:pt x="133350" y="255270"/>
                  </a:cubicBezTo>
                  <a:lnTo>
                    <a:pt x="130810" y="255270"/>
                  </a:lnTo>
                  <a:cubicBezTo>
                    <a:pt x="132093" y="252730"/>
                    <a:pt x="128270" y="251460"/>
                    <a:pt x="127000" y="252730"/>
                  </a:cubicBezTo>
                  <a:lnTo>
                    <a:pt x="124460" y="252730"/>
                  </a:lnTo>
                  <a:cubicBezTo>
                    <a:pt x="124460" y="251460"/>
                    <a:pt x="125743" y="250190"/>
                    <a:pt x="124460" y="248920"/>
                  </a:cubicBezTo>
                  <a:lnTo>
                    <a:pt x="121920" y="248920"/>
                  </a:lnTo>
                  <a:cubicBezTo>
                    <a:pt x="123203" y="246380"/>
                    <a:pt x="119393" y="246380"/>
                    <a:pt x="118110" y="246380"/>
                  </a:cubicBezTo>
                  <a:lnTo>
                    <a:pt x="115570" y="246380"/>
                  </a:lnTo>
                  <a:cubicBezTo>
                    <a:pt x="115570" y="245110"/>
                    <a:pt x="115570" y="243840"/>
                    <a:pt x="114300" y="242570"/>
                  </a:cubicBezTo>
                  <a:lnTo>
                    <a:pt x="113043" y="242570"/>
                  </a:lnTo>
                  <a:cubicBezTo>
                    <a:pt x="114300" y="240030"/>
                    <a:pt x="110503" y="240030"/>
                    <a:pt x="109220" y="240030"/>
                  </a:cubicBezTo>
                  <a:lnTo>
                    <a:pt x="106693" y="240030"/>
                  </a:lnTo>
                  <a:cubicBezTo>
                    <a:pt x="106693" y="238760"/>
                    <a:pt x="106693" y="237490"/>
                    <a:pt x="105410" y="237490"/>
                  </a:cubicBezTo>
                  <a:lnTo>
                    <a:pt x="102870" y="237490"/>
                  </a:lnTo>
                  <a:cubicBezTo>
                    <a:pt x="104153" y="233680"/>
                    <a:pt x="101600" y="233680"/>
                    <a:pt x="99060" y="233680"/>
                  </a:cubicBezTo>
                  <a:lnTo>
                    <a:pt x="97803" y="233680"/>
                  </a:lnTo>
                  <a:cubicBezTo>
                    <a:pt x="96520" y="233680"/>
                    <a:pt x="97803" y="231140"/>
                    <a:pt x="96520" y="231140"/>
                  </a:cubicBezTo>
                  <a:lnTo>
                    <a:pt x="93993" y="231140"/>
                  </a:lnTo>
                  <a:cubicBezTo>
                    <a:pt x="95250" y="228600"/>
                    <a:pt x="92710" y="227330"/>
                    <a:pt x="90170" y="227330"/>
                  </a:cubicBezTo>
                  <a:lnTo>
                    <a:pt x="87643" y="227330"/>
                  </a:lnTo>
                  <a:cubicBezTo>
                    <a:pt x="87643" y="227330"/>
                    <a:pt x="88900" y="226060"/>
                    <a:pt x="87643" y="224790"/>
                  </a:cubicBezTo>
                  <a:lnTo>
                    <a:pt x="85103" y="224790"/>
                  </a:lnTo>
                  <a:cubicBezTo>
                    <a:pt x="85103" y="223520"/>
                    <a:pt x="85103" y="222250"/>
                    <a:pt x="83820" y="222250"/>
                  </a:cubicBezTo>
                  <a:lnTo>
                    <a:pt x="82550" y="222250"/>
                  </a:lnTo>
                  <a:cubicBezTo>
                    <a:pt x="81293" y="220980"/>
                    <a:pt x="82550" y="219710"/>
                    <a:pt x="81293" y="218440"/>
                  </a:cubicBezTo>
                  <a:lnTo>
                    <a:pt x="78753" y="218440"/>
                  </a:lnTo>
                  <a:cubicBezTo>
                    <a:pt x="78753" y="218440"/>
                    <a:pt x="80010" y="215900"/>
                    <a:pt x="78753" y="215900"/>
                  </a:cubicBezTo>
                  <a:lnTo>
                    <a:pt x="76200" y="215900"/>
                  </a:lnTo>
                  <a:cubicBezTo>
                    <a:pt x="77470" y="213360"/>
                    <a:pt x="73660" y="212090"/>
                    <a:pt x="72403" y="212090"/>
                  </a:cubicBezTo>
                  <a:lnTo>
                    <a:pt x="69850" y="212090"/>
                  </a:lnTo>
                  <a:cubicBezTo>
                    <a:pt x="69850" y="212090"/>
                    <a:pt x="69850" y="210820"/>
                    <a:pt x="68593" y="209550"/>
                  </a:cubicBezTo>
                  <a:lnTo>
                    <a:pt x="67310" y="209550"/>
                  </a:lnTo>
                  <a:cubicBezTo>
                    <a:pt x="68593" y="207010"/>
                    <a:pt x="64770" y="205740"/>
                    <a:pt x="63500" y="207010"/>
                  </a:cubicBezTo>
                  <a:lnTo>
                    <a:pt x="60960" y="207010"/>
                  </a:lnTo>
                  <a:cubicBezTo>
                    <a:pt x="60960" y="205740"/>
                    <a:pt x="60960" y="204470"/>
                    <a:pt x="59703" y="203200"/>
                  </a:cubicBezTo>
                  <a:lnTo>
                    <a:pt x="57150" y="203200"/>
                  </a:lnTo>
                  <a:cubicBezTo>
                    <a:pt x="58420" y="200660"/>
                    <a:pt x="55893" y="200660"/>
                    <a:pt x="53353" y="200660"/>
                  </a:cubicBezTo>
                  <a:lnTo>
                    <a:pt x="52070" y="200660"/>
                  </a:lnTo>
                  <a:cubicBezTo>
                    <a:pt x="50800" y="199390"/>
                    <a:pt x="52070" y="198120"/>
                    <a:pt x="50800" y="196850"/>
                  </a:cubicBezTo>
                  <a:lnTo>
                    <a:pt x="48260" y="196850"/>
                  </a:lnTo>
                  <a:cubicBezTo>
                    <a:pt x="48260" y="196850"/>
                    <a:pt x="49543" y="195580"/>
                    <a:pt x="48260" y="194310"/>
                  </a:cubicBezTo>
                  <a:lnTo>
                    <a:pt x="45720" y="194310"/>
                  </a:lnTo>
                  <a:cubicBezTo>
                    <a:pt x="45720" y="193040"/>
                    <a:pt x="45720" y="191770"/>
                    <a:pt x="44450" y="191770"/>
                  </a:cubicBezTo>
                  <a:lnTo>
                    <a:pt x="41910" y="191770"/>
                  </a:lnTo>
                  <a:cubicBezTo>
                    <a:pt x="41910" y="189230"/>
                    <a:pt x="43193" y="186690"/>
                    <a:pt x="41910" y="185420"/>
                  </a:cubicBezTo>
                  <a:lnTo>
                    <a:pt x="39370" y="185420"/>
                  </a:lnTo>
                  <a:lnTo>
                    <a:pt x="39370" y="182880"/>
                  </a:lnTo>
                  <a:cubicBezTo>
                    <a:pt x="40653" y="182880"/>
                    <a:pt x="41910" y="184150"/>
                    <a:pt x="41910" y="181610"/>
                  </a:cubicBezTo>
                  <a:lnTo>
                    <a:pt x="41910" y="180340"/>
                  </a:lnTo>
                  <a:lnTo>
                    <a:pt x="59703" y="180340"/>
                  </a:lnTo>
                  <a:lnTo>
                    <a:pt x="59703" y="181610"/>
                  </a:lnTo>
                  <a:lnTo>
                    <a:pt x="74943" y="182880"/>
                  </a:lnTo>
                  <a:cubicBezTo>
                    <a:pt x="76200" y="180340"/>
                    <a:pt x="76200" y="176530"/>
                    <a:pt x="74943" y="172720"/>
                  </a:cubicBezTo>
                  <a:lnTo>
                    <a:pt x="72403" y="172720"/>
                  </a:lnTo>
                  <a:cubicBezTo>
                    <a:pt x="72403" y="172720"/>
                    <a:pt x="73660" y="170180"/>
                    <a:pt x="72403" y="170180"/>
                  </a:cubicBezTo>
                  <a:lnTo>
                    <a:pt x="69850" y="170180"/>
                  </a:lnTo>
                  <a:cubicBezTo>
                    <a:pt x="69850" y="167640"/>
                    <a:pt x="71120" y="161290"/>
                    <a:pt x="66053" y="163830"/>
                  </a:cubicBezTo>
                  <a:lnTo>
                    <a:pt x="63500" y="163830"/>
                  </a:lnTo>
                  <a:cubicBezTo>
                    <a:pt x="63500" y="162560"/>
                    <a:pt x="64770" y="161290"/>
                    <a:pt x="63500" y="161290"/>
                  </a:cubicBezTo>
                  <a:lnTo>
                    <a:pt x="60960" y="161290"/>
                  </a:lnTo>
                  <a:cubicBezTo>
                    <a:pt x="60960" y="158750"/>
                    <a:pt x="60960" y="156210"/>
                    <a:pt x="59703" y="154940"/>
                  </a:cubicBezTo>
                  <a:lnTo>
                    <a:pt x="57150" y="154940"/>
                  </a:lnTo>
                  <a:cubicBezTo>
                    <a:pt x="57150" y="153670"/>
                    <a:pt x="58420" y="152400"/>
                    <a:pt x="57150" y="151130"/>
                  </a:cubicBezTo>
                  <a:lnTo>
                    <a:pt x="54610" y="151130"/>
                  </a:lnTo>
                  <a:cubicBezTo>
                    <a:pt x="54610" y="151130"/>
                    <a:pt x="54610" y="149860"/>
                    <a:pt x="53353" y="148590"/>
                  </a:cubicBezTo>
                  <a:lnTo>
                    <a:pt x="52070" y="148590"/>
                  </a:lnTo>
                  <a:cubicBezTo>
                    <a:pt x="50800" y="146050"/>
                    <a:pt x="52070" y="143510"/>
                    <a:pt x="50800" y="142240"/>
                  </a:cubicBezTo>
                  <a:lnTo>
                    <a:pt x="48260" y="142240"/>
                  </a:lnTo>
                  <a:cubicBezTo>
                    <a:pt x="48260" y="142240"/>
                    <a:pt x="49543" y="139700"/>
                    <a:pt x="48260" y="139700"/>
                  </a:cubicBezTo>
                  <a:lnTo>
                    <a:pt x="45720" y="139700"/>
                  </a:lnTo>
                  <a:cubicBezTo>
                    <a:pt x="45720" y="138430"/>
                    <a:pt x="45720" y="137160"/>
                    <a:pt x="44450" y="135890"/>
                  </a:cubicBezTo>
                  <a:lnTo>
                    <a:pt x="41910" y="135890"/>
                  </a:lnTo>
                  <a:cubicBezTo>
                    <a:pt x="41910" y="134620"/>
                    <a:pt x="43193" y="132080"/>
                    <a:pt x="41910" y="130810"/>
                  </a:cubicBezTo>
                  <a:lnTo>
                    <a:pt x="39370" y="130810"/>
                  </a:lnTo>
                  <a:cubicBezTo>
                    <a:pt x="39370" y="129540"/>
                    <a:pt x="39370" y="128270"/>
                    <a:pt x="38100" y="127000"/>
                  </a:cubicBezTo>
                  <a:lnTo>
                    <a:pt x="36843" y="127000"/>
                  </a:lnTo>
                  <a:cubicBezTo>
                    <a:pt x="35560" y="127000"/>
                    <a:pt x="36843" y="124460"/>
                    <a:pt x="35560" y="124460"/>
                  </a:cubicBezTo>
                  <a:lnTo>
                    <a:pt x="33020" y="124460"/>
                  </a:lnTo>
                  <a:cubicBezTo>
                    <a:pt x="33020" y="121920"/>
                    <a:pt x="34303" y="119380"/>
                    <a:pt x="33020" y="118110"/>
                  </a:cubicBezTo>
                  <a:lnTo>
                    <a:pt x="30493" y="118110"/>
                  </a:lnTo>
                  <a:cubicBezTo>
                    <a:pt x="30493" y="116840"/>
                    <a:pt x="30493" y="115570"/>
                    <a:pt x="29210" y="115570"/>
                  </a:cubicBezTo>
                  <a:lnTo>
                    <a:pt x="26670" y="115570"/>
                  </a:lnTo>
                  <a:cubicBezTo>
                    <a:pt x="26670" y="114300"/>
                    <a:pt x="27953" y="113030"/>
                    <a:pt x="26670" y="111760"/>
                  </a:cubicBezTo>
                  <a:lnTo>
                    <a:pt x="24143" y="111760"/>
                  </a:lnTo>
                  <a:cubicBezTo>
                    <a:pt x="24143" y="111760"/>
                    <a:pt x="24143" y="109220"/>
                    <a:pt x="22860" y="109220"/>
                  </a:cubicBezTo>
                  <a:lnTo>
                    <a:pt x="21603" y="109220"/>
                  </a:lnTo>
                  <a:cubicBezTo>
                    <a:pt x="20320" y="107950"/>
                    <a:pt x="21603" y="106680"/>
                    <a:pt x="20320" y="105410"/>
                  </a:cubicBezTo>
                  <a:lnTo>
                    <a:pt x="17793" y="105410"/>
                  </a:lnTo>
                  <a:lnTo>
                    <a:pt x="17793" y="97790"/>
                  </a:lnTo>
                  <a:cubicBezTo>
                    <a:pt x="19050" y="97790"/>
                    <a:pt x="20320" y="97790"/>
                    <a:pt x="21603" y="96520"/>
                  </a:cubicBezTo>
                  <a:lnTo>
                    <a:pt x="21603" y="93980"/>
                  </a:lnTo>
                  <a:cubicBezTo>
                    <a:pt x="24143" y="96520"/>
                    <a:pt x="24143" y="92710"/>
                    <a:pt x="24143" y="90170"/>
                  </a:cubicBezTo>
                  <a:lnTo>
                    <a:pt x="24143" y="88900"/>
                  </a:lnTo>
                  <a:cubicBezTo>
                    <a:pt x="25400" y="88900"/>
                    <a:pt x="26670" y="88900"/>
                    <a:pt x="26670" y="87630"/>
                  </a:cubicBezTo>
                  <a:lnTo>
                    <a:pt x="26670" y="85090"/>
                  </a:lnTo>
                  <a:cubicBezTo>
                    <a:pt x="27953" y="85090"/>
                    <a:pt x="29210" y="86360"/>
                    <a:pt x="30493" y="85090"/>
                  </a:cubicBezTo>
                  <a:lnTo>
                    <a:pt x="30493" y="82550"/>
                  </a:lnTo>
                  <a:lnTo>
                    <a:pt x="33020" y="82550"/>
                  </a:lnTo>
                  <a:lnTo>
                    <a:pt x="33020" y="59690"/>
                  </a:lnTo>
                  <a:lnTo>
                    <a:pt x="30493" y="59690"/>
                  </a:lnTo>
                  <a:cubicBezTo>
                    <a:pt x="30493" y="58420"/>
                    <a:pt x="30493" y="55880"/>
                    <a:pt x="29210" y="54610"/>
                  </a:cubicBezTo>
                  <a:lnTo>
                    <a:pt x="26670" y="54610"/>
                  </a:lnTo>
                  <a:cubicBezTo>
                    <a:pt x="26670" y="52070"/>
                    <a:pt x="27953" y="49530"/>
                    <a:pt x="26670" y="48260"/>
                  </a:cubicBezTo>
                  <a:lnTo>
                    <a:pt x="24143" y="48260"/>
                  </a:lnTo>
                  <a:cubicBezTo>
                    <a:pt x="24143" y="44450"/>
                    <a:pt x="24143" y="41910"/>
                    <a:pt x="22860" y="39370"/>
                  </a:cubicBezTo>
                  <a:lnTo>
                    <a:pt x="21603" y="39370"/>
                  </a:lnTo>
                  <a:cubicBezTo>
                    <a:pt x="20320" y="38100"/>
                    <a:pt x="21603" y="36830"/>
                    <a:pt x="20320" y="35560"/>
                  </a:cubicBezTo>
                  <a:lnTo>
                    <a:pt x="17793" y="35560"/>
                  </a:lnTo>
                  <a:cubicBezTo>
                    <a:pt x="17793" y="35560"/>
                    <a:pt x="19050" y="33020"/>
                    <a:pt x="17793" y="33020"/>
                  </a:cubicBezTo>
                  <a:lnTo>
                    <a:pt x="15253" y="33020"/>
                  </a:lnTo>
                  <a:cubicBezTo>
                    <a:pt x="15253" y="30480"/>
                    <a:pt x="15253" y="27940"/>
                    <a:pt x="13970" y="26670"/>
                  </a:cubicBezTo>
                  <a:lnTo>
                    <a:pt x="11443" y="26670"/>
                  </a:lnTo>
                  <a:cubicBezTo>
                    <a:pt x="11443" y="25400"/>
                    <a:pt x="12700" y="24130"/>
                    <a:pt x="11443" y="24130"/>
                  </a:cubicBezTo>
                  <a:lnTo>
                    <a:pt x="8903" y="24130"/>
                  </a:lnTo>
                  <a:cubicBezTo>
                    <a:pt x="8903" y="21590"/>
                    <a:pt x="8903" y="19050"/>
                    <a:pt x="7620" y="17780"/>
                  </a:cubicBezTo>
                  <a:lnTo>
                    <a:pt x="6350" y="17780"/>
                  </a:lnTo>
                  <a:cubicBezTo>
                    <a:pt x="5093" y="13970"/>
                    <a:pt x="6350" y="11430"/>
                    <a:pt x="5093" y="8890"/>
                  </a:cubicBezTo>
                  <a:lnTo>
                    <a:pt x="2553" y="8890"/>
                  </a:lnTo>
                  <a:cubicBezTo>
                    <a:pt x="2553" y="7620"/>
                    <a:pt x="3810" y="6350"/>
                    <a:pt x="2553" y="5080"/>
                  </a:cubicBezTo>
                  <a:lnTo>
                    <a:pt x="0" y="50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0" name="Shape 40"/>
            <p:cNvSpPr/>
            <p:nvPr/>
          </p:nvSpPr>
          <p:spPr>
            <a:xfrm>
              <a:off x="712480" y="232170"/>
              <a:ext cx="207010" cy="344170"/>
            </a:xfrm>
            <a:custGeom>
              <a:avLst/>
              <a:gdLst/>
              <a:ahLst/>
              <a:cxnLst/>
              <a:rect l="0" t="0" r="0" b="0"/>
              <a:pathLst>
                <a:path w="207010" h="344170">
                  <a:moveTo>
                    <a:pt x="195580" y="0"/>
                  </a:moveTo>
                  <a:lnTo>
                    <a:pt x="207010" y="0"/>
                  </a:lnTo>
                  <a:lnTo>
                    <a:pt x="207010" y="8890"/>
                  </a:lnTo>
                  <a:cubicBezTo>
                    <a:pt x="205740" y="8890"/>
                    <a:pt x="204470" y="7620"/>
                    <a:pt x="203200" y="8890"/>
                  </a:cubicBezTo>
                  <a:lnTo>
                    <a:pt x="203200" y="11430"/>
                  </a:lnTo>
                  <a:cubicBezTo>
                    <a:pt x="200660" y="10160"/>
                    <a:pt x="200660" y="13970"/>
                    <a:pt x="200660" y="15240"/>
                  </a:cubicBezTo>
                  <a:lnTo>
                    <a:pt x="200660" y="17780"/>
                  </a:lnTo>
                  <a:lnTo>
                    <a:pt x="198120" y="17780"/>
                  </a:lnTo>
                  <a:cubicBezTo>
                    <a:pt x="196850" y="20320"/>
                    <a:pt x="198120" y="24130"/>
                    <a:pt x="198120" y="26670"/>
                  </a:cubicBezTo>
                  <a:cubicBezTo>
                    <a:pt x="196850" y="26670"/>
                    <a:pt x="195580" y="26670"/>
                    <a:pt x="194310" y="27940"/>
                  </a:cubicBezTo>
                  <a:lnTo>
                    <a:pt x="194310" y="30480"/>
                  </a:lnTo>
                  <a:cubicBezTo>
                    <a:pt x="193040" y="30480"/>
                    <a:pt x="191770" y="29210"/>
                    <a:pt x="191770" y="30480"/>
                  </a:cubicBezTo>
                  <a:lnTo>
                    <a:pt x="191770" y="33020"/>
                  </a:lnTo>
                  <a:cubicBezTo>
                    <a:pt x="189230" y="31750"/>
                    <a:pt x="187960" y="35560"/>
                    <a:pt x="187960" y="36830"/>
                  </a:cubicBezTo>
                  <a:lnTo>
                    <a:pt x="187960" y="39370"/>
                  </a:lnTo>
                  <a:cubicBezTo>
                    <a:pt x="187960" y="39370"/>
                    <a:pt x="185420" y="38100"/>
                    <a:pt x="185420" y="39370"/>
                  </a:cubicBezTo>
                  <a:lnTo>
                    <a:pt x="185420" y="41910"/>
                  </a:lnTo>
                  <a:cubicBezTo>
                    <a:pt x="182880" y="40640"/>
                    <a:pt x="181610" y="44450"/>
                    <a:pt x="182880" y="45720"/>
                  </a:cubicBezTo>
                  <a:lnTo>
                    <a:pt x="182880" y="48260"/>
                  </a:lnTo>
                  <a:lnTo>
                    <a:pt x="180340" y="48260"/>
                  </a:lnTo>
                  <a:cubicBezTo>
                    <a:pt x="179070" y="52070"/>
                    <a:pt x="179070" y="57150"/>
                    <a:pt x="179070" y="60960"/>
                  </a:cubicBezTo>
                  <a:cubicBezTo>
                    <a:pt x="177800" y="60960"/>
                    <a:pt x="176530" y="59690"/>
                    <a:pt x="176530" y="60960"/>
                  </a:cubicBezTo>
                  <a:lnTo>
                    <a:pt x="176530" y="63500"/>
                  </a:lnTo>
                  <a:cubicBezTo>
                    <a:pt x="173990" y="62230"/>
                    <a:pt x="172720" y="66040"/>
                    <a:pt x="172720" y="67310"/>
                  </a:cubicBezTo>
                  <a:lnTo>
                    <a:pt x="172720" y="69850"/>
                  </a:lnTo>
                  <a:cubicBezTo>
                    <a:pt x="170180" y="68580"/>
                    <a:pt x="170180" y="71120"/>
                    <a:pt x="170180" y="73660"/>
                  </a:cubicBezTo>
                  <a:cubicBezTo>
                    <a:pt x="170180" y="74930"/>
                    <a:pt x="170180" y="76200"/>
                    <a:pt x="171450" y="76200"/>
                  </a:cubicBezTo>
                  <a:lnTo>
                    <a:pt x="172720" y="76200"/>
                  </a:lnTo>
                  <a:cubicBezTo>
                    <a:pt x="173990" y="78740"/>
                    <a:pt x="172720" y="81280"/>
                    <a:pt x="173990" y="82550"/>
                  </a:cubicBezTo>
                  <a:lnTo>
                    <a:pt x="176530" y="82550"/>
                  </a:lnTo>
                  <a:cubicBezTo>
                    <a:pt x="176530" y="83820"/>
                    <a:pt x="175260" y="85090"/>
                    <a:pt x="176530" y="85090"/>
                  </a:cubicBezTo>
                  <a:lnTo>
                    <a:pt x="179070" y="85090"/>
                  </a:lnTo>
                  <a:cubicBezTo>
                    <a:pt x="179070" y="87630"/>
                    <a:pt x="179070" y="90170"/>
                    <a:pt x="180340" y="91440"/>
                  </a:cubicBezTo>
                  <a:lnTo>
                    <a:pt x="182880" y="91440"/>
                  </a:lnTo>
                  <a:cubicBezTo>
                    <a:pt x="182880" y="92710"/>
                    <a:pt x="181610" y="93980"/>
                    <a:pt x="182880" y="95250"/>
                  </a:cubicBezTo>
                  <a:lnTo>
                    <a:pt x="185420" y="95250"/>
                  </a:lnTo>
                  <a:cubicBezTo>
                    <a:pt x="185420" y="95250"/>
                    <a:pt x="185420" y="97790"/>
                    <a:pt x="186690" y="97790"/>
                  </a:cubicBezTo>
                  <a:lnTo>
                    <a:pt x="187960" y="97790"/>
                  </a:lnTo>
                  <a:lnTo>
                    <a:pt x="187960" y="109220"/>
                  </a:lnTo>
                  <a:cubicBezTo>
                    <a:pt x="187960" y="109220"/>
                    <a:pt x="185420" y="109220"/>
                    <a:pt x="185420" y="110490"/>
                  </a:cubicBezTo>
                  <a:lnTo>
                    <a:pt x="185420" y="111760"/>
                  </a:lnTo>
                  <a:cubicBezTo>
                    <a:pt x="184150" y="113030"/>
                    <a:pt x="182880" y="111760"/>
                    <a:pt x="182880" y="113030"/>
                  </a:cubicBezTo>
                  <a:lnTo>
                    <a:pt x="182880" y="115570"/>
                  </a:lnTo>
                  <a:cubicBezTo>
                    <a:pt x="179070" y="114300"/>
                    <a:pt x="179070" y="116840"/>
                    <a:pt x="179070" y="119380"/>
                  </a:cubicBezTo>
                  <a:lnTo>
                    <a:pt x="179070" y="121920"/>
                  </a:lnTo>
                  <a:cubicBezTo>
                    <a:pt x="177800" y="121920"/>
                    <a:pt x="176530" y="120650"/>
                    <a:pt x="176530" y="121920"/>
                  </a:cubicBezTo>
                  <a:lnTo>
                    <a:pt x="176530" y="124460"/>
                  </a:lnTo>
                  <a:cubicBezTo>
                    <a:pt x="175260" y="124460"/>
                    <a:pt x="173990" y="124460"/>
                    <a:pt x="172720" y="125730"/>
                  </a:cubicBezTo>
                  <a:lnTo>
                    <a:pt x="172720" y="127000"/>
                  </a:lnTo>
                  <a:cubicBezTo>
                    <a:pt x="172720" y="128270"/>
                    <a:pt x="170180" y="127000"/>
                    <a:pt x="170180" y="128270"/>
                  </a:cubicBezTo>
                  <a:lnTo>
                    <a:pt x="170180" y="130810"/>
                  </a:lnTo>
                  <a:cubicBezTo>
                    <a:pt x="168910" y="130810"/>
                    <a:pt x="167640" y="129540"/>
                    <a:pt x="167640" y="130810"/>
                  </a:cubicBezTo>
                  <a:lnTo>
                    <a:pt x="167640" y="133350"/>
                  </a:lnTo>
                  <a:cubicBezTo>
                    <a:pt x="166370" y="133350"/>
                    <a:pt x="165100" y="133350"/>
                    <a:pt x="163830" y="134620"/>
                  </a:cubicBezTo>
                  <a:lnTo>
                    <a:pt x="163830" y="137160"/>
                  </a:lnTo>
                  <a:cubicBezTo>
                    <a:pt x="161290" y="135890"/>
                    <a:pt x="160020" y="138430"/>
                    <a:pt x="161290" y="140970"/>
                  </a:cubicBezTo>
                  <a:lnTo>
                    <a:pt x="161290" y="142240"/>
                  </a:lnTo>
                  <a:cubicBezTo>
                    <a:pt x="160020" y="143510"/>
                    <a:pt x="158750" y="142240"/>
                    <a:pt x="157480" y="143510"/>
                  </a:cubicBezTo>
                  <a:lnTo>
                    <a:pt x="157480" y="146050"/>
                  </a:lnTo>
                  <a:cubicBezTo>
                    <a:pt x="157480" y="146050"/>
                    <a:pt x="154940" y="144780"/>
                    <a:pt x="154940" y="146050"/>
                  </a:cubicBezTo>
                  <a:lnTo>
                    <a:pt x="154940" y="148590"/>
                  </a:lnTo>
                  <a:cubicBezTo>
                    <a:pt x="152400" y="147320"/>
                    <a:pt x="151130" y="151130"/>
                    <a:pt x="152400" y="152400"/>
                  </a:cubicBezTo>
                  <a:lnTo>
                    <a:pt x="152400" y="154940"/>
                  </a:lnTo>
                  <a:cubicBezTo>
                    <a:pt x="151130" y="154940"/>
                    <a:pt x="149860" y="154940"/>
                    <a:pt x="148590" y="156210"/>
                  </a:cubicBezTo>
                  <a:lnTo>
                    <a:pt x="148590" y="157480"/>
                  </a:lnTo>
                  <a:cubicBezTo>
                    <a:pt x="147320" y="158750"/>
                    <a:pt x="146050" y="157480"/>
                    <a:pt x="146050" y="158750"/>
                  </a:cubicBezTo>
                  <a:lnTo>
                    <a:pt x="146050" y="161290"/>
                  </a:lnTo>
                  <a:cubicBezTo>
                    <a:pt x="143510" y="160020"/>
                    <a:pt x="142240" y="162560"/>
                    <a:pt x="142240" y="165100"/>
                  </a:cubicBezTo>
                  <a:lnTo>
                    <a:pt x="142240" y="167640"/>
                  </a:lnTo>
                  <a:cubicBezTo>
                    <a:pt x="142240" y="167640"/>
                    <a:pt x="139700" y="166370"/>
                    <a:pt x="139700" y="167640"/>
                  </a:cubicBezTo>
                  <a:lnTo>
                    <a:pt x="139700" y="170180"/>
                  </a:lnTo>
                  <a:cubicBezTo>
                    <a:pt x="138430" y="170180"/>
                    <a:pt x="137160" y="170180"/>
                    <a:pt x="137160" y="171450"/>
                  </a:cubicBezTo>
                  <a:lnTo>
                    <a:pt x="137160" y="172720"/>
                  </a:lnTo>
                  <a:lnTo>
                    <a:pt x="134620" y="172720"/>
                  </a:lnTo>
                  <a:cubicBezTo>
                    <a:pt x="133350" y="176530"/>
                    <a:pt x="133350" y="181610"/>
                    <a:pt x="133350" y="185420"/>
                  </a:cubicBezTo>
                  <a:cubicBezTo>
                    <a:pt x="139700" y="185420"/>
                    <a:pt x="149860" y="187960"/>
                    <a:pt x="152400" y="182880"/>
                  </a:cubicBezTo>
                  <a:lnTo>
                    <a:pt x="170180" y="182880"/>
                  </a:lnTo>
                  <a:lnTo>
                    <a:pt x="170180" y="191770"/>
                  </a:lnTo>
                  <a:cubicBezTo>
                    <a:pt x="168910" y="191770"/>
                    <a:pt x="167640" y="190500"/>
                    <a:pt x="167640" y="191770"/>
                  </a:cubicBezTo>
                  <a:lnTo>
                    <a:pt x="167640" y="194310"/>
                  </a:lnTo>
                  <a:cubicBezTo>
                    <a:pt x="166370" y="194310"/>
                    <a:pt x="165100" y="194310"/>
                    <a:pt x="163830" y="195580"/>
                  </a:cubicBezTo>
                  <a:lnTo>
                    <a:pt x="163830" y="198120"/>
                  </a:lnTo>
                  <a:cubicBezTo>
                    <a:pt x="162560" y="198120"/>
                    <a:pt x="161290" y="196850"/>
                    <a:pt x="161290" y="198120"/>
                  </a:cubicBezTo>
                  <a:lnTo>
                    <a:pt x="161290" y="200660"/>
                  </a:lnTo>
                  <a:cubicBezTo>
                    <a:pt x="158750" y="200660"/>
                    <a:pt x="156210" y="200660"/>
                    <a:pt x="154940" y="201930"/>
                  </a:cubicBezTo>
                  <a:lnTo>
                    <a:pt x="154940" y="203200"/>
                  </a:lnTo>
                  <a:cubicBezTo>
                    <a:pt x="152400" y="204470"/>
                    <a:pt x="149860" y="203200"/>
                    <a:pt x="148590" y="204470"/>
                  </a:cubicBezTo>
                  <a:lnTo>
                    <a:pt x="148590" y="207010"/>
                  </a:lnTo>
                  <a:cubicBezTo>
                    <a:pt x="147320" y="207010"/>
                    <a:pt x="146050" y="205740"/>
                    <a:pt x="146050" y="207010"/>
                  </a:cubicBezTo>
                  <a:lnTo>
                    <a:pt x="146050" y="209550"/>
                  </a:lnTo>
                  <a:cubicBezTo>
                    <a:pt x="144780" y="209550"/>
                    <a:pt x="143510" y="209550"/>
                    <a:pt x="142240" y="210820"/>
                  </a:cubicBezTo>
                  <a:lnTo>
                    <a:pt x="142240" y="213360"/>
                  </a:lnTo>
                  <a:cubicBezTo>
                    <a:pt x="140970" y="213360"/>
                    <a:pt x="138430" y="212090"/>
                    <a:pt x="137160" y="213360"/>
                  </a:cubicBezTo>
                  <a:lnTo>
                    <a:pt x="137160" y="215900"/>
                  </a:lnTo>
                  <a:cubicBezTo>
                    <a:pt x="135890" y="215900"/>
                    <a:pt x="134620" y="215900"/>
                    <a:pt x="133350" y="217170"/>
                  </a:cubicBezTo>
                  <a:lnTo>
                    <a:pt x="133350" y="218440"/>
                  </a:lnTo>
                  <a:cubicBezTo>
                    <a:pt x="132080" y="219710"/>
                    <a:pt x="130810" y="218440"/>
                    <a:pt x="130810" y="219710"/>
                  </a:cubicBezTo>
                  <a:lnTo>
                    <a:pt x="130810" y="222250"/>
                  </a:lnTo>
                  <a:cubicBezTo>
                    <a:pt x="129540" y="222250"/>
                    <a:pt x="128270" y="220980"/>
                    <a:pt x="127000" y="222250"/>
                  </a:cubicBezTo>
                  <a:lnTo>
                    <a:pt x="127000" y="224790"/>
                  </a:lnTo>
                  <a:cubicBezTo>
                    <a:pt x="127000" y="224790"/>
                    <a:pt x="124460" y="224790"/>
                    <a:pt x="124460" y="226060"/>
                  </a:cubicBezTo>
                  <a:lnTo>
                    <a:pt x="124460" y="228600"/>
                  </a:lnTo>
                  <a:cubicBezTo>
                    <a:pt x="121920" y="228600"/>
                    <a:pt x="119380" y="227330"/>
                    <a:pt x="118110" y="228600"/>
                  </a:cubicBezTo>
                  <a:lnTo>
                    <a:pt x="118110" y="231140"/>
                  </a:lnTo>
                  <a:cubicBezTo>
                    <a:pt x="116840" y="231140"/>
                    <a:pt x="115570" y="231140"/>
                    <a:pt x="115570" y="232410"/>
                  </a:cubicBezTo>
                  <a:lnTo>
                    <a:pt x="115570" y="233680"/>
                  </a:lnTo>
                  <a:cubicBezTo>
                    <a:pt x="114300" y="234950"/>
                    <a:pt x="113030" y="233680"/>
                    <a:pt x="111760" y="234950"/>
                  </a:cubicBezTo>
                  <a:lnTo>
                    <a:pt x="111760" y="237490"/>
                  </a:lnTo>
                  <a:cubicBezTo>
                    <a:pt x="110490" y="237490"/>
                    <a:pt x="107950" y="236220"/>
                    <a:pt x="106680" y="237490"/>
                  </a:cubicBezTo>
                  <a:lnTo>
                    <a:pt x="106680" y="240030"/>
                  </a:lnTo>
                  <a:cubicBezTo>
                    <a:pt x="105410" y="240030"/>
                    <a:pt x="104140" y="240030"/>
                    <a:pt x="102870" y="241300"/>
                  </a:cubicBezTo>
                  <a:lnTo>
                    <a:pt x="102870" y="243840"/>
                  </a:lnTo>
                  <a:cubicBezTo>
                    <a:pt x="101600" y="243840"/>
                    <a:pt x="100330" y="242570"/>
                    <a:pt x="100330" y="243840"/>
                  </a:cubicBezTo>
                  <a:lnTo>
                    <a:pt x="100330" y="246380"/>
                  </a:lnTo>
                  <a:cubicBezTo>
                    <a:pt x="99060" y="246380"/>
                    <a:pt x="97790" y="246380"/>
                    <a:pt x="96520" y="247650"/>
                  </a:cubicBezTo>
                  <a:lnTo>
                    <a:pt x="96520" y="248920"/>
                  </a:lnTo>
                  <a:cubicBezTo>
                    <a:pt x="95250" y="250190"/>
                    <a:pt x="92710" y="248920"/>
                    <a:pt x="91440" y="250190"/>
                  </a:cubicBezTo>
                  <a:lnTo>
                    <a:pt x="91440" y="252730"/>
                  </a:lnTo>
                  <a:cubicBezTo>
                    <a:pt x="90170" y="252730"/>
                    <a:pt x="88900" y="251460"/>
                    <a:pt x="87630" y="252730"/>
                  </a:cubicBezTo>
                  <a:lnTo>
                    <a:pt x="87630" y="255270"/>
                  </a:lnTo>
                  <a:cubicBezTo>
                    <a:pt x="86360" y="255270"/>
                    <a:pt x="85090" y="255270"/>
                    <a:pt x="85090" y="256540"/>
                  </a:cubicBezTo>
                  <a:lnTo>
                    <a:pt x="85090" y="259080"/>
                  </a:lnTo>
                  <a:cubicBezTo>
                    <a:pt x="82550" y="259080"/>
                    <a:pt x="80010" y="257810"/>
                    <a:pt x="78740" y="259080"/>
                  </a:cubicBezTo>
                  <a:lnTo>
                    <a:pt x="78740" y="261620"/>
                  </a:lnTo>
                  <a:cubicBezTo>
                    <a:pt x="77470" y="261620"/>
                    <a:pt x="76200" y="261620"/>
                    <a:pt x="76200" y="262890"/>
                  </a:cubicBezTo>
                  <a:lnTo>
                    <a:pt x="76200" y="264160"/>
                  </a:lnTo>
                  <a:cubicBezTo>
                    <a:pt x="74930" y="265430"/>
                    <a:pt x="73660" y="264160"/>
                    <a:pt x="72390" y="265430"/>
                  </a:cubicBezTo>
                  <a:lnTo>
                    <a:pt x="72390" y="267970"/>
                  </a:lnTo>
                  <a:lnTo>
                    <a:pt x="69850" y="267970"/>
                  </a:lnTo>
                  <a:lnTo>
                    <a:pt x="69850" y="283210"/>
                  </a:lnTo>
                  <a:cubicBezTo>
                    <a:pt x="71120" y="284480"/>
                    <a:pt x="73660" y="283210"/>
                    <a:pt x="76200" y="283210"/>
                  </a:cubicBezTo>
                  <a:lnTo>
                    <a:pt x="76200" y="285750"/>
                  </a:lnTo>
                  <a:cubicBezTo>
                    <a:pt x="78740" y="287020"/>
                    <a:pt x="82550" y="287020"/>
                    <a:pt x="85090" y="285750"/>
                  </a:cubicBezTo>
                  <a:lnTo>
                    <a:pt x="85090" y="283210"/>
                  </a:lnTo>
                  <a:lnTo>
                    <a:pt x="87630" y="283210"/>
                  </a:lnTo>
                  <a:lnTo>
                    <a:pt x="87630" y="289560"/>
                  </a:lnTo>
                  <a:cubicBezTo>
                    <a:pt x="86360" y="289560"/>
                    <a:pt x="85090" y="288290"/>
                    <a:pt x="85090" y="289560"/>
                  </a:cubicBezTo>
                  <a:lnTo>
                    <a:pt x="85090" y="292100"/>
                  </a:lnTo>
                  <a:cubicBezTo>
                    <a:pt x="82550" y="292100"/>
                    <a:pt x="76200" y="290830"/>
                    <a:pt x="78740" y="295910"/>
                  </a:cubicBezTo>
                  <a:lnTo>
                    <a:pt x="78740" y="298450"/>
                  </a:lnTo>
                  <a:cubicBezTo>
                    <a:pt x="76200" y="299720"/>
                    <a:pt x="67310" y="294640"/>
                    <a:pt x="69850" y="302260"/>
                  </a:cubicBezTo>
                  <a:lnTo>
                    <a:pt x="69850" y="304800"/>
                  </a:lnTo>
                  <a:cubicBezTo>
                    <a:pt x="67310" y="304800"/>
                    <a:pt x="64770" y="303530"/>
                    <a:pt x="63500" y="304800"/>
                  </a:cubicBezTo>
                  <a:lnTo>
                    <a:pt x="63500" y="307340"/>
                  </a:lnTo>
                  <a:cubicBezTo>
                    <a:pt x="60960" y="307340"/>
                    <a:pt x="58420" y="307340"/>
                    <a:pt x="57150" y="308610"/>
                  </a:cubicBezTo>
                  <a:lnTo>
                    <a:pt x="57150" y="309880"/>
                  </a:lnTo>
                  <a:cubicBezTo>
                    <a:pt x="55880" y="311150"/>
                    <a:pt x="53340" y="309880"/>
                    <a:pt x="50800" y="311150"/>
                  </a:cubicBezTo>
                  <a:lnTo>
                    <a:pt x="50800" y="313690"/>
                  </a:lnTo>
                  <a:cubicBezTo>
                    <a:pt x="50800" y="313690"/>
                    <a:pt x="48260" y="312420"/>
                    <a:pt x="48260" y="313690"/>
                  </a:cubicBezTo>
                  <a:lnTo>
                    <a:pt x="48260" y="316230"/>
                  </a:lnTo>
                  <a:cubicBezTo>
                    <a:pt x="45720" y="316230"/>
                    <a:pt x="43180" y="316230"/>
                    <a:pt x="41910" y="317500"/>
                  </a:cubicBezTo>
                  <a:lnTo>
                    <a:pt x="41910" y="320040"/>
                  </a:lnTo>
                  <a:cubicBezTo>
                    <a:pt x="40640" y="320040"/>
                    <a:pt x="39370" y="318770"/>
                    <a:pt x="39370" y="320040"/>
                  </a:cubicBezTo>
                  <a:lnTo>
                    <a:pt x="39370" y="322580"/>
                  </a:lnTo>
                  <a:cubicBezTo>
                    <a:pt x="36830" y="322580"/>
                    <a:pt x="34290" y="322580"/>
                    <a:pt x="33020" y="323850"/>
                  </a:cubicBezTo>
                  <a:lnTo>
                    <a:pt x="33020" y="325120"/>
                  </a:lnTo>
                  <a:cubicBezTo>
                    <a:pt x="31750" y="326390"/>
                    <a:pt x="30480" y="325120"/>
                    <a:pt x="30480" y="326390"/>
                  </a:cubicBezTo>
                  <a:lnTo>
                    <a:pt x="30480" y="328930"/>
                  </a:lnTo>
                  <a:cubicBezTo>
                    <a:pt x="27940" y="328930"/>
                    <a:pt x="25400" y="327660"/>
                    <a:pt x="24130" y="328930"/>
                  </a:cubicBezTo>
                  <a:lnTo>
                    <a:pt x="24130" y="331470"/>
                  </a:lnTo>
                  <a:cubicBezTo>
                    <a:pt x="22860" y="331470"/>
                    <a:pt x="21590" y="331470"/>
                    <a:pt x="20320" y="332740"/>
                  </a:cubicBezTo>
                  <a:lnTo>
                    <a:pt x="20320" y="335280"/>
                  </a:lnTo>
                  <a:cubicBezTo>
                    <a:pt x="19050" y="335280"/>
                    <a:pt x="16510" y="334010"/>
                    <a:pt x="15240" y="335280"/>
                  </a:cubicBezTo>
                  <a:lnTo>
                    <a:pt x="15240" y="337820"/>
                  </a:lnTo>
                  <a:cubicBezTo>
                    <a:pt x="13970" y="337820"/>
                    <a:pt x="12700" y="337820"/>
                    <a:pt x="11430" y="339090"/>
                  </a:cubicBezTo>
                  <a:lnTo>
                    <a:pt x="11430" y="340360"/>
                  </a:lnTo>
                  <a:cubicBezTo>
                    <a:pt x="10160" y="341630"/>
                    <a:pt x="7620" y="340360"/>
                    <a:pt x="5080" y="341630"/>
                  </a:cubicBezTo>
                  <a:lnTo>
                    <a:pt x="5080" y="344170"/>
                  </a:lnTo>
                  <a:lnTo>
                    <a:pt x="3810" y="344170"/>
                  </a:lnTo>
                  <a:cubicBezTo>
                    <a:pt x="2540" y="342900"/>
                    <a:pt x="3810" y="341630"/>
                    <a:pt x="2540" y="340360"/>
                  </a:cubicBezTo>
                  <a:lnTo>
                    <a:pt x="0" y="340360"/>
                  </a:lnTo>
                  <a:lnTo>
                    <a:pt x="0" y="339090"/>
                  </a:lnTo>
                  <a:cubicBezTo>
                    <a:pt x="1270" y="339090"/>
                    <a:pt x="2540" y="339090"/>
                    <a:pt x="3810" y="337820"/>
                  </a:cubicBezTo>
                  <a:lnTo>
                    <a:pt x="3810" y="335280"/>
                  </a:lnTo>
                  <a:lnTo>
                    <a:pt x="5080" y="335280"/>
                  </a:lnTo>
                  <a:lnTo>
                    <a:pt x="6350" y="320040"/>
                  </a:lnTo>
                  <a:cubicBezTo>
                    <a:pt x="7620" y="320040"/>
                    <a:pt x="8890" y="321310"/>
                    <a:pt x="8890" y="320040"/>
                  </a:cubicBezTo>
                  <a:lnTo>
                    <a:pt x="8890" y="317500"/>
                  </a:lnTo>
                  <a:cubicBezTo>
                    <a:pt x="12700" y="318770"/>
                    <a:pt x="12700" y="314960"/>
                    <a:pt x="12700" y="313690"/>
                  </a:cubicBezTo>
                  <a:lnTo>
                    <a:pt x="12700" y="311150"/>
                  </a:lnTo>
                  <a:lnTo>
                    <a:pt x="15240" y="311150"/>
                  </a:lnTo>
                  <a:cubicBezTo>
                    <a:pt x="16510" y="308610"/>
                    <a:pt x="15240" y="304800"/>
                    <a:pt x="15240" y="302260"/>
                  </a:cubicBezTo>
                  <a:cubicBezTo>
                    <a:pt x="17780" y="303530"/>
                    <a:pt x="19050" y="299720"/>
                    <a:pt x="19050" y="298450"/>
                  </a:cubicBezTo>
                  <a:lnTo>
                    <a:pt x="19050" y="295910"/>
                  </a:lnTo>
                  <a:cubicBezTo>
                    <a:pt x="19050" y="295910"/>
                    <a:pt x="21590" y="297180"/>
                    <a:pt x="21590" y="294640"/>
                  </a:cubicBezTo>
                  <a:lnTo>
                    <a:pt x="21590" y="293370"/>
                  </a:lnTo>
                  <a:lnTo>
                    <a:pt x="24130" y="293370"/>
                  </a:lnTo>
                  <a:cubicBezTo>
                    <a:pt x="25400" y="290830"/>
                    <a:pt x="24130" y="287020"/>
                    <a:pt x="24130" y="283210"/>
                  </a:cubicBezTo>
                  <a:cubicBezTo>
                    <a:pt x="27940" y="285750"/>
                    <a:pt x="27940" y="281940"/>
                    <a:pt x="27940" y="279400"/>
                  </a:cubicBezTo>
                  <a:lnTo>
                    <a:pt x="27940" y="278130"/>
                  </a:lnTo>
                  <a:cubicBezTo>
                    <a:pt x="29210" y="278130"/>
                    <a:pt x="30480" y="278130"/>
                    <a:pt x="30480" y="276860"/>
                  </a:cubicBezTo>
                  <a:lnTo>
                    <a:pt x="30480" y="274320"/>
                  </a:lnTo>
                  <a:lnTo>
                    <a:pt x="33020" y="274320"/>
                  </a:lnTo>
                  <a:cubicBezTo>
                    <a:pt x="34290" y="271780"/>
                    <a:pt x="33020" y="267970"/>
                    <a:pt x="34290" y="265430"/>
                  </a:cubicBezTo>
                  <a:cubicBezTo>
                    <a:pt x="36830" y="266700"/>
                    <a:pt x="36830" y="264160"/>
                    <a:pt x="36830" y="261620"/>
                  </a:cubicBezTo>
                  <a:lnTo>
                    <a:pt x="36830" y="259080"/>
                  </a:lnTo>
                  <a:cubicBezTo>
                    <a:pt x="38100" y="259080"/>
                    <a:pt x="39370" y="260350"/>
                    <a:pt x="39370" y="259080"/>
                  </a:cubicBezTo>
                  <a:lnTo>
                    <a:pt x="39370" y="256540"/>
                  </a:lnTo>
                  <a:lnTo>
                    <a:pt x="41910" y="256540"/>
                  </a:lnTo>
                  <a:cubicBezTo>
                    <a:pt x="43180" y="254000"/>
                    <a:pt x="43180" y="250190"/>
                    <a:pt x="43180" y="247650"/>
                  </a:cubicBezTo>
                  <a:cubicBezTo>
                    <a:pt x="45720" y="248920"/>
                    <a:pt x="45720" y="245110"/>
                    <a:pt x="45720" y="243840"/>
                  </a:cubicBezTo>
                  <a:lnTo>
                    <a:pt x="45720" y="241300"/>
                  </a:lnTo>
                  <a:cubicBezTo>
                    <a:pt x="48260" y="242570"/>
                    <a:pt x="49530" y="238760"/>
                    <a:pt x="49530" y="237490"/>
                  </a:cubicBezTo>
                  <a:lnTo>
                    <a:pt x="49530" y="234950"/>
                  </a:lnTo>
                  <a:lnTo>
                    <a:pt x="50800" y="234950"/>
                  </a:lnTo>
                  <a:cubicBezTo>
                    <a:pt x="52070" y="232410"/>
                    <a:pt x="52070" y="228600"/>
                    <a:pt x="52070" y="226060"/>
                  </a:cubicBezTo>
                  <a:cubicBezTo>
                    <a:pt x="53340" y="226060"/>
                    <a:pt x="54610" y="226060"/>
                    <a:pt x="54610" y="224790"/>
                  </a:cubicBezTo>
                  <a:lnTo>
                    <a:pt x="54610" y="222250"/>
                  </a:lnTo>
                  <a:cubicBezTo>
                    <a:pt x="58420" y="224790"/>
                    <a:pt x="58420" y="220980"/>
                    <a:pt x="58420" y="218440"/>
                  </a:cubicBezTo>
                  <a:lnTo>
                    <a:pt x="58420" y="217170"/>
                  </a:lnTo>
                  <a:cubicBezTo>
                    <a:pt x="60960" y="218440"/>
                    <a:pt x="60960" y="214630"/>
                    <a:pt x="60960" y="213360"/>
                  </a:cubicBezTo>
                  <a:lnTo>
                    <a:pt x="60960" y="210820"/>
                  </a:lnTo>
                  <a:cubicBezTo>
                    <a:pt x="63500" y="212090"/>
                    <a:pt x="64770" y="208280"/>
                    <a:pt x="64770" y="207010"/>
                  </a:cubicBezTo>
                  <a:lnTo>
                    <a:pt x="64770" y="204470"/>
                  </a:lnTo>
                  <a:cubicBezTo>
                    <a:pt x="64770" y="204470"/>
                    <a:pt x="67310" y="205740"/>
                    <a:pt x="67310" y="203200"/>
                  </a:cubicBezTo>
                  <a:lnTo>
                    <a:pt x="67310" y="201930"/>
                  </a:lnTo>
                  <a:lnTo>
                    <a:pt x="69850" y="201930"/>
                  </a:lnTo>
                  <a:cubicBezTo>
                    <a:pt x="71120" y="199390"/>
                    <a:pt x="69850" y="195580"/>
                    <a:pt x="69850" y="191770"/>
                  </a:cubicBezTo>
                  <a:cubicBezTo>
                    <a:pt x="73660" y="194310"/>
                    <a:pt x="73660" y="190500"/>
                    <a:pt x="73660" y="187960"/>
                  </a:cubicBezTo>
                  <a:lnTo>
                    <a:pt x="73660" y="186690"/>
                  </a:lnTo>
                  <a:cubicBezTo>
                    <a:pt x="74930" y="186690"/>
                    <a:pt x="76200" y="186690"/>
                    <a:pt x="76200" y="185420"/>
                  </a:cubicBezTo>
                  <a:lnTo>
                    <a:pt x="76200" y="182880"/>
                  </a:lnTo>
                  <a:lnTo>
                    <a:pt x="78740" y="182880"/>
                  </a:lnTo>
                  <a:cubicBezTo>
                    <a:pt x="80010" y="180340"/>
                    <a:pt x="78740" y="176530"/>
                    <a:pt x="80010" y="173990"/>
                  </a:cubicBezTo>
                  <a:cubicBezTo>
                    <a:pt x="82550" y="175260"/>
                    <a:pt x="82550" y="172720"/>
                    <a:pt x="82550" y="170180"/>
                  </a:cubicBezTo>
                  <a:lnTo>
                    <a:pt x="82550" y="167640"/>
                  </a:lnTo>
                  <a:cubicBezTo>
                    <a:pt x="83820" y="167640"/>
                    <a:pt x="85090" y="168910"/>
                    <a:pt x="85090" y="167640"/>
                  </a:cubicBezTo>
                  <a:lnTo>
                    <a:pt x="85090" y="165100"/>
                  </a:lnTo>
                  <a:lnTo>
                    <a:pt x="87630" y="165100"/>
                  </a:lnTo>
                  <a:cubicBezTo>
                    <a:pt x="88900" y="162560"/>
                    <a:pt x="88900" y="158750"/>
                    <a:pt x="88900" y="156210"/>
                  </a:cubicBezTo>
                  <a:cubicBezTo>
                    <a:pt x="91440" y="157480"/>
                    <a:pt x="91440" y="153670"/>
                    <a:pt x="91440" y="152400"/>
                  </a:cubicBezTo>
                  <a:lnTo>
                    <a:pt x="91440" y="149860"/>
                  </a:lnTo>
                  <a:cubicBezTo>
                    <a:pt x="93980" y="151130"/>
                    <a:pt x="95250" y="147320"/>
                    <a:pt x="95250" y="146050"/>
                  </a:cubicBezTo>
                  <a:lnTo>
                    <a:pt x="95250" y="143510"/>
                  </a:lnTo>
                  <a:cubicBezTo>
                    <a:pt x="97790" y="144780"/>
                    <a:pt x="97790" y="142240"/>
                    <a:pt x="97790" y="139700"/>
                  </a:cubicBezTo>
                  <a:lnTo>
                    <a:pt x="97790" y="137160"/>
                  </a:lnTo>
                  <a:cubicBezTo>
                    <a:pt x="100330" y="138430"/>
                    <a:pt x="101600" y="135890"/>
                    <a:pt x="100330" y="133350"/>
                  </a:cubicBezTo>
                  <a:lnTo>
                    <a:pt x="100330" y="130810"/>
                  </a:lnTo>
                  <a:cubicBezTo>
                    <a:pt x="101600" y="130810"/>
                    <a:pt x="102870" y="132080"/>
                    <a:pt x="104140" y="130810"/>
                  </a:cubicBezTo>
                  <a:lnTo>
                    <a:pt x="104140" y="128270"/>
                  </a:lnTo>
                  <a:lnTo>
                    <a:pt x="106680" y="128270"/>
                  </a:lnTo>
                  <a:cubicBezTo>
                    <a:pt x="107950" y="125730"/>
                    <a:pt x="106680" y="121920"/>
                    <a:pt x="106680" y="119380"/>
                  </a:cubicBezTo>
                  <a:cubicBezTo>
                    <a:pt x="107950" y="119380"/>
                    <a:pt x="109220" y="119380"/>
                    <a:pt x="110490" y="118110"/>
                  </a:cubicBezTo>
                  <a:lnTo>
                    <a:pt x="110490" y="115570"/>
                  </a:lnTo>
                  <a:cubicBezTo>
                    <a:pt x="110490" y="115570"/>
                    <a:pt x="113030" y="116840"/>
                    <a:pt x="113030" y="115570"/>
                  </a:cubicBezTo>
                  <a:lnTo>
                    <a:pt x="113030" y="113030"/>
                  </a:lnTo>
                  <a:lnTo>
                    <a:pt x="115570" y="113030"/>
                  </a:lnTo>
                  <a:cubicBezTo>
                    <a:pt x="116840" y="110490"/>
                    <a:pt x="115570" y="106680"/>
                    <a:pt x="115570" y="104140"/>
                  </a:cubicBezTo>
                  <a:cubicBezTo>
                    <a:pt x="116840" y="104140"/>
                    <a:pt x="118110" y="104140"/>
                    <a:pt x="119380" y="102870"/>
                  </a:cubicBezTo>
                  <a:lnTo>
                    <a:pt x="119380" y="100330"/>
                  </a:lnTo>
                  <a:cubicBezTo>
                    <a:pt x="120650" y="100330"/>
                    <a:pt x="121920" y="101600"/>
                    <a:pt x="121920" y="100330"/>
                  </a:cubicBezTo>
                  <a:lnTo>
                    <a:pt x="121920" y="97790"/>
                  </a:lnTo>
                  <a:cubicBezTo>
                    <a:pt x="124460" y="99060"/>
                    <a:pt x="125730" y="96520"/>
                    <a:pt x="125730" y="93980"/>
                  </a:cubicBezTo>
                  <a:lnTo>
                    <a:pt x="125730" y="91440"/>
                  </a:lnTo>
                  <a:cubicBezTo>
                    <a:pt x="125730" y="91440"/>
                    <a:pt x="128270" y="92710"/>
                    <a:pt x="128270" y="91440"/>
                  </a:cubicBezTo>
                  <a:lnTo>
                    <a:pt x="128270" y="88900"/>
                  </a:lnTo>
                  <a:cubicBezTo>
                    <a:pt x="129540" y="88900"/>
                    <a:pt x="130810" y="88900"/>
                    <a:pt x="130810" y="87630"/>
                  </a:cubicBezTo>
                  <a:lnTo>
                    <a:pt x="130810" y="85090"/>
                  </a:lnTo>
                  <a:cubicBezTo>
                    <a:pt x="134620" y="87630"/>
                    <a:pt x="134620" y="83820"/>
                    <a:pt x="134620" y="81280"/>
                  </a:cubicBezTo>
                  <a:lnTo>
                    <a:pt x="134620" y="80010"/>
                  </a:lnTo>
                  <a:cubicBezTo>
                    <a:pt x="135890" y="80010"/>
                    <a:pt x="137160" y="80010"/>
                    <a:pt x="137160" y="78740"/>
                  </a:cubicBezTo>
                  <a:lnTo>
                    <a:pt x="137160" y="76200"/>
                  </a:lnTo>
                  <a:cubicBezTo>
                    <a:pt x="138430" y="76200"/>
                    <a:pt x="139700" y="77470"/>
                    <a:pt x="140970" y="76200"/>
                  </a:cubicBezTo>
                  <a:lnTo>
                    <a:pt x="140970" y="73660"/>
                  </a:lnTo>
                  <a:lnTo>
                    <a:pt x="142240" y="73660"/>
                  </a:lnTo>
                  <a:cubicBezTo>
                    <a:pt x="143510" y="71120"/>
                    <a:pt x="143510" y="67310"/>
                    <a:pt x="143510" y="64770"/>
                  </a:cubicBezTo>
                  <a:cubicBezTo>
                    <a:pt x="144780" y="64770"/>
                    <a:pt x="146050" y="64770"/>
                    <a:pt x="146050" y="63500"/>
                  </a:cubicBezTo>
                  <a:lnTo>
                    <a:pt x="146050" y="60960"/>
                  </a:lnTo>
                  <a:cubicBezTo>
                    <a:pt x="147320" y="60960"/>
                    <a:pt x="148590" y="62230"/>
                    <a:pt x="149860" y="60960"/>
                  </a:cubicBezTo>
                  <a:lnTo>
                    <a:pt x="149860" y="58420"/>
                  </a:lnTo>
                  <a:cubicBezTo>
                    <a:pt x="152400" y="59690"/>
                    <a:pt x="152400" y="55880"/>
                    <a:pt x="152400" y="54610"/>
                  </a:cubicBezTo>
                  <a:lnTo>
                    <a:pt x="152400" y="52070"/>
                  </a:lnTo>
                  <a:cubicBezTo>
                    <a:pt x="153670" y="52070"/>
                    <a:pt x="154940" y="53340"/>
                    <a:pt x="156210" y="50800"/>
                  </a:cubicBezTo>
                  <a:lnTo>
                    <a:pt x="156210" y="49530"/>
                  </a:lnTo>
                  <a:cubicBezTo>
                    <a:pt x="156210" y="49530"/>
                    <a:pt x="158750" y="49530"/>
                    <a:pt x="158750" y="48260"/>
                  </a:cubicBezTo>
                  <a:lnTo>
                    <a:pt x="158750" y="45720"/>
                  </a:lnTo>
                  <a:cubicBezTo>
                    <a:pt x="161290" y="46990"/>
                    <a:pt x="162560" y="44450"/>
                    <a:pt x="161290" y="41910"/>
                  </a:cubicBezTo>
                  <a:lnTo>
                    <a:pt x="161290" y="39370"/>
                  </a:lnTo>
                  <a:cubicBezTo>
                    <a:pt x="162560" y="39370"/>
                    <a:pt x="163830" y="40640"/>
                    <a:pt x="165100" y="39370"/>
                  </a:cubicBezTo>
                  <a:lnTo>
                    <a:pt x="165100" y="36830"/>
                  </a:lnTo>
                  <a:cubicBezTo>
                    <a:pt x="166370" y="36830"/>
                    <a:pt x="167640" y="38100"/>
                    <a:pt x="167640" y="35560"/>
                  </a:cubicBezTo>
                  <a:lnTo>
                    <a:pt x="167640" y="34290"/>
                  </a:lnTo>
                  <a:cubicBezTo>
                    <a:pt x="168910" y="34290"/>
                    <a:pt x="170180" y="34290"/>
                    <a:pt x="171450" y="33020"/>
                  </a:cubicBezTo>
                  <a:lnTo>
                    <a:pt x="171450" y="30480"/>
                  </a:lnTo>
                  <a:cubicBezTo>
                    <a:pt x="173990" y="31750"/>
                    <a:pt x="173990" y="29210"/>
                    <a:pt x="173990" y="26670"/>
                  </a:cubicBezTo>
                  <a:lnTo>
                    <a:pt x="173990" y="24130"/>
                  </a:lnTo>
                  <a:cubicBezTo>
                    <a:pt x="175260" y="24130"/>
                    <a:pt x="176530" y="25400"/>
                    <a:pt x="176530" y="24130"/>
                  </a:cubicBezTo>
                  <a:lnTo>
                    <a:pt x="176530" y="21590"/>
                  </a:lnTo>
                  <a:cubicBezTo>
                    <a:pt x="180340" y="22860"/>
                    <a:pt x="180340" y="20320"/>
                    <a:pt x="180340" y="17780"/>
                  </a:cubicBezTo>
                  <a:lnTo>
                    <a:pt x="180340" y="15240"/>
                  </a:lnTo>
                  <a:cubicBezTo>
                    <a:pt x="181610" y="15240"/>
                    <a:pt x="182880" y="16510"/>
                    <a:pt x="182880" y="15240"/>
                  </a:cubicBezTo>
                  <a:lnTo>
                    <a:pt x="182880" y="12700"/>
                  </a:lnTo>
                  <a:cubicBezTo>
                    <a:pt x="184150" y="12700"/>
                    <a:pt x="185420" y="12700"/>
                    <a:pt x="186690" y="11430"/>
                  </a:cubicBezTo>
                  <a:lnTo>
                    <a:pt x="186690" y="8890"/>
                  </a:lnTo>
                  <a:cubicBezTo>
                    <a:pt x="189230" y="11430"/>
                    <a:pt x="189230" y="7620"/>
                    <a:pt x="189230" y="5080"/>
                  </a:cubicBezTo>
                  <a:lnTo>
                    <a:pt x="189230" y="3810"/>
                  </a:lnTo>
                  <a:cubicBezTo>
                    <a:pt x="191770" y="2540"/>
                    <a:pt x="196850" y="5080"/>
                    <a:pt x="1955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1" name="Shape 41"/>
            <p:cNvSpPr/>
            <p:nvPr/>
          </p:nvSpPr>
          <p:spPr>
            <a:xfrm>
              <a:off x="2362203" y="247410"/>
              <a:ext cx="187960" cy="344170"/>
            </a:xfrm>
            <a:custGeom>
              <a:avLst/>
              <a:gdLst/>
              <a:ahLst/>
              <a:cxnLst/>
              <a:rect l="0" t="0" r="0" b="0"/>
              <a:pathLst>
                <a:path w="187960" h="344170">
                  <a:moveTo>
                    <a:pt x="30493" y="0"/>
                  </a:moveTo>
                  <a:lnTo>
                    <a:pt x="41910" y="0"/>
                  </a:lnTo>
                  <a:cubicBezTo>
                    <a:pt x="41910" y="1270"/>
                    <a:pt x="40640" y="2540"/>
                    <a:pt x="41910" y="3810"/>
                  </a:cubicBezTo>
                  <a:lnTo>
                    <a:pt x="44450" y="3810"/>
                  </a:lnTo>
                  <a:cubicBezTo>
                    <a:pt x="44450" y="3810"/>
                    <a:pt x="43193" y="6350"/>
                    <a:pt x="45733" y="6350"/>
                  </a:cubicBezTo>
                  <a:lnTo>
                    <a:pt x="46990" y="6350"/>
                  </a:lnTo>
                  <a:cubicBezTo>
                    <a:pt x="46990" y="8890"/>
                    <a:pt x="46990" y="11430"/>
                    <a:pt x="48260" y="12700"/>
                  </a:cubicBezTo>
                  <a:lnTo>
                    <a:pt x="50800" y="12700"/>
                  </a:lnTo>
                  <a:cubicBezTo>
                    <a:pt x="50800" y="15240"/>
                    <a:pt x="49543" y="16510"/>
                    <a:pt x="50800" y="19050"/>
                  </a:cubicBezTo>
                  <a:lnTo>
                    <a:pt x="53340" y="19050"/>
                  </a:lnTo>
                  <a:cubicBezTo>
                    <a:pt x="53340" y="19050"/>
                    <a:pt x="53340" y="21590"/>
                    <a:pt x="54610" y="21590"/>
                  </a:cubicBezTo>
                  <a:lnTo>
                    <a:pt x="57150" y="21590"/>
                  </a:lnTo>
                  <a:cubicBezTo>
                    <a:pt x="57150" y="25400"/>
                    <a:pt x="55893" y="30480"/>
                    <a:pt x="57150" y="34290"/>
                  </a:cubicBezTo>
                  <a:lnTo>
                    <a:pt x="59690" y="34290"/>
                  </a:lnTo>
                  <a:cubicBezTo>
                    <a:pt x="59690" y="34290"/>
                    <a:pt x="58433" y="36830"/>
                    <a:pt x="60960" y="36830"/>
                  </a:cubicBezTo>
                  <a:lnTo>
                    <a:pt x="62243" y="36830"/>
                  </a:lnTo>
                  <a:cubicBezTo>
                    <a:pt x="62243" y="39370"/>
                    <a:pt x="62243" y="43180"/>
                    <a:pt x="63500" y="45720"/>
                  </a:cubicBezTo>
                  <a:lnTo>
                    <a:pt x="66040" y="45720"/>
                  </a:lnTo>
                  <a:cubicBezTo>
                    <a:pt x="66040" y="48260"/>
                    <a:pt x="64783" y="50800"/>
                    <a:pt x="66040" y="52070"/>
                  </a:cubicBezTo>
                  <a:lnTo>
                    <a:pt x="68593" y="52070"/>
                  </a:lnTo>
                  <a:cubicBezTo>
                    <a:pt x="68593" y="53340"/>
                    <a:pt x="68593" y="54610"/>
                    <a:pt x="69850" y="54610"/>
                  </a:cubicBezTo>
                  <a:lnTo>
                    <a:pt x="72390" y="54610"/>
                  </a:lnTo>
                  <a:cubicBezTo>
                    <a:pt x="72390" y="55880"/>
                    <a:pt x="71133" y="57150"/>
                    <a:pt x="72390" y="58420"/>
                  </a:cubicBezTo>
                  <a:lnTo>
                    <a:pt x="74943" y="58420"/>
                  </a:lnTo>
                  <a:cubicBezTo>
                    <a:pt x="74943" y="60960"/>
                    <a:pt x="73660" y="62230"/>
                    <a:pt x="76200" y="64770"/>
                  </a:cubicBezTo>
                  <a:lnTo>
                    <a:pt x="77483" y="64770"/>
                  </a:lnTo>
                  <a:lnTo>
                    <a:pt x="77483" y="66040"/>
                  </a:lnTo>
                  <a:cubicBezTo>
                    <a:pt x="81293" y="67310"/>
                    <a:pt x="87643" y="67310"/>
                    <a:pt x="91440" y="66040"/>
                  </a:cubicBezTo>
                  <a:lnTo>
                    <a:pt x="91440" y="64770"/>
                  </a:lnTo>
                  <a:cubicBezTo>
                    <a:pt x="93993" y="66040"/>
                    <a:pt x="93993" y="62230"/>
                    <a:pt x="93993" y="60960"/>
                  </a:cubicBezTo>
                  <a:lnTo>
                    <a:pt x="93993" y="58420"/>
                  </a:lnTo>
                  <a:cubicBezTo>
                    <a:pt x="95250" y="58420"/>
                    <a:pt x="96533" y="58420"/>
                    <a:pt x="96533" y="57150"/>
                  </a:cubicBezTo>
                  <a:lnTo>
                    <a:pt x="96533" y="54610"/>
                  </a:lnTo>
                  <a:cubicBezTo>
                    <a:pt x="97790" y="54610"/>
                    <a:pt x="99060" y="55880"/>
                    <a:pt x="100343" y="54610"/>
                  </a:cubicBezTo>
                  <a:lnTo>
                    <a:pt x="100343" y="52070"/>
                  </a:lnTo>
                  <a:cubicBezTo>
                    <a:pt x="102883" y="53340"/>
                    <a:pt x="102883" y="50800"/>
                    <a:pt x="102883" y="48260"/>
                  </a:cubicBezTo>
                  <a:lnTo>
                    <a:pt x="102883" y="45720"/>
                  </a:lnTo>
                  <a:lnTo>
                    <a:pt x="107950" y="45720"/>
                  </a:lnTo>
                  <a:cubicBezTo>
                    <a:pt x="107950" y="46990"/>
                    <a:pt x="107950" y="48260"/>
                    <a:pt x="109233" y="49530"/>
                  </a:cubicBezTo>
                  <a:lnTo>
                    <a:pt x="111760" y="49530"/>
                  </a:lnTo>
                  <a:cubicBezTo>
                    <a:pt x="111760" y="50800"/>
                    <a:pt x="110490" y="53340"/>
                    <a:pt x="111760" y="54610"/>
                  </a:cubicBezTo>
                  <a:lnTo>
                    <a:pt x="114300" y="54610"/>
                  </a:lnTo>
                  <a:cubicBezTo>
                    <a:pt x="114300" y="57150"/>
                    <a:pt x="114300" y="59690"/>
                    <a:pt x="115583" y="60960"/>
                  </a:cubicBezTo>
                  <a:lnTo>
                    <a:pt x="118110" y="60960"/>
                  </a:lnTo>
                  <a:cubicBezTo>
                    <a:pt x="118110" y="63500"/>
                    <a:pt x="116840" y="66040"/>
                    <a:pt x="118110" y="67310"/>
                  </a:cubicBezTo>
                  <a:lnTo>
                    <a:pt x="120650" y="67310"/>
                  </a:lnTo>
                  <a:cubicBezTo>
                    <a:pt x="121933" y="72390"/>
                    <a:pt x="118110" y="81280"/>
                    <a:pt x="123190" y="82550"/>
                  </a:cubicBezTo>
                  <a:cubicBezTo>
                    <a:pt x="123190" y="85090"/>
                    <a:pt x="123190" y="87630"/>
                    <a:pt x="124460" y="88900"/>
                  </a:cubicBezTo>
                  <a:lnTo>
                    <a:pt x="127000" y="88900"/>
                  </a:lnTo>
                  <a:cubicBezTo>
                    <a:pt x="127000" y="91440"/>
                    <a:pt x="125743" y="95250"/>
                    <a:pt x="127000" y="97790"/>
                  </a:cubicBezTo>
                  <a:lnTo>
                    <a:pt x="129540" y="97790"/>
                  </a:lnTo>
                  <a:cubicBezTo>
                    <a:pt x="129540" y="100330"/>
                    <a:pt x="129540" y="104140"/>
                    <a:pt x="130810" y="106680"/>
                  </a:cubicBezTo>
                  <a:lnTo>
                    <a:pt x="133350" y="106680"/>
                  </a:lnTo>
                  <a:cubicBezTo>
                    <a:pt x="133350" y="107950"/>
                    <a:pt x="132093" y="109220"/>
                    <a:pt x="133350" y="110490"/>
                  </a:cubicBezTo>
                  <a:lnTo>
                    <a:pt x="135890" y="110490"/>
                  </a:lnTo>
                  <a:cubicBezTo>
                    <a:pt x="135890" y="113030"/>
                    <a:pt x="134633" y="116840"/>
                    <a:pt x="137160" y="119380"/>
                  </a:cubicBezTo>
                  <a:lnTo>
                    <a:pt x="138443" y="119380"/>
                  </a:lnTo>
                  <a:cubicBezTo>
                    <a:pt x="139700" y="124460"/>
                    <a:pt x="135890" y="133350"/>
                    <a:pt x="142240" y="134620"/>
                  </a:cubicBezTo>
                  <a:cubicBezTo>
                    <a:pt x="142240" y="135890"/>
                    <a:pt x="140983" y="137160"/>
                    <a:pt x="142240" y="137160"/>
                  </a:cubicBezTo>
                  <a:lnTo>
                    <a:pt x="144793" y="137160"/>
                  </a:lnTo>
                  <a:cubicBezTo>
                    <a:pt x="144793" y="138430"/>
                    <a:pt x="144793" y="139700"/>
                    <a:pt x="146050" y="140970"/>
                  </a:cubicBezTo>
                  <a:lnTo>
                    <a:pt x="148590" y="140970"/>
                  </a:lnTo>
                  <a:cubicBezTo>
                    <a:pt x="148590" y="140970"/>
                    <a:pt x="147320" y="143510"/>
                    <a:pt x="148590" y="143510"/>
                  </a:cubicBezTo>
                  <a:lnTo>
                    <a:pt x="151143" y="143510"/>
                  </a:lnTo>
                  <a:cubicBezTo>
                    <a:pt x="151143" y="144780"/>
                    <a:pt x="149860" y="146050"/>
                    <a:pt x="152400" y="146050"/>
                  </a:cubicBezTo>
                  <a:lnTo>
                    <a:pt x="153670" y="146050"/>
                  </a:lnTo>
                  <a:cubicBezTo>
                    <a:pt x="153670" y="147320"/>
                    <a:pt x="153670" y="148590"/>
                    <a:pt x="154940" y="149860"/>
                  </a:cubicBezTo>
                  <a:cubicBezTo>
                    <a:pt x="156210" y="149860"/>
                    <a:pt x="157493" y="149860"/>
                    <a:pt x="157493" y="148590"/>
                  </a:cubicBezTo>
                  <a:lnTo>
                    <a:pt x="157493" y="146050"/>
                  </a:lnTo>
                  <a:cubicBezTo>
                    <a:pt x="160020" y="146050"/>
                    <a:pt x="162560" y="147320"/>
                    <a:pt x="163843" y="146050"/>
                  </a:cubicBezTo>
                  <a:lnTo>
                    <a:pt x="163843" y="143510"/>
                  </a:lnTo>
                  <a:cubicBezTo>
                    <a:pt x="165100" y="143510"/>
                    <a:pt x="166370" y="144780"/>
                    <a:pt x="167640" y="142240"/>
                  </a:cubicBezTo>
                  <a:lnTo>
                    <a:pt x="167640" y="140970"/>
                  </a:lnTo>
                  <a:lnTo>
                    <a:pt x="175260" y="140970"/>
                  </a:lnTo>
                  <a:cubicBezTo>
                    <a:pt x="175260" y="142240"/>
                    <a:pt x="175260" y="144780"/>
                    <a:pt x="176543" y="146050"/>
                  </a:cubicBezTo>
                  <a:lnTo>
                    <a:pt x="179070" y="146050"/>
                  </a:lnTo>
                  <a:cubicBezTo>
                    <a:pt x="179070" y="148590"/>
                    <a:pt x="177800" y="151130"/>
                    <a:pt x="179070" y="152400"/>
                  </a:cubicBezTo>
                  <a:lnTo>
                    <a:pt x="181610" y="152400"/>
                  </a:lnTo>
                  <a:cubicBezTo>
                    <a:pt x="181610" y="154940"/>
                    <a:pt x="180340" y="157480"/>
                    <a:pt x="182893" y="158750"/>
                  </a:cubicBezTo>
                  <a:lnTo>
                    <a:pt x="184150" y="158750"/>
                  </a:lnTo>
                  <a:cubicBezTo>
                    <a:pt x="184150" y="171450"/>
                    <a:pt x="184150" y="184150"/>
                    <a:pt x="185420" y="195580"/>
                  </a:cubicBezTo>
                  <a:lnTo>
                    <a:pt x="187960" y="195580"/>
                  </a:lnTo>
                  <a:lnTo>
                    <a:pt x="187960" y="209550"/>
                  </a:lnTo>
                  <a:lnTo>
                    <a:pt x="185420" y="209550"/>
                  </a:lnTo>
                  <a:lnTo>
                    <a:pt x="184150" y="243840"/>
                  </a:lnTo>
                  <a:cubicBezTo>
                    <a:pt x="181610" y="242570"/>
                    <a:pt x="181610" y="245110"/>
                    <a:pt x="181610" y="247650"/>
                  </a:cubicBezTo>
                  <a:cubicBezTo>
                    <a:pt x="181610" y="247650"/>
                    <a:pt x="180340" y="250190"/>
                    <a:pt x="182893" y="250190"/>
                  </a:cubicBezTo>
                  <a:lnTo>
                    <a:pt x="184150" y="250190"/>
                  </a:lnTo>
                  <a:lnTo>
                    <a:pt x="184150" y="259080"/>
                  </a:lnTo>
                  <a:cubicBezTo>
                    <a:pt x="181610" y="257810"/>
                    <a:pt x="181610" y="260350"/>
                    <a:pt x="181610" y="262890"/>
                  </a:cubicBezTo>
                  <a:lnTo>
                    <a:pt x="181610" y="264160"/>
                  </a:lnTo>
                  <a:cubicBezTo>
                    <a:pt x="179070" y="262890"/>
                    <a:pt x="177800" y="266700"/>
                    <a:pt x="179070" y="267970"/>
                  </a:cubicBezTo>
                  <a:cubicBezTo>
                    <a:pt x="179070" y="269240"/>
                    <a:pt x="177800" y="270510"/>
                    <a:pt x="179070" y="271780"/>
                  </a:cubicBezTo>
                  <a:lnTo>
                    <a:pt x="181610" y="271780"/>
                  </a:lnTo>
                  <a:lnTo>
                    <a:pt x="181610" y="276860"/>
                  </a:lnTo>
                  <a:lnTo>
                    <a:pt x="179070" y="276860"/>
                  </a:lnTo>
                  <a:lnTo>
                    <a:pt x="177800" y="309880"/>
                  </a:lnTo>
                  <a:lnTo>
                    <a:pt x="176543" y="309880"/>
                  </a:lnTo>
                  <a:lnTo>
                    <a:pt x="175260" y="344170"/>
                  </a:lnTo>
                  <a:lnTo>
                    <a:pt x="167640" y="344170"/>
                  </a:lnTo>
                  <a:cubicBezTo>
                    <a:pt x="166370" y="336550"/>
                    <a:pt x="167640" y="328930"/>
                    <a:pt x="166370" y="322580"/>
                  </a:cubicBezTo>
                  <a:lnTo>
                    <a:pt x="163843" y="322580"/>
                  </a:lnTo>
                  <a:cubicBezTo>
                    <a:pt x="163843" y="321310"/>
                    <a:pt x="165100" y="320040"/>
                    <a:pt x="163843" y="320040"/>
                  </a:cubicBezTo>
                  <a:lnTo>
                    <a:pt x="161290" y="320040"/>
                  </a:lnTo>
                  <a:cubicBezTo>
                    <a:pt x="161290" y="318770"/>
                    <a:pt x="161290" y="317500"/>
                    <a:pt x="160020" y="316230"/>
                  </a:cubicBezTo>
                  <a:lnTo>
                    <a:pt x="157493" y="316230"/>
                  </a:lnTo>
                  <a:cubicBezTo>
                    <a:pt x="157493" y="312420"/>
                    <a:pt x="158750" y="308610"/>
                    <a:pt x="157493" y="304800"/>
                  </a:cubicBezTo>
                  <a:lnTo>
                    <a:pt x="154940" y="304800"/>
                  </a:lnTo>
                  <a:cubicBezTo>
                    <a:pt x="154940" y="303530"/>
                    <a:pt x="154940" y="302260"/>
                    <a:pt x="153670" y="300990"/>
                  </a:cubicBezTo>
                  <a:lnTo>
                    <a:pt x="152400" y="300990"/>
                  </a:lnTo>
                  <a:cubicBezTo>
                    <a:pt x="151143" y="298450"/>
                    <a:pt x="152400" y="294640"/>
                    <a:pt x="151143" y="292100"/>
                  </a:cubicBezTo>
                  <a:lnTo>
                    <a:pt x="148590" y="292100"/>
                  </a:lnTo>
                  <a:cubicBezTo>
                    <a:pt x="148590" y="288290"/>
                    <a:pt x="149860" y="283210"/>
                    <a:pt x="148590" y="279400"/>
                  </a:cubicBezTo>
                  <a:lnTo>
                    <a:pt x="146050" y="279400"/>
                  </a:lnTo>
                  <a:cubicBezTo>
                    <a:pt x="146050" y="278130"/>
                    <a:pt x="146050" y="275590"/>
                    <a:pt x="144793" y="274320"/>
                  </a:cubicBezTo>
                  <a:lnTo>
                    <a:pt x="142240" y="274320"/>
                  </a:lnTo>
                  <a:cubicBezTo>
                    <a:pt x="142240" y="273050"/>
                    <a:pt x="143510" y="271780"/>
                    <a:pt x="142240" y="270510"/>
                  </a:cubicBezTo>
                  <a:lnTo>
                    <a:pt x="139700" y="270510"/>
                  </a:lnTo>
                  <a:cubicBezTo>
                    <a:pt x="139700" y="266700"/>
                    <a:pt x="139700" y="262890"/>
                    <a:pt x="138443" y="259080"/>
                  </a:cubicBezTo>
                  <a:lnTo>
                    <a:pt x="137160" y="259080"/>
                  </a:lnTo>
                  <a:cubicBezTo>
                    <a:pt x="135890" y="257810"/>
                    <a:pt x="137160" y="256540"/>
                    <a:pt x="135890" y="255270"/>
                  </a:cubicBezTo>
                  <a:lnTo>
                    <a:pt x="133350" y="255270"/>
                  </a:lnTo>
                  <a:cubicBezTo>
                    <a:pt x="133350" y="255270"/>
                    <a:pt x="134633" y="252730"/>
                    <a:pt x="133350" y="252730"/>
                  </a:cubicBezTo>
                  <a:lnTo>
                    <a:pt x="130810" y="252730"/>
                  </a:lnTo>
                  <a:cubicBezTo>
                    <a:pt x="130810" y="250190"/>
                    <a:pt x="130810" y="247650"/>
                    <a:pt x="129540" y="246380"/>
                  </a:cubicBezTo>
                  <a:lnTo>
                    <a:pt x="127000" y="246380"/>
                  </a:lnTo>
                  <a:cubicBezTo>
                    <a:pt x="127000" y="243840"/>
                    <a:pt x="128283" y="241300"/>
                    <a:pt x="127000" y="240030"/>
                  </a:cubicBezTo>
                  <a:lnTo>
                    <a:pt x="124460" y="240030"/>
                  </a:lnTo>
                  <a:cubicBezTo>
                    <a:pt x="124460" y="240030"/>
                    <a:pt x="124460" y="237490"/>
                    <a:pt x="123190" y="237490"/>
                  </a:cubicBezTo>
                  <a:lnTo>
                    <a:pt x="121933" y="237490"/>
                  </a:lnTo>
                  <a:cubicBezTo>
                    <a:pt x="120650" y="233680"/>
                    <a:pt x="121933" y="231140"/>
                    <a:pt x="120650" y="228600"/>
                  </a:cubicBezTo>
                  <a:lnTo>
                    <a:pt x="118110" y="228600"/>
                  </a:lnTo>
                  <a:cubicBezTo>
                    <a:pt x="118110" y="226060"/>
                    <a:pt x="119393" y="223520"/>
                    <a:pt x="118110" y="222250"/>
                  </a:cubicBezTo>
                  <a:lnTo>
                    <a:pt x="115583" y="222250"/>
                  </a:lnTo>
                  <a:cubicBezTo>
                    <a:pt x="115583" y="220980"/>
                    <a:pt x="115583" y="219710"/>
                    <a:pt x="114300" y="218440"/>
                  </a:cubicBezTo>
                  <a:lnTo>
                    <a:pt x="111760" y="218440"/>
                  </a:lnTo>
                  <a:cubicBezTo>
                    <a:pt x="111760" y="215900"/>
                    <a:pt x="113043" y="212090"/>
                    <a:pt x="111760" y="209550"/>
                  </a:cubicBezTo>
                  <a:lnTo>
                    <a:pt x="109233" y="209550"/>
                  </a:lnTo>
                  <a:cubicBezTo>
                    <a:pt x="109233" y="209550"/>
                    <a:pt x="109233" y="207010"/>
                    <a:pt x="107950" y="207010"/>
                  </a:cubicBezTo>
                  <a:lnTo>
                    <a:pt x="106693" y="207010"/>
                  </a:lnTo>
                  <a:cubicBezTo>
                    <a:pt x="105410" y="204470"/>
                    <a:pt x="106693" y="201930"/>
                    <a:pt x="105410" y="200660"/>
                  </a:cubicBezTo>
                  <a:lnTo>
                    <a:pt x="102883" y="200660"/>
                  </a:lnTo>
                  <a:cubicBezTo>
                    <a:pt x="102883" y="198120"/>
                    <a:pt x="104140" y="194310"/>
                    <a:pt x="102883" y="191770"/>
                  </a:cubicBezTo>
                  <a:lnTo>
                    <a:pt x="100343" y="191770"/>
                  </a:lnTo>
                  <a:cubicBezTo>
                    <a:pt x="100343" y="189230"/>
                    <a:pt x="100343" y="186690"/>
                    <a:pt x="99060" y="185420"/>
                  </a:cubicBezTo>
                  <a:lnTo>
                    <a:pt x="96533" y="185420"/>
                  </a:lnTo>
                  <a:cubicBezTo>
                    <a:pt x="96533" y="184150"/>
                    <a:pt x="97790" y="182880"/>
                    <a:pt x="96533" y="182880"/>
                  </a:cubicBezTo>
                  <a:lnTo>
                    <a:pt x="93993" y="182880"/>
                  </a:lnTo>
                  <a:cubicBezTo>
                    <a:pt x="93993" y="179070"/>
                    <a:pt x="93993" y="176530"/>
                    <a:pt x="92710" y="172720"/>
                  </a:cubicBezTo>
                  <a:lnTo>
                    <a:pt x="91440" y="172720"/>
                  </a:lnTo>
                  <a:cubicBezTo>
                    <a:pt x="90183" y="172720"/>
                    <a:pt x="91440" y="171450"/>
                    <a:pt x="90183" y="170180"/>
                  </a:cubicBezTo>
                  <a:lnTo>
                    <a:pt x="87643" y="170180"/>
                  </a:lnTo>
                  <a:cubicBezTo>
                    <a:pt x="87643" y="168910"/>
                    <a:pt x="88900" y="167640"/>
                    <a:pt x="87643" y="167640"/>
                  </a:cubicBezTo>
                  <a:lnTo>
                    <a:pt x="85090" y="167640"/>
                  </a:lnTo>
                  <a:cubicBezTo>
                    <a:pt x="85090" y="163830"/>
                    <a:pt x="85090" y="161290"/>
                    <a:pt x="83833" y="157480"/>
                  </a:cubicBezTo>
                  <a:lnTo>
                    <a:pt x="81293" y="157480"/>
                  </a:lnTo>
                  <a:cubicBezTo>
                    <a:pt x="81293" y="157480"/>
                    <a:pt x="82550" y="156210"/>
                    <a:pt x="81293" y="154940"/>
                  </a:cubicBezTo>
                  <a:lnTo>
                    <a:pt x="78740" y="154940"/>
                  </a:lnTo>
                  <a:cubicBezTo>
                    <a:pt x="78740" y="153670"/>
                    <a:pt x="78740" y="152400"/>
                    <a:pt x="77483" y="152400"/>
                  </a:cubicBezTo>
                  <a:lnTo>
                    <a:pt x="76200" y="152400"/>
                  </a:lnTo>
                  <a:cubicBezTo>
                    <a:pt x="74943" y="148590"/>
                    <a:pt x="76200" y="146050"/>
                    <a:pt x="74943" y="142240"/>
                  </a:cubicBezTo>
                  <a:lnTo>
                    <a:pt x="72390" y="142240"/>
                  </a:lnTo>
                  <a:cubicBezTo>
                    <a:pt x="72390" y="142240"/>
                    <a:pt x="73660" y="140970"/>
                    <a:pt x="72390" y="139700"/>
                  </a:cubicBezTo>
                  <a:lnTo>
                    <a:pt x="69850" y="139700"/>
                  </a:lnTo>
                  <a:cubicBezTo>
                    <a:pt x="69850" y="137160"/>
                    <a:pt x="69850" y="134620"/>
                    <a:pt x="68593" y="133350"/>
                  </a:cubicBezTo>
                  <a:lnTo>
                    <a:pt x="66040" y="133350"/>
                  </a:lnTo>
                  <a:cubicBezTo>
                    <a:pt x="66040" y="130810"/>
                    <a:pt x="67310" y="127000"/>
                    <a:pt x="66040" y="124460"/>
                  </a:cubicBezTo>
                  <a:lnTo>
                    <a:pt x="63500" y="124460"/>
                  </a:lnTo>
                  <a:cubicBezTo>
                    <a:pt x="63500" y="123190"/>
                    <a:pt x="63500" y="121920"/>
                    <a:pt x="62243" y="121920"/>
                  </a:cubicBezTo>
                  <a:lnTo>
                    <a:pt x="60960" y="121920"/>
                  </a:lnTo>
                  <a:cubicBezTo>
                    <a:pt x="59690" y="119380"/>
                    <a:pt x="60960" y="116840"/>
                    <a:pt x="59690" y="115570"/>
                  </a:cubicBezTo>
                  <a:lnTo>
                    <a:pt x="57150" y="115570"/>
                  </a:lnTo>
                  <a:cubicBezTo>
                    <a:pt x="57150" y="111760"/>
                    <a:pt x="58433" y="109220"/>
                    <a:pt x="57150" y="106680"/>
                  </a:cubicBezTo>
                  <a:lnTo>
                    <a:pt x="54610" y="106680"/>
                  </a:lnTo>
                  <a:cubicBezTo>
                    <a:pt x="54610" y="105410"/>
                    <a:pt x="54610" y="104140"/>
                    <a:pt x="53340" y="102870"/>
                  </a:cubicBezTo>
                  <a:lnTo>
                    <a:pt x="50800" y="102870"/>
                  </a:lnTo>
                  <a:cubicBezTo>
                    <a:pt x="50800" y="102870"/>
                    <a:pt x="52083" y="100330"/>
                    <a:pt x="50800" y="100330"/>
                  </a:cubicBezTo>
                  <a:lnTo>
                    <a:pt x="48260" y="100330"/>
                  </a:lnTo>
                  <a:cubicBezTo>
                    <a:pt x="48260" y="96520"/>
                    <a:pt x="48260" y="93980"/>
                    <a:pt x="46990" y="91440"/>
                  </a:cubicBezTo>
                  <a:lnTo>
                    <a:pt x="45733" y="91440"/>
                  </a:lnTo>
                  <a:cubicBezTo>
                    <a:pt x="44450" y="90170"/>
                    <a:pt x="45733" y="88900"/>
                    <a:pt x="44450" y="87630"/>
                  </a:cubicBezTo>
                  <a:lnTo>
                    <a:pt x="41910" y="87630"/>
                  </a:lnTo>
                  <a:cubicBezTo>
                    <a:pt x="41910" y="87630"/>
                    <a:pt x="43193" y="85090"/>
                    <a:pt x="41910" y="85090"/>
                  </a:cubicBezTo>
                  <a:lnTo>
                    <a:pt x="39383" y="85090"/>
                  </a:lnTo>
                  <a:cubicBezTo>
                    <a:pt x="39383" y="81280"/>
                    <a:pt x="39383" y="78740"/>
                    <a:pt x="38100" y="76200"/>
                  </a:cubicBezTo>
                  <a:lnTo>
                    <a:pt x="35560" y="76200"/>
                  </a:lnTo>
                  <a:cubicBezTo>
                    <a:pt x="35560" y="74930"/>
                    <a:pt x="36843" y="73660"/>
                    <a:pt x="35560" y="72390"/>
                  </a:cubicBezTo>
                  <a:lnTo>
                    <a:pt x="33033" y="72390"/>
                  </a:lnTo>
                  <a:cubicBezTo>
                    <a:pt x="33033" y="72390"/>
                    <a:pt x="33033" y="69850"/>
                    <a:pt x="31750" y="69850"/>
                  </a:cubicBezTo>
                  <a:lnTo>
                    <a:pt x="30493" y="69850"/>
                  </a:lnTo>
                  <a:cubicBezTo>
                    <a:pt x="29210" y="67310"/>
                    <a:pt x="30493" y="64770"/>
                    <a:pt x="29210" y="63500"/>
                  </a:cubicBezTo>
                  <a:lnTo>
                    <a:pt x="26683" y="63500"/>
                  </a:lnTo>
                  <a:cubicBezTo>
                    <a:pt x="26683" y="60960"/>
                    <a:pt x="27940" y="58420"/>
                    <a:pt x="26683" y="57150"/>
                  </a:cubicBezTo>
                  <a:lnTo>
                    <a:pt x="24143" y="57150"/>
                  </a:lnTo>
                  <a:cubicBezTo>
                    <a:pt x="24143" y="57150"/>
                    <a:pt x="24143" y="54610"/>
                    <a:pt x="22860" y="54610"/>
                  </a:cubicBezTo>
                  <a:lnTo>
                    <a:pt x="20333" y="54610"/>
                  </a:lnTo>
                  <a:cubicBezTo>
                    <a:pt x="20333" y="52070"/>
                    <a:pt x="21590" y="49530"/>
                    <a:pt x="20333" y="48260"/>
                  </a:cubicBezTo>
                  <a:lnTo>
                    <a:pt x="17793" y="48260"/>
                  </a:lnTo>
                  <a:cubicBezTo>
                    <a:pt x="17793" y="46990"/>
                    <a:pt x="17793" y="45720"/>
                    <a:pt x="16510" y="45720"/>
                  </a:cubicBezTo>
                  <a:lnTo>
                    <a:pt x="15240" y="45720"/>
                  </a:lnTo>
                  <a:cubicBezTo>
                    <a:pt x="13983" y="44450"/>
                    <a:pt x="15240" y="43180"/>
                    <a:pt x="13983" y="41910"/>
                  </a:cubicBezTo>
                  <a:lnTo>
                    <a:pt x="11443" y="41910"/>
                  </a:lnTo>
                  <a:cubicBezTo>
                    <a:pt x="11443" y="41910"/>
                    <a:pt x="12700" y="39370"/>
                    <a:pt x="11443" y="39370"/>
                  </a:cubicBezTo>
                  <a:lnTo>
                    <a:pt x="8890" y="39370"/>
                  </a:lnTo>
                  <a:cubicBezTo>
                    <a:pt x="8890" y="38100"/>
                    <a:pt x="8890" y="36830"/>
                    <a:pt x="7633" y="35560"/>
                  </a:cubicBezTo>
                  <a:lnTo>
                    <a:pt x="5093" y="35560"/>
                  </a:lnTo>
                  <a:cubicBezTo>
                    <a:pt x="5093" y="35560"/>
                    <a:pt x="6350" y="34290"/>
                    <a:pt x="5093" y="33020"/>
                  </a:cubicBezTo>
                  <a:lnTo>
                    <a:pt x="2540" y="33020"/>
                  </a:lnTo>
                  <a:cubicBezTo>
                    <a:pt x="2540" y="30480"/>
                    <a:pt x="2540" y="27940"/>
                    <a:pt x="1283" y="26670"/>
                  </a:cubicBezTo>
                  <a:lnTo>
                    <a:pt x="0" y="26670"/>
                  </a:lnTo>
                  <a:lnTo>
                    <a:pt x="0" y="21590"/>
                  </a:lnTo>
                  <a:lnTo>
                    <a:pt x="1283" y="21590"/>
                  </a:lnTo>
                  <a:lnTo>
                    <a:pt x="1283" y="24130"/>
                  </a:lnTo>
                  <a:cubicBezTo>
                    <a:pt x="5093" y="25400"/>
                    <a:pt x="11443" y="25400"/>
                    <a:pt x="15240" y="24130"/>
                  </a:cubicBezTo>
                  <a:lnTo>
                    <a:pt x="15240" y="21590"/>
                  </a:lnTo>
                  <a:cubicBezTo>
                    <a:pt x="16510" y="21590"/>
                    <a:pt x="22860" y="22860"/>
                    <a:pt x="20333" y="17780"/>
                  </a:cubicBezTo>
                  <a:lnTo>
                    <a:pt x="20333" y="15240"/>
                  </a:lnTo>
                  <a:cubicBezTo>
                    <a:pt x="21590" y="15240"/>
                    <a:pt x="22860" y="16510"/>
                    <a:pt x="24143" y="15240"/>
                  </a:cubicBezTo>
                  <a:lnTo>
                    <a:pt x="24143" y="12700"/>
                  </a:lnTo>
                  <a:cubicBezTo>
                    <a:pt x="26683" y="13970"/>
                    <a:pt x="26683" y="10160"/>
                    <a:pt x="26683" y="8890"/>
                  </a:cubicBezTo>
                  <a:lnTo>
                    <a:pt x="26683" y="6350"/>
                  </a:lnTo>
                  <a:lnTo>
                    <a:pt x="29210" y="6350"/>
                  </a:lnTo>
                  <a:lnTo>
                    <a:pt x="304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2" name="Shape 42"/>
            <p:cNvSpPr/>
            <p:nvPr/>
          </p:nvSpPr>
          <p:spPr>
            <a:xfrm>
              <a:off x="664218" y="260110"/>
              <a:ext cx="190500" cy="346710"/>
            </a:xfrm>
            <a:custGeom>
              <a:avLst/>
              <a:gdLst/>
              <a:ahLst/>
              <a:cxnLst/>
              <a:rect l="0" t="0" r="0" b="0"/>
              <a:pathLst>
                <a:path w="190500" h="346710">
                  <a:moveTo>
                    <a:pt x="146050" y="0"/>
                  </a:moveTo>
                  <a:lnTo>
                    <a:pt x="157480" y="0"/>
                  </a:lnTo>
                  <a:cubicBezTo>
                    <a:pt x="157480" y="1270"/>
                    <a:pt x="157480" y="2540"/>
                    <a:pt x="158750" y="2540"/>
                  </a:cubicBezTo>
                  <a:lnTo>
                    <a:pt x="160020" y="2540"/>
                  </a:lnTo>
                  <a:cubicBezTo>
                    <a:pt x="161290" y="3810"/>
                    <a:pt x="160020" y="5080"/>
                    <a:pt x="161290" y="6350"/>
                  </a:cubicBezTo>
                  <a:lnTo>
                    <a:pt x="163830" y="6350"/>
                  </a:lnTo>
                  <a:cubicBezTo>
                    <a:pt x="163830" y="8890"/>
                    <a:pt x="162560" y="12700"/>
                    <a:pt x="163830" y="15240"/>
                  </a:cubicBezTo>
                  <a:lnTo>
                    <a:pt x="166370" y="15240"/>
                  </a:lnTo>
                  <a:cubicBezTo>
                    <a:pt x="166370" y="16510"/>
                    <a:pt x="166370" y="17780"/>
                    <a:pt x="167640" y="17780"/>
                  </a:cubicBezTo>
                  <a:lnTo>
                    <a:pt x="170180" y="17780"/>
                  </a:lnTo>
                  <a:cubicBezTo>
                    <a:pt x="170180" y="19050"/>
                    <a:pt x="168910" y="20320"/>
                    <a:pt x="170180" y="21590"/>
                  </a:cubicBezTo>
                  <a:lnTo>
                    <a:pt x="172720" y="21590"/>
                  </a:lnTo>
                  <a:lnTo>
                    <a:pt x="172720" y="22860"/>
                  </a:lnTo>
                  <a:cubicBezTo>
                    <a:pt x="176530" y="24130"/>
                    <a:pt x="181610" y="24130"/>
                    <a:pt x="185420" y="22860"/>
                  </a:cubicBezTo>
                  <a:lnTo>
                    <a:pt x="185420" y="21590"/>
                  </a:lnTo>
                  <a:lnTo>
                    <a:pt x="190500" y="21590"/>
                  </a:lnTo>
                  <a:lnTo>
                    <a:pt x="190500" y="26670"/>
                  </a:lnTo>
                  <a:cubicBezTo>
                    <a:pt x="190500" y="26670"/>
                    <a:pt x="187960" y="25400"/>
                    <a:pt x="187960" y="26670"/>
                  </a:cubicBezTo>
                  <a:lnTo>
                    <a:pt x="187960" y="29210"/>
                  </a:lnTo>
                  <a:cubicBezTo>
                    <a:pt x="186690" y="29210"/>
                    <a:pt x="185420" y="29210"/>
                    <a:pt x="185420" y="30480"/>
                  </a:cubicBezTo>
                  <a:lnTo>
                    <a:pt x="185420" y="33020"/>
                  </a:lnTo>
                  <a:cubicBezTo>
                    <a:pt x="184150" y="33020"/>
                    <a:pt x="182880" y="31750"/>
                    <a:pt x="181610" y="33020"/>
                  </a:cubicBezTo>
                  <a:lnTo>
                    <a:pt x="181610" y="35560"/>
                  </a:lnTo>
                  <a:cubicBezTo>
                    <a:pt x="180340" y="35560"/>
                    <a:pt x="179070" y="35560"/>
                    <a:pt x="179070" y="36830"/>
                  </a:cubicBezTo>
                  <a:lnTo>
                    <a:pt x="179070" y="38100"/>
                  </a:lnTo>
                  <a:cubicBezTo>
                    <a:pt x="177800" y="39370"/>
                    <a:pt x="176530" y="38100"/>
                    <a:pt x="175260" y="39370"/>
                  </a:cubicBezTo>
                  <a:lnTo>
                    <a:pt x="175260" y="41910"/>
                  </a:lnTo>
                  <a:cubicBezTo>
                    <a:pt x="172720" y="40640"/>
                    <a:pt x="172720" y="43180"/>
                    <a:pt x="172720" y="45720"/>
                  </a:cubicBezTo>
                  <a:lnTo>
                    <a:pt x="172720" y="48260"/>
                  </a:lnTo>
                  <a:cubicBezTo>
                    <a:pt x="171450" y="48260"/>
                    <a:pt x="170180" y="46990"/>
                    <a:pt x="170180" y="48260"/>
                  </a:cubicBezTo>
                  <a:lnTo>
                    <a:pt x="170180" y="50800"/>
                  </a:lnTo>
                  <a:cubicBezTo>
                    <a:pt x="168910" y="50800"/>
                    <a:pt x="167640" y="50800"/>
                    <a:pt x="166370" y="52070"/>
                  </a:cubicBezTo>
                  <a:lnTo>
                    <a:pt x="166370" y="53340"/>
                  </a:lnTo>
                  <a:cubicBezTo>
                    <a:pt x="163830" y="52070"/>
                    <a:pt x="162560" y="55880"/>
                    <a:pt x="163830" y="57150"/>
                  </a:cubicBezTo>
                  <a:lnTo>
                    <a:pt x="163830" y="59690"/>
                  </a:lnTo>
                  <a:cubicBezTo>
                    <a:pt x="162560" y="59690"/>
                    <a:pt x="161290" y="59690"/>
                    <a:pt x="160020" y="60960"/>
                  </a:cubicBezTo>
                  <a:lnTo>
                    <a:pt x="160020" y="63500"/>
                  </a:lnTo>
                  <a:cubicBezTo>
                    <a:pt x="157480" y="62230"/>
                    <a:pt x="157480" y="64770"/>
                    <a:pt x="157480" y="67310"/>
                  </a:cubicBezTo>
                  <a:lnTo>
                    <a:pt x="157480" y="68580"/>
                  </a:lnTo>
                  <a:cubicBezTo>
                    <a:pt x="154940" y="67310"/>
                    <a:pt x="153670" y="71120"/>
                    <a:pt x="154940" y="72390"/>
                  </a:cubicBezTo>
                  <a:lnTo>
                    <a:pt x="154940" y="74930"/>
                  </a:lnTo>
                  <a:cubicBezTo>
                    <a:pt x="153670" y="74930"/>
                    <a:pt x="152400" y="74930"/>
                    <a:pt x="151130" y="76200"/>
                  </a:cubicBezTo>
                  <a:lnTo>
                    <a:pt x="151130" y="78740"/>
                  </a:lnTo>
                  <a:cubicBezTo>
                    <a:pt x="148590" y="77470"/>
                    <a:pt x="147320" y="80010"/>
                    <a:pt x="148590" y="82550"/>
                  </a:cubicBezTo>
                  <a:lnTo>
                    <a:pt x="148590" y="83820"/>
                  </a:lnTo>
                  <a:cubicBezTo>
                    <a:pt x="146050" y="82550"/>
                    <a:pt x="144780" y="86360"/>
                    <a:pt x="144780" y="87630"/>
                  </a:cubicBezTo>
                  <a:lnTo>
                    <a:pt x="144780" y="90170"/>
                  </a:lnTo>
                  <a:cubicBezTo>
                    <a:pt x="142240" y="88900"/>
                    <a:pt x="142240" y="92710"/>
                    <a:pt x="142240" y="93980"/>
                  </a:cubicBezTo>
                  <a:lnTo>
                    <a:pt x="142240" y="96520"/>
                  </a:lnTo>
                  <a:cubicBezTo>
                    <a:pt x="140970" y="96520"/>
                    <a:pt x="139700" y="96520"/>
                    <a:pt x="139700" y="97790"/>
                  </a:cubicBezTo>
                  <a:lnTo>
                    <a:pt x="139700" y="99060"/>
                  </a:lnTo>
                  <a:lnTo>
                    <a:pt x="137160" y="99060"/>
                  </a:lnTo>
                  <a:cubicBezTo>
                    <a:pt x="135890" y="102870"/>
                    <a:pt x="135890" y="105410"/>
                    <a:pt x="135890" y="109220"/>
                  </a:cubicBezTo>
                  <a:cubicBezTo>
                    <a:pt x="134620" y="109220"/>
                    <a:pt x="133350" y="107950"/>
                    <a:pt x="133350" y="109220"/>
                  </a:cubicBezTo>
                  <a:lnTo>
                    <a:pt x="133350" y="111760"/>
                  </a:lnTo>
                  <a:cubicBezTo>
                    <a:pt x="130810" y="110490"/>
                    <a:pt x="129540" y="114300"/>
                    <a:pt x="129540" y="115570"/>
                  </a:cubicBezTo>
                  <a:lnTo>
                    <a:pt x="129540" y="118110"/>
                  </a:lnTo>
                  <a:lnTo>
                    <a:pt x="128270" y="118110"/>
                  </a:lnTo>
                  <a:cubicBezTo>
                    <a:pt x="127000" y="120650"/>
                    <a:pt x="127000" y="124460"/>
                    <a:pt x="127000" y="127000"/>
                  </a:cubicBezTo>
                  <a:cubicBezTo>
                    <a:pt x="125730" y="127000"/>
                    <a:pt x="124460" y="127000"/>
                    <a:pt x="124460" y="128270"/>
                  </a:cubicBezTo>
                  <a:lnTo>
                    <a:pt x="124460" y="129540"/>
                  </a:lnTo>
                  <a:cubicBezTo>
                    <a:pt x="120650" y="128270"/>
                    <a:pt x="120650" y="132080"/>
                    <a:pt x="120650" y="133350"/>
                  </a:cubicBezTo>
                  <a:lnTo>
                    <a:pt x="120650" y="135890"/>
                  </a:lnTo>
                  <a:lnTo>
                    <a:pt x="118110" y="135890"/>
                  </a:lnTo>
                  <a:cubicBezTo>
                    <a:pt x="116840" y="138430"/>
                    <a:pt x="118110" y="142240"/>
                    <a:pt x="118110" y="144780"/>
                  </a:cubicBezTo>
                  <a:cubicBezTo>
                    <a:pt x="116840" y="146050"/>
                    <a:pt x="115570" y="144780"/>
                    <a:pt x="114300" y="146050"/>
                  </a:cubicBezTo>
                  <a:lnTo>
                    <a:pt x="114300" y="148590"/>
                  </a:lnTo>
                  <a:cubicBezTo>
                    <a:pt x="111760" y="147320"/>
                    <a:pt x="111760" y="149860"/>
                    <a:pt x="111760" y="152400"/>
                  </a:cubicBezTo>
                  <a:lnTo>
                    <a:pt x="111760" y="154940"/>
                  </a:lnTo>
                  <a:lnTo>
                    <a:pt x="109220" y="154940"/>
                  </a:lnTo>
                  <a:cubicBezTo>
                    <a:pt x="107950" y="157480"/>
                    <a:pt x="109220" y="160020"/>
                    <a:pt x="109220" y="163830"/>
                  </a:cubicBezTo>
                  <a:cubicBezTo>
                    <a:pt x="107950" y="163830"/>
                    <a:pt x="106680" y="162560"/>
                    <a:pt x="105410" y="163830"/>
                  </a:cubicBezTo>
                  <a:lnTo>
                    <a:pt x="105410" y="166370"/>
                  </a:lnTo>
                  <a:cubicBezTo>
                    <a:pt x="104140" y="166370"/>
                    <a:pt x="102870" y="166370"/>
                    <a:pt x="102870" y="167640"/>
                  </a:cubicBezTo>
                  <a:lnTo>
                    <a:pt x="102870" y="170180"/>
                  </a:lnTo>
                  <a:lnTo>
                    <a:pt x="100330" y="170180"/>
                  </a:lnTo>
                  <a:cubicBezTo>
                    <a:pt x="99060" y="172720"/>
                    <a:pt x="100330" y="175260"/>
                    <a:pt x="99060" y="179070"/>
                  </a:cubicBezTo>
                  <a:cubicBezTo>
                    <a:pt x="99060" y="179070"/>
                    <a:pt x="96520" y="177800"/>
                    <a:pt x="96520" y="179070"/>
                  </a:cubicBezTo>
                  <a:lnTo>
                    <a:pt x="96520" y="181610"/>
                  </a:lnTo>
                  <a:cubicBezTo>
                    <a:pt x="93980" y="180340"/>
                    <a:pt x="92710" y="184150"/>
                    <a:pt x="93980" y="185420"/>
                  </a:cubicBezTo>
                  <a:lnTo>
                    <a:pt x="93980" y="187960"/>
                  </a:lnTo>
                  <a:lnTo>
                    <a:pt x="91440" y="187960"/>
                  </a:lnTo>
                  <a:cubicBezTo>
                    <a:pt x="90170" y="190500"/>
                    <a:pt x="90170" y="194310"/>
                    <a:pt x="90170" y="196850"/>
                  </a:cubicBezTo>
                  <a:cubicBezTo>
                    <a:pt x="88900" y="196850"/>
                    <a:pt x="87630" y="196850"/>
                    <a:pt x="87630" y="198120"/>
                  </a:cubicBezTo>
                  <a:lnTo>
                    <a:pt x="87630" y="200660"/>
                  </a:lnTo>
                  <a:cubicBezTo>
                    <a:pt x="85090" y="199390"/>
                    <a:pt x="83820" y="201930"/>
                    <a:pt x="83820" y="204470"/>
                  </a:cubicBezTo>
                  <a:lnTo>
                    <a:pt x="83820" y="205740"/>
                  </a:lnTo>
                  <a:lnTo>
                    <a:pt x="82550" y="205740"/>
                  </a:lnTo>
                  <a:cubicBezTo>
                    <a:pt x="81280" y="209550"/>
                    <a:pt x="81280" y="214630"/>
                    <a:pt x="81280" y="218440"/>
                  </a:cubicBezTo>
                  <a:cubicBezTo>
                    <a:pt x="80010" y="218440"/>
                    <a:pt x="78740" y="218440"/>
                    <a:pt x="78740" y="219710"/>
                  </a:cubicBezTo>
                  <a:lnTo>
                    <a:pt x="78740" y="220980"/>
                  </a:lnTo>
                  <a:cubicBezTo>
                    <a:pt x="77470" y="222250"/>
                    <a:pt x="76200" y="220980"/>
                    <a:pt x="74930" y="222250"/>
                  </a:cubicBezTo>
                  <a:lnTo>
                    <a:pt x="74930" y="224790"/>
                  </a:lnTo>
                  <a:lnTo>
                    <a:pt x="72390" y="224790"/>
                  </a:lnTo>
                  <a:cubicBezTo>
                    <a:pt x="71120" y="227330"/>
                    <a:pt x="72390" y="231140"/>
                    <a:pt x="72390" y="233680"/>
                  </a:cubicBezTo>
                  <a:cubicBezTo>
                    <a:pt x="69850" y="232410"/>
                    <a:pt x="68580" y="236220"/>
                    <a:pt x="68580" y="237490"/>
                  </a:cubicBezTo>
                  <a:lnTo>
                    <a:pt x="68580" y="240030"/>
                  </a:lnTo>
                  <a:cubicBezTo>
                    <a:pt x="68580" y="240030"/>
                    <a:pt x="66040" y="238760"/>
                    <a:pt x="66040" y="240030"/>
                  </a:cubicBezTo>
                  <a:lnTo>
                    <a:pt x="66040" y="242570"/>
                  </a:lnTo>
                  <a:lnTo>
                    <a:pt x="63500" y="242570"/>
                  </a:lnTo>
                  <a:cubicBezTo>
                    <a:pt x="62230" y="245110"/>
                    <a:pt x="63500" y="248920"/>
                    <a:pt x="63500" y="251460"/>
                  </a:cubicBezTo>
                  <a:cubicBezTo>
                    <a:pt x="62230" y="252730"/>
                    <a:pt x="60960" y="251460"/>
                    <a:pt x="59690" y="252730"/>
                  </a:cubicBezTo>
                  <a:lnTo>
                    <a:pt x="59690" y="255270"/>
                  </a:lnTo>
                  <a:cubicBezTo>
                    <a:pt x="57150" y="254000"/>
                    <a:pt x="55880" y="256540"/>
                    <a:pt x="57150" y="259080"/>
                  </a:cubicBezTo>
                  <a:lnTo>
                    <a:pt x="57150" y="261620"/>
                  </a:lnTo>
                  <a:lnTo>
                    <a:pt x="54610" y="261620"/>
                  </a:lnTo>
                  <a:cubicBezTo>
                    <a:pt x="53340" y="264160"/>
                    <a:pt x="54610" y="266700"/>
                    <a:pt x="53340" y="270510"/>
                  </a:cubicBezTo>
                  <a:cubicBezTo>
                    <a:pt x="53340" y="270510"/>
                    <a:pt x="50800" y="269240"/>
                    <a:pt x="50800" y="270510"/>
                  </a:cubicBezTo>
                  <a:lnTo>
                    <a:pt x="50800" y="273050"/>
                  </a:lnTo>
                  <a:cubicBezTo>
                    <a:pt x="48260" y="271780"/>
                    <a:pt x="46990" y="275590"/>
                    <a:pt x="48260" y="276860"/>
                  </a:cubicBezTo>
                  <a:lnTo>
                    <a:pt x="48260" y="279400"/>
                  </a:lnTo>
                  <a:lnTo>
                    <a:pt x="45720" y="279400"/>
                  </a:lnTo>
                  <a:cubicBezTo>
                    <a:pt x="44450" y="283210"/>
                    <a:pt x="44450" y="288290"/>
                    <a:pt x="44450" y="292100"/>
                  </a:cubicBezTo>
                  <a:lnTo>
                    <a:pt x="41910" y="292100"/>
                  </a:lnTo>
                  <a:cubicBezTo>
                    <a:pt x="40640" y="294640"/>
                    <a:pt x="41910" y="297180"/>
                    <a:pt x="41910" y="300990"/>
                  </a:cubicBezTo>
                  <a:cubicBezTo>
                    <a:pt x="39370" y="299720"/>
                    <a:pt x="38100" y="302260"/>
                    <a:pt x="38100" y="304800"/>
                  </a:cubicBezTo>
                  <a:lnTo>
                    <a:pt x="38100" y="307340"/>
                  </a:lnTo>
                  <a:lnTo>
                    <a:pt x="36830" y="307340"/>
                  </a:lnTo>
                  <a:cubicBezTo>
                    <a:pt x="35560" y="311150"/>
                    <a:pt x="35560" y="314960"/>
                    <a:pt x="35560" y="318770"/>
                  </a:cubicBezTo>
                  <a:cubicBezTo>
                    <a:pt x="33020" y="317500"/>
                    <a:pt x="31750" y="321310"/>
                    <a:pt x="33020" y="322580"/>
                  </a:cubicBezTo>
                  <a:lnTo>
                    <a:pt x="33020" y="325120"/>
                  </a:lnTo>
                  <a:cubicBezTo>
                    <a:pt x="31750" y="325120"/>
                    <a:pt x="30480" y="325120"/>
                    <a:pt x="29210" y="326390"/>
                  </a:cubicBezTo>
                  <a:lnTo>
                    <a:pt x="29210" y="327660"/>
                  </a:lnTo>
                  <a:lnTo>
                    <a:pt x="26670" y="327660"/>
                  </a:lnTo>
                  <a:lnTo>
                    <a:pt x="26670" y="346710"/>
                  </a:lnTo>
                  <a:lnTo>
                    <a:pt x="17780" y="346710"/>
                  </a:lnTo>
                  <a:cubicBezTo>
                    <a:pt x="17780" y="344170"/>
                    <a:pt x="19050" y="341630"/>
                    <a:pt x="17780" y="340360"/>
                  </a:cubicBezTo>
                  <a:lnTo>
                    <a:pt x="15240" y="340360"/>
                  </a:lnTo>
                  <a:lnTo>
                    <a:pt x="15240" y="337820"/>
                  </a:lnTo>
                  <a:lnTo>
                    <a:pt x="17780" y="337820"/>
                  </a:lnTo>
                  <a:lnTo>
                    <a:pt x="17780" y="325120"/>
                  </a:lnTo>
                  <a:lnTo>
                    <a:pt x="15240" y="325120"/>
                  </a:lnTo>
                  <a:cubicBezTo>
                    <a:pt x="15240" y="321310"/>
                    <a:pt x="15240" y="316230"/>
                    <a:pt x="13970" y="312420"/>
                  </a:cubicBezTo>
                  <a:lnTo>
                    <a:pt x="11430" y="312420"/>
                  </a:lnTo>
                  <a:cubicBezTo>
                    <a:pt x="11430" y="307340"/>
                    <a:pt x="13970" y="298450"/>
                    <a:pt x="8890" y="297180"/>
                  </a:cubicBezTo>
                  <a:cubicBezTo>
                    <a:pt x="8890" y="278130"/>
                    <a:pt x="8890" y="259080"/>
                    <a:pt x="7620" y="240030"/>
                  </a:cubicBezTo>
                  <a:lnTo>
                    <a:pt x="6350" y="240030"/>
                  </a:lnTo>
                  <a:cubicBezTo>
                    <a:pt x="5080" y="236220"/>
                    <a:pt x="6350" y="233680"/>
                    <a:pt x="5080" y="231140"/>
                  </a:cubicBezTo>
                  <a:lnTo>
                    <a:pt x="2540" y="231140"/>
                  </a:lnTo>
                  <a:cubicBezTo>
                    <a:pt x="2540" y="222250"/>
                    <a:pt x="3810" y="213360"/>
                    <a:pt x="2540" y="205740"/>
                  </a:cubicBezTo>
                  <a:lnTo>
                    <a:pt x="0" y="205740"/>
                  </a:lnTo>
                  <a:lnTo>
                    <a:pt x="0" y="200660"/>
                  </a:lnTo>
                  <a:lnTo>
                    <a:pt x="2540" y="200660"/>
                  </a:lnTo>
                  <a:cubicBezTo>
                    <a:pt x="3810" y="196850"/>
                    <a:pt x="2540" y="193040"/>
                    <a:pt x="2540" y="189230"/>
                  </a:cubicBezTo>
                  <a:lnTo>
                    <a:pt x="5080" y="189230"/>
                  </a:lnTo>
                  <a:cubicBezTo>
                    <a:pt x="6350" y="181610"/>
                    <a:pt x="5080" y="173990"/>
                    <a:pt x="6350" y="167640"/>
                  </a:cubicBezTo>
                  <a:lnTo>
                    <a:pt x="7620" y="167640"/>
                  </a:lnTo>
                  <a:lnTo>
                    <a:pt x="8890" y="152400"/>
                  </a:lnTo>
                  <a:cubicBezTo>
                    <a:pt x="10160" y="152400"/>
                    <a:pt x="11430" y="152400"/>
                    <a:pt x="11430" y="151130"/>
                  </a:cubicBezTo>
                  <a:lnTo>
                    <a:pt x="11430" y="148590"/>
                  </a:lnTo>
                  <a:cubicBezTo>
                    <a:pt x="15240" y="151130"/>
                    <a:pt x="15240" y="147320"/>
                    <a:pt x="15240" y="144780"/>
                  </a:cubicBezTo>
                  <a:lnTo>
                    <a:pt x="15240" y="143510"/>
                  </a:lnTo>
                  <a:lnTo>
                    <a:pt x="22860" y="143510"/>
                  </a:lnTo>
                  <a:cubicBezTo>
                    <a:pt x="24130" y="143510"/>
                    <a:pt x="22860" y="146050"/>
                    <a:pt x="24130" y="146050"/>
                  </a:cubicBezTo>
                  <a:lnTo>
                    <a:pt x="26670" y="146050"/>
                  </a:lnTo>
                  <a:lnTo>
                    <a:pt x="26670" y="148590"/>
                  </a:lnTo>
                  <a:cubicBezTo>
                    <a:pt x="29210" y="149860"/>
                    <a:pt x="33020" y="149860"/>
                    <a:pt x="36830" y="148590"/>
                  </a:cubicBezTo>
                  <a:lnTo>
                    <a:pt x="36830" y="146050"/>
                  </a:lnTo>
                  <a:cubicBezTo>
                    <a:pt x="38100" y="146050"/>
                    <a:pt x="40640" y="147320"/>
                    <a:pt x="41910" y="144780"/>
                  </a:cubicBezTo>
                  <a:lnTo>
                    <a:pt x="41910" y="143510"/>
                  </a:lnTo>
                  <a:cubicBezTo>
                    <a:pt x="45720" y="144780"/>
                    <a:pt x="45720" y="140970"/>
                    <a:pt x="45720" y="139700"/>
                  </a:cubicBezTo>
                  <a:lnTo>
                    <a:pt x="45720" y="137160"/>
                  </a:lnTo>
                  <a:cubicBezTo>
                    <a:pt x="48260" y="138430"/>
                    <a:pt x="48260" y="134620"/>
                    <a:pt x="48260" y="133350"/>
                  </a:cubicBezTo>
                  <a:lnTo>
                    <a:pt x="48260" y="130810"/>
                  </a:lnTo>
                  <a:cubicBezTo>
                    <a:pt x="50800" y="132080"/>
                    <a:pt x="52070" y="129540"/>
                    <a:pt x="52070" y="127000"/>
                  </a:cubicBezTo>
                  <a:lnTo>
                    <a:pt x="52070" y="124460"/>
                  </a:lnTo>
                  <a:lnTo>
                    <a:pt x="53340" y="124460"/>
                  </a:lnTo>
                  <a:lnTo>
                    <a:pt x="54610" y="106680"/>
                  </a:lnTo>
                  <a:cubicBezTo>
                    <a:pt x="55880" y="106680"/>
                    <a:pt x="57150" y="106680"/>
                    <a:pt x="57150" y="105410"/>
                  </a:cubicBezTo>
                  <a:lnTo>
                    <a:pt x="57150" y="102870"/>
                  </a:lnTo>
                  <a:cubicBezTo>
                    <a:pt x="60960" y="105410"/>
                    <a:pt x="60960" y="101600"/>
                    <a:pt x="60960" y="99060"/>
                  </a:cubicBezTo>
                  <a:lnTo>
                    <a:pt x="60960" y="97790"/>
                  </a:lnTo>
                  <a:lnTo>
                    <a:pt x="63500" y="97790"/>
                  </a:lnTo>
                  <a:lnTo>
                    <a:pt x="63500" y="82550"/>
                  </a:lnTo>
                  <a:cubicBezTo>
                    <a:pt x="66040" y="83820"/>
                    <a:pt x="67310" y="80010"/>
                    <a:pt x="67310" y="78740"/>
                  </a:cubicBezTo>
                  <a:lnTo>
                    <a:pt x="67310" y="76200"/>
                  </a:lnTo>
                  <a:cubicBezTo>
                    <a:pt x="69850" y="77470"/>
                    <a:pt x="69850" y="73660"/>
                    <a:pt x="69850" y="72390"/>
                  </a:cubicBezTo>
                  <a:lnTo>
                    <a:pt x="69850" y="69850"/>
                  </a:lnTo>
                  <a:lnTo>
                    <a:pt x="72390" y="69850"/>
                  </a:lnTo>
                  <a:cubicBezTo>
                    <a:pt x="73660" y="66040"/>
                    <a:pt x="72390" y="62230"/>
                    <a:pt x="72390" y="57150"/>
                  </a:cubicBezTo>
                  <a:cubicBezTo>
                    <a:pt x="76200" y="59690"/>
                    <a:pt x="76200" y="55880"/>
                    <a:pt x="76200" y="53340"/>
                  </a:cubicBezTo>
                  <a:lnTo>
                    <a:pt x="76200" y="52070"/>
                  </a:lnTo>
                  <a:cubicBezTo>
                    <a:pt x="77470" y="52070"/>
                    <a:pt x="78740" y="52070"/>
                    <a:pt x="78740" y="50800"/>
                  </a:cubicBezTo>
                  <a:lnTo>
                    <a:pt x="78740" y="48260"/>
                  </a:lnTo>
                  <a:cubicBezTo>
                    <a:pt x="80010" y="48260"/>
                    <a:pt x="81280" y="49530"/>
                    <a:pt x="82550" y="48260"/>
                  </a:cubicBezTo>
                  <a:lnTo>
                    <a:pt x="82550" y="45720"/>
                  </a:lnTo>
                  <a:lnTo>
                    <a:pt x="83820" y="45720"/>
                  </a:lnTo>
                  <a:cubicBezTo>
                    <a:pt x="82550" y="48260"/>
                    <a:pt x="86360" y="49530"/>
                    <a:pt x="87630" y="48260"/>
                  </a:cubicBezTo>
                  <a:lnTo>
                    <a:pt x="90170" y="48260"/>
                  </a:lnTo>
                  <a:cubicBezTo>
                    <a:pt x="90170" y="52070"/>
                    <a:pt x="90170" y="57150"/>
                    <a:pt x="91440" y="60960"/>
                  </a:cubicBezTo>
                  <a:lnTo>
                    <a:pt x="93980" y="60960"/>
                  </a:lnTo>
                  <a:cubicBezTo>
                    <a:pt x="92710" y="63500"/>
                    <a:pt x="95250" y="64770"/>
                    <a:pt x="97790" y="63500"/>
                  </a:cubicBezTo>
                  <a:lnTo>
                    <a:pt x="99060" y="63500"/>
                  </a:lnTo>
                  <a:lnTo>
                    <a:pt x="99060" y="66040"/>
                  </a:lnTo>
                  <a:cubicBezTo>
                    <a:pt x="102870" y="67310"/>
                    <a:pt x="106680" y="67310"/>
                    <a:pt x="109220" y="66040"/>
                  </a:cubicBezTo>
                  <a:lnTo>
                    <a:pt x="109220" y="63500"/>
                  </a:lnTo>
                  <a:cubicBezTo>
                    <a:pt x="110490" y="63500"/>
                    <a:pt x="111760" y="64770"/>
                    <a:pt x="113030" y="63500"/>
                  </a:cubicBezTo>
                  <a:lnTo>
                    <a:pt x="113030" y="60960"/>
                  </a:lnTo>
                  <a:cubicBezTo>
                    <a:pt x="113030" y="60960"/>
                    <a:pt x="115570" y="60960"/>
                    <a:pt x="115570" y="59690"/>
                  </a:cubicBezTo>
                  <a:lnTo>
                    <a:pt x="115570" y="57150"/>
                  </a:lnTo>
                  <a:cubicBezTo>
                    <a:pt x="118110" y="59690"/>
                    <a:pt x="119380" y="55880"/>
                    <a:pt x="118110" y="53340"/>
                  </a:cubicBezTo>
                  <a:lnTo>
                    <a:pt x="118110" y="52070"/>
                  </a:lnTo>
                  <a:cubicBezTo>
                    <a:pt x="119380" y="52070"/>
                    <a:pt x="120650" y="52070"/>
                    <a:pt x="121920" y="50800"/>
                  </a:cubicBezTo>
                  <a:lnTo>
                    <a:pt x="121920" y="48260"/>
                  </a:lnTo>
                  <a:cubicBezTo>
                    <a:pt x="124460" y="49530"/>
                    <a:pt x="124460" y="46990"/>
                    <a:pt x="124460" y="44450"/>
                  </a:cubicBezTo>
                  <a:lnTo>
                    <a:pt x="124460" y="41910"/>
                  </a:lnTo>
                  <a:lnTo>
                    <a:pt x="127000" y="41910"/>
                  </a:lnTo>
                  <a:cubicBezTo>
                    <a:pt x="128270" y="39370"/>
                    <a:pt x="127000" y="34290"/>
                    <a:pt x="128270" y="30480"/>
                  </a:cubicBezTo>
                  <a:cubicBezTo>
                    <a:pt x="128270" y="30480"/>
                    <a:pt x="130810" y="30480"/>
                    <a:pt x="130810" y="29210"/>
                  </a:cubicBezTo>
                  <a:lnTo>
                    <a:pt x="130810" y="26670"/>
                  </a:lnTo>
                  <a:cubicBezTo>
                    <a:pt x="132080" y="26670"/>
                    <a:pt x="133350" y="27940"/>
                    <a:pt x="133350" y="26670"/>
                  </a:cubicBezTo>
                  <a:lnTo>
                    <a:pt x="133350" y="24130"/>
                  </a:lnTo>
                  <a:lnTo>
                    <a:pt x="135890" y="24130"/>
                  </a:lnTo>
                  <a:cubicBezTo>
                    <a:pt x="137160" y="20320"/>
                    <a:pt x="137160" y="16510"/>
                    <a:pt x="137160" y="11430"/>
                  </a:cubicBezTo>
                  <a:cubicBezTo>
                    <a:pt x="138430" y="11430"/>
                    <a:pt x="139700" y="12700"/>
                    <a:pt x="139700" y="11430"/>
                  </a:cubicBezTo>
                  <a:lnTo>
                    <a:pt x="139700" y="8890"/>
                  </a:lnTo>
                  <a:cubicBezTo>
                    <a:pt x="142240" y="10160"/>
                    <a:pt x="143510" y="7620"/>
                    <a:pt x="143510" y="5080"/>
                  </a:cubicBezTo>
                  <a:lnTo>
                    <a:pt x="143510" y="2540"/>
                  </a:lnTo>
                  <a:cubicBezTo>
                    <a:pt x="144780" y="3810"/>
                    <a:pt x="147320" y="2540"/>
                    <a:pt x="1460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3" name="Shape 43"/>
            <p:cNvSpPr/>
            <p:nvPr/>
          </p:nvSpPr>
          <p:spPr>
            <a:xfrm>
              <a:off x="932193" y="2083671"/>
              <a:ext cx="1367790" cy="260515"/>
            </a:xfrm>
            <a:custGeom>
              <a:avLst/>
              <a:gdLst/>
              <a:ahLst/>
              <a:cxnLst/>
              <a:rect l="0" t="0" r="0" b="0"/>
              <a:pathLst>
                <a:path w="1367790" h="260515">
                  <a:moveTo>
                    <a:pt x="102" y="0"/>
                  </a:moveTo>
                  <a:lnTo>
                    <a:pt x="1367790" y="0"/>
                  </a:lnTo>
                  <a:lnTo>
                    <a:pt x="1367790" y="1435"/>
                  </a:lnTo>
                  <a:cubicBezTo>
                    <a:pt x="1366507" y="1435"/>
                    <a:pt x="1365250" y="165"/>
                    <a:pt x="1365250" y="1435"/>
                  </a:cubicBezTo>
                  <a:lnTo>
                    <a:pt x="1365250" y="3975"/>
                  </a:lnTo>
                  <a:cubicBezTo>
                    <a:pt x="1362710" y="3975"/>
                    <a:pt x="1360157" y="3975"/>
                    <a:pt x="1358900" y="5245"/>
                  </a:cubicBezTo>
                  <a:lnTo>
                    <a:pt x="1358900" y="7785"/>
                  </a:lnTo>
                  <a:cubicBezTo>
                    <a:pt x="1355090" y="6515"/>
                    <a:pt x="1355090" y="9055"/>
                    <a:pt x="1355090" y="11595"/>
                  </a:cubicBezTo>
                  <a:lnTo>
                    <a:pt x="1355090" y="12865"/>
                  </a:lnTo>
                  <a:cubicBezTo>
                    <a:pt x="1353807" y="14135"/>
                    <a:pt x="1351267" y="12865"/>
                    <a:pt x="1350010" y="14135"/>
                  </a:cubicBezTo>
                  <a:lnTo>
                    <a:pt x="1350010" y="16675"/>
                  </a:lnTo>
                  <a:cubicBezTo>
                    <a:pt x="1348740" y="16675"/>
                    <a:pt x="1347457" y="15405"/>
                    <a:pt x="1346200" y="16675"/>
                  </a:cubicBezTo>
                  <a:lnTo>
                    <a:pt x="1346200" y="19215"/>
                  </a:lnTo>
                  <a:cubicBezTo>
                    <a:pt x="1344917" y="19215"/>
                    <a:pt x="1343660" y="19215"/>
                    <a:pt x="1343660" y="20485"/>
                  </a:cubicBezTo>
                  <a:lnTo>
                    <a:pt x="1343660" y="23025"/>
                  </a:lnTo>
                  <a:cubicBezTo>
                    <a:pt x="1341107" y="23025"/>
                    <a:pt x="1334757" y="21755"/>
                    <a:pt x="1337310" y="26835"/>
                  </a:cubicBezTo>
                  <a:lnTo>
                    <a:pt x="1337310" y="28105"/>
                  </a:lnTo>
                  <a:cubicBezTo>
                    <a:pt x="1334757" y="29375"/>
                    <a:pt x="1332217" y="28105"/>
                    <a:pt x="1330960" y="29375"/>
                  </a:cubicBezTo>
                  <a:lnTo>
                    <a:pt x="1330960" y="31915"/>
                  </a:lnTo>
                  <a:cubicBezTo>
                    <a:pt x="1329690" y="31915"/>
                    <a:pt x="1328407" y="30645"/>
                    <a:pt x="1328407" y="31915"/>
                  </a:cubicBezTo>
                  <a:lnTo>
                    <a:pt x="1328407" y="34455"/>
                  </a:lnTo>
                  <a:cubicBezTo>
                    <a:pt x="1327150" y="34455"/>
                    <a:pt x="1325867" y="34455"/>
                    <a:pt x="1324610" y="35725"/>
                  </a:cubicBezTo>
                  <a:lnTo>
                    <a:pt x="1324610" y="38265"/>
                  </a:lnTo>
                  <a:cubicBezTo>
                    <a:pt x="1323340" y="38265"/>
                    <a:pt x="1320800" y="36995"/>
                    <a:pt x="1319517" y="38265"/>
                  </a:cubicBezTo>
                  <a:lnTo>
                    <a:pt x="1319517" y="40805"/>
                  </a:lnTo>
                  <a:cubicBezTo>
                    <a:pt x="1318260" y="40805"/>
                    <a:pt x="1316990" y="40805"/>
                    <a:pt x="1315707" y="42075"/>
                  </a:cubicBezTo>
                  <a:lnTo>
                    <a:pt x="1315707" y="43345"/>
                  </a:lnTo>
                  <a:cubicBezTo>
                    <a:pt x="1313167" y="44615"/>
                    <a:pt x="1308100" y="43345"/>
                    <a:pt x="1309357" y="47155"/>
                  </a:cubicBezTo>
                  <a:lnTo>
                    <a:pt x="1309357" y="49695"/>
                  </a:lnTo>
                  <a:cubicBezTo>
                    <a:pt x="1306817" y="50965"/>
                    <a:pt x="1299210" y="47155"/>
                    <a:pt x="1300467" y="53505"/>
                  </a:cubicBezTo>
                  <a:lnTo>
                    <a:pt x="1300467" y="56045"/>
                  </a:lnTo>
                  <a:cubicBezTo>
                    <a:pt x="1297940" y="56045"/>
                    <a:pt x="1296657" y="56045"/>
                    <a:pt x="1294117" y="57315"/>
                  </a:cubicBezTo>
                  <a:lnTo>
                    <a:pt x="1294117" y="58585"/>
                  </a:lnTo>
                  <a:cubicBezTo>
                    <a:pt x="1294117" y="59855"/>
                    <a:pt x="1291590" y="58585"/>
                    <a:pt x="1291590" y="59855"/>
                  </a:cubicBezTo>
                  <a:lnTo>
                    <a:pt x="1291590" y="62395"/>
                  </a:lnTo>
                  <a:cubicBezTo>
                    <a:pt x="1289050" y="62395"/>
                    <a:pt x="1286510" y="61125"/>
                    <a:pt x="1285240" y="62395"/>
                  </a:cubicBezTo>
                  <a:lnTo>
                    <a:pt x="1285240" y="64935"/>
                  </a:lnTo>
                  <a:cubicBezTo>
                    <a:pt x="1283957" y="64935"/>
                    <a:pt x="1282700" y="64935"/>
                    <a:pt x="1282700" y="66205"/>
                  </a:cubicBezTo>
                  <a:lnTo>
                    <a:pt x="1282700" y="68745"/>
                  </a:lnTo>
                  <a:cubicBezTo>
                    <a:pt x="1281417" y="68745"/>
                    <a:pt x="1280160" y="67475"/>
                    <a:pt x="1278890" y="68745"/>
                  </a:cubicBezTo>
                  <a:lnTo>
                    <a:pt x="1278890" y="71285"/>
                  </a:lnTo>
                  <a:cubicBezTo>
                    <a:pt x="1277607" y="71285"/>
                    <a:pt x="1275067" y="71285"/>
                    <a:pt x="1273810" y="72555"/>
                  </a:cubicBezTo>
                  <a:lnTo>
                    <a:pt x="1273810" y="73825"/>
                  </a:lnTo>
                  <a:cubicBezTo>
                    <a:pt x="1272540" y="75095"/>
                    <a:pt x="1271257" y="73825"/>
                    <a:pt x="1270000" y="75095"/>
                  </a:cubicBezTo>
                  <a:lnTo>
                    <a:pt x="1270000" y="77635"/>
                  </a:lnTo>
                  <a:cubicBezTo>
                    <a:pt x="1267460" y="77635"/>
                    <a:pt x="1266190" y="76365"/>
                    <a:pt x="1263650" y="77635"/>
                  </a:cubicBezTo>
                  <a:lnTo>
                    <a:pt x="1263650" y="80175"/>
                  </a:lnTo>
                  <a:cubicBezTo>
                    <a:pt x="1263650" y="80175"/>
                    <a:pt x="1261110" y="80175"/>
                    <a:pt x="1261110" y="81445"/>
                  </a:cubicBezTo>
                  <a:lnTo>
                    <a:pt x="1261110" y="83985"/>
                  </a:lnTo>
                  <a:cubicBezTo>
                    <a:pt x="1258557" y="83985"/>
                    <a:pt x="1256017" y="82715"/>
                    <a:pt x="1254760" y="83985"/>
                  </a:cubicBezTo>
                  <a:lnTo>
                    <a:pt x="1254760" y="86525"/>
                  </a:lnTo>
                  <a:cubicBezTo>
                    <a:pt x="1253490" y="86525"/>
                    <a:pt x="1252207" y="86525"/>
                    <a:pt x="1252207" y="87795"/>
                  </a:cubicBezTo>
                  <a:lnTo>
                    <a:pt x="1252207" y="89065"/>
                  </a:lnTo>
                  <a:cubicBezTo>
                    <a:pt x="1249667" y="90335"/>
                    <a:pt x="1247140" y="89065"/>
                    <a:pt x="1245857" y="90335"/>
                  </a:cubicBezTo>
                  <a:lnTo>
                    <a:pt x="1245857" y="92875"/>
                  </a:lnTo>
                  <a:cubicBezTo>
                    <a:pt x="1244600" y="92875"/>
                    <a:pt x="1243317" y="91605"/>
                    <a:pt x="1243317" y="92875"/>
                  </a:cubicBezTo>
                  <a:lnTo>
                    <a:pt x="1243317" y="95415"/>
                  </a:lnTo>
                  <a:cubicBezTo>
                    <a:pt x="1240790" y="95415"/>
                    <a:pt x="1238250" y="95415"/>
                    <a:pt x="1236967" y="96685"/>
                  </a:cubicBezTo>
                  <a:lnTo>
                    <a:pt x="1236967" y="99225"/>
                  </a:lnTo>
                  <a:cubicBezTo>
                    <a:pt x="1234440" y="99225"/>
                    <a:pt x="1231900" y="97955"/>
                    <a:pt x="1230617" y="99225"/>
                  </a:cubicBezTo>
                  <a:lnTo>
                    <a:pt x="1230617" y="101765"/>
                  </a:lnTo>
                  <a:cubicBezTo>
                    <a:pt x="1229360" y="101765"/>
                    <a:pt x="1228090" y="101765"/>
                    <a:pt x="1228090" y="103035"/>
                  </a:cubicBezTo>
                  <a:lnTo>
                    <a:pt x="1228090" y="104305"/>
                  </a:lnTo>
                  <a:cubicBezTo>
                    <a:pt x="1225550" y="105575"/>
                    <a:pt x="1223010" y="104305"/>
                    <a:pt x="1221740" y="105575"/>
                  </a:cubicBezTo>
                  <a:lnTo>
                    <a:pt x="1221740" y="108115"/>
                  </a:lnTo>
                  <a:cubicBezTo>
                    <a:pt x="1220457" y="108115"/>
                    <a:pt x="1219200" y="106845"/>
                    <a:pt x="1217917" y="108115"/>
                  </a:cubicBezTo>
                  <a:lnTo>
                    <a:pt x="1217917" y="110655"/>
                  </a:lnTo>
                  <a:cubicBezTo>
                    <a:pt x="1216660" y="110655"/>
                    <a:pt x="1214107" y="110655"/>
                    <a:pt x="1212850" y="111925"/>
                  </a:cubicBezTo>
                  <a:lnTo>
                    <a:pt x="1212850" y="114465"/>
                  </a:lnTo>
                  <a:cubicBezTo>
                    <a:pt x="1211567" y="114465"/>
                    <a:pt x="1210310" y="113195"/>
                    <a:pt x="1209040" y="114465"/>
                  </a:cubicBezTo>
                  <a:lnTo>
                    <a:pt x="1209040" y="117005"/>
                  </a:lnTo>
                  <a:cubicBezTo>
                    <a:pt x="1206500" y="117005"/>
                    <a:pt x="1202690" y="117005"/>
                    <a:pt x="1200150" y="118275"/>
                  </a:cubicBezTo>
                  <a:lnTo>
                    <a:pt x="1200150" y="119545"/>
                  </a:lnTo>
                  <a:cubicBezTo>
                    <a:pt x="1198867" y="120815"/>
                    <a:pt x="1197610" y="119545"/>
                    <a:pt x="1197610" y="120815"/>
                  </a:cubicBezTo>
                  <a:lnTo>
                    <a:pt x="1197610" y="123355"/>
                  </a:lnTo>
                  <a:cubicBezTo>
                    <a:pt x="1195057" y="123355"/>
                    <a:pt x="1192517" y="122085"/>
                    <a:pt x="1191260" y="123355"/>
                  </a:cubicBezTo>
                  <a:lnTo>
                    <a:pt x="1191260" y="125895"/>
                  </a:lnTo>
                  <a:cubicBezTo>
                    <a:pt x="1188707" y="125895"/>
                    <a:pt x="1186167" y="125895"/>
                    <a:pt x="1184910" y="127165"/>
                  </a:cubicBezTo>
                  <a:lnTo>
                    <a:pt x="1184910" y="129705"/>
                  </a:lnTo>
                  <a:cubicBezTo>
                    <a:pt x="1183640" y="129705"/>
                    <a:pt x="1182357" y="128435"/>
                    <a:pt x="1182357" y="129705"/>
                  </a:cubicBezTo>
                  <a:lnTo>
                    <a:pt x="1182357" y="132245"/>
                  </a:lnTo>
                  <a:cubicBezTo>
                    <a:pt x="1178560" y="132245"/>
                    <a:pt x="1174750" y="132245"/>
                    <a:pt x="1172210" y="133515"/>
                  </a:cubicBezTo>
                  <a:lnTo>
                    <a:pt x="1172210" y="134785"/>
                  </a:lnTo>
                  <a:cubicBezTo>
                    <a:pt x="1172210" y="136055"/>
                    <a:pt x="1169657" y="134785"/>
                    <a:pt x="1169657" y="136055"/>
                  </a:cubicBezTo>
                  <a:lnTo>
                    <a:pt x="1169657" y="138595"/>
                  </a:lnTo>
                  <a:cubicBezTo>
                    <a:pt x="1167117" y="138595"/>
                    <a:pt x="1164590" y="137325"/>
                    <a:pt x="1163307" y="138595"/>
                  </a:cubicBezTo>
                  <a:lnTo>
                    <a:pt x="1163307" y="141135"/>
                  </a:lnTo>
                  <a:cubicBezTo>
                    <a:pt x="1160767" y="141135"/>
                    <a:pt x="1156957" y="141135"/>
                    <a:pt x="1154417" y="142405"/>
                  </a:cubicBezTo>
                  <a:lnTo>
                    <a:pt x="1154417" y="144945"/>
                  </a:lnTo>
                  <a:cubicBezTo>
                    <a:pt x="1153160" y="144945"/>
                    <a:pt x="1151890" y="143675"/>
                    <a:pt x="1151890" y="144945"/>
                  </a:cubicBezTo>
                  <a:lnTo>
                    <a:pt x="1151890" y="147485"/>
                  </a:lnTo>
                  <a:cubicBezTo>
                    <a:pt x="1149350" y="147485"/>
                    <a:pt x="1146810" y="147485"/>
                    <a:pt x="1145540" y="148755"/>
                  </a:cubicBezTo>
                  <a:lnTo>
                    <a:pt x="1145540" y="150025"/>
                  </a:lnTo>
                  <a:cubicBezTo>
                    <a:pt x="1141717" y="151295"/>
                    <a:pt x="1139190" y="150025"/>
                    <a:pt x="1136650" y="151295"/>
                  </a:cubicBezTo>
                  <a:lnTo>
                    <a:pt x="1136650" y="153835"/>
                  </a:lnTo>
                  <a:cubicBezTo>
                    <a:pt x="1135367" y="153835"/>
                    <a:pt x="1134110" y="152565"/>
                    <a:pt x="1132840" y="153835"/>
                  </a:cubicBezTo>
                  <a:lnTo>
                    <a:pt x="1132840" y="156375"/>
                  </a:lnTo>
                  <a:cubicBezTo>
                    <a:pt x="1130300" y="156375"/>
                    <a:pt x="1129017" y="156375"/>
                    <a:pt x="1126490" y="157645"/>
                  </a:cubicBezTo>
                  <a:lnTo>
                    <a:pt x="1126490" y="160185"/>
                  </a:lnTo>
                  <a:cubicBezTo>
                    <a:pt x="1123950" y="160185"/>
                    <a:pt x="1120140" y="158915"/>
                    <a:pt x="1117600" y="160185"/>
                  </a:cubicBezTo>
                  <a:lnTo>
                    <a:pt x="1117600" y="162725"/>
                  </a:lnTo>
                  <a:cubicBezTo>
                    <a:pt x="1115060" y="162725"/>
                    <a:pt x="1113790" y="162725"/>
                    <a:pt x="1111250" y="163995"/>
                  </a:cubicBezTo>
                  <a:lnTo>
                    <a:pt x="1111250" y="165265"/>
                  </a:lnTo>
                  <a:cubicBezTo>
                    <a:pt x="1109967" y="166535"/>
                    <a:pt x="1107440" y="165265"/>
                    <a:pt x="1106157" y="166535"/>
                  </a:cubicBezTo>
                  <a:lnTo>
                    <a:pt x="1106157" y="169075"/>
                  </a:lnTo>
                  <a:cubicBezTo>
                    <a:pt x="1103617" y="169075"/>
                    <a:pt x="1101090" y="167805"/>
                    <a:pt x="1099807" y="169075"/>
                  </a:cubicBezTo>
                  <a:lnTo>
                    <a:pt x="1099807" y="171615"/>
                  </a:lnTo>
                  <a:cubicBezTo>
                    <a:pt x="1096010" y="171615"/>
                    <a:pt x="1093457" y="171615"/>
                    <a:pt x="1090917" y="172885"/>
                  </a:cubicBezTo>
                  <a:lnTo>
                    <a:pt x="1090917" y="175425"/>
                  </a:lnTo>
                  <a:cubicBezTo>
                    <a:pt x="1088390" y="175425"/>
                    <a:pt x="1085850" y="174155"/>
                    <a:pt x="1084567" y="175425"/>
                  </a:cubicBezTo>
                  <a:lnTo>
                    <a:pt x="1084567" y="177965"/>
                  </a:lnTo>
                  <a:cubicBezTo>
                    <a:pt x="1082040" y="177965"/>
                    <a:pt x="1079500" y="177965"/>
                    <a:pt x="1078217" y="179235"/>
                  </a:cubicBezTo>
                  <a:lnTo>
                    <a:pt x="1078217" y="180505"/>
                  </a:lnTo>
                  <a:cubicBezTo>
                    <a:pt x="1075690" y="181775"/>
                    <a:pt x="1071867" y="180505"/>
                    <a:pt x="1069340" y="181775"/>
                  </a:cubicBezTo>
                  <a:lnTo>
                    <a:pt x="1069340" y="184315"/>
                  </a:lnTo>
                  <a:cubicBezTo>
                    <a:pt x="1066800" y="184315"/>
                    <a:pt x="1064260" y="183045"/>
                    <a:pt x="1062990" y="184315"/>
                  </a:cubicBezTo>
                  <a:lnTo>
                    <a:pt x="1062990" y="186855"/>
                  </a:lnTo>
                  <a:cubicBezTo>
                    <a:pt x="1060450" y="186855"/>
                    <a:pt x="1056640" y="186855"/>
                    <a:pt x="1054100" y="188125"/>
                  </a:cubicBezTo>
                  <a:lnTo>
                    <a:pt x="1054100" y="190665"/>
                  </a:lnTo>
                  <a:cubicBezTo>
                    <a:pt x="1050290" y="190665"/>
                    <a:pt x="1047750" y="189395"/>
                    <a:pt x="1045210" y="190665"/>
                  </a:cubicBezTo>
                  <a:lnTo>
                    <a:pt x="1045210" y="193205"/>
                  </a:lnTo>
                  <a:cubicBezTo>
                    <a:pt x="1042657" y="193205"/>
                    <a:pt x="1040117" y="193205"/>
                    <a:pt x="1038860" y="194475"/>
                  </a:cubicBezTo>
                  <a:lnTo>
                    <a:pt x="1038860" y="195745"/>
                  </a:lnTo>
                  <a:cubicBezTo>
                    <a:pt x="1035050" y="197015"/>
                    <a:pt x="1032510" y="195745"/>
                    <a:pt x="1029957" y="197015"/>
                  </a:cubicBezTo>
                  <a:lnTo>
                    <a:pt x="1029957" y="199555"/>
                  </a:lnTo>
                  <a:cubicBezTo>
                    <a:pt x="1026160" y="199555"/>
                    <a:pt x="1022350" y="198285"/>
                    <a:pt x="1019810" y="199555"/>
                  </a:cubicBezTo>
                  <a:lnTo>
                    <a:pt x="1019810" y="202095"/>
                  </a:lnTo>
                  <a:cubicBezTo>
                    <a:pt x="1018540" y="202095"/>
                    <a:pt x="1016000" y="202095"/>
                    <a:pt x="1014717" y="203365"/>
                  </a:cubicBezTo>
                  <a:lnTo>
                    <a:pt x="1014717" y="205905"/>
                  </a:lnTo>
                  <a:cubicBezTo>
                    <a:pt x="1010907" y="205905"/>
                    <a:pt x="1007110" y="204635"/>
                    <a:pt x="1004557" y="205905"/>
                  </a:cubicBezTo>
                  <a:lnTo>
                    <a:pt x="1004557" y="208445"/>
                  </a:lnTo>
                  <a:cubicBezTo>
                    <a:pt x="1002017" y="208445"/>
                    <a:pt x="998207" y="208445"/>
                    <a:pt x="995667" y="209715"/>
                  </a:cubicBezTo>
                  <a:lnTo>
                    <a:pt x="995667" y="210985"/>
                  </a:lnTo>
                  <a:cubicBezTo>
                    <a:pt x="993140" y="212255"/>
                    <a:pt x="989317" y="210985"/>
                    <a:pt x="986790" y="212255"/>
                  </a:cubicBezTo>
                  <a:lnTo>
                    <a:pt x="986790" y="214795"/>
                  </a:lnTo>
                  <a:cubicBezTo>
                    <a:pt x="982967" y="214795"/>
                    <a:pt x="977900" y="213525"/>
                    <a:pt x="974090" y="214795"/>
                  </a:cubicBezTo>
                  <a:lnTo>
                    <a:pt x="974090" y="217335"/>
                  </a:lnTo>
                  <a:cubicBezTo>
                    <a:pt x="971550" y="217335"/>
                    <a:pt x="967740" y="217335"/>
                    <a:pt x="965200" y="218605"/>
                  </a:cubicBezTo>
                  <a:lnTo>
                    <a:pt x="965200" y="221145"/>
                  </a:lnTo>
                  <a:cubicBezTo>
                    <a:pt x="961390" y="221145"/>
                    <a:pt x="956310" y="219875"/>
                    <a:pt x="953757" y="221145"/>
                  </a:cubicBezTo>
                  <a:lnTo>
                    <a:pt x="953757" y="223685"/>
                  </a:lnTo>
                  <a:cubicBezTo>
                    <a:pt x="949960" y="223685"/>
                    <a:pt x="946150" y="223685"/>
                    <a:pt x="943610" y="224955"/>
                  </a:cubicBezTo>
                  <a:lnTo>
                    <a:pt x="943610" y="226225"/>
                  </a:lnTo>
                  <a:cubicBezTo>
                    <a:pt x="939800" y="227495"/>
                    <a:pt x="935990" y="226225"/>
                    <a:pt x="932167" y="227495"/>
                  </a:cubicBezTo>
                  <a:lnTo>
                    <a:pt x="932167" y="230035"/>
                  </a:lnTo>
                  <a:cubicBezTo>
                    <a:pt x="928357" y="230035"/>
                    <a:pt x="923290" y="228765"/>
                    <a:pt x="919467" y="230035"/>
                  </a:cubicBezTo>
                  <a:lnTo>
                    <a:pt x="919467" y="232575"/>
                  </a:lnTo>
                  <a:cubicBezTo>
                    <a:pt x="915657" y="232575"/>
                    <a:pt x="910590" y="232575"/>
                    <a:pt x="908050" y="233845"/>
                  </a:cubicBezTo>
                  <a:lnTo>
                    <a:pt x="908050" y="236385"/>
                  </a:lnTo>
                  <a:cubicBezTo>
                    <a:pt x="901700" y="236385"/>
                    <a:pt x="892810" y="233845"/>
                    <a:pt x="892810" y="238925"/>
                  </a:cubicBezTo>
                  <a:cubicBezTo>
                    <a:pt x="886460" y="240195"/>
                    <a:pt x="877557" y="236385"/>
                    <a:pt x="877557" y="241465"/>
                  </a:cubicBezTo>
                  <a:cubicBezTo>
                    <a:pt x="871207" y="242735"/>
                    <a:pt x="862317" y="238925"/>
                    <a:pt x="862317" y="245275"/>
                  </a:cubicBezTo>
                  <a:cubicBezTo>
                    <a:pt x="854710" y="245275"/>
                    <a:pt x="847090" y="244005"/>
                    <a:pt x="840740" y="245275"/>
                  </a:cubicBezTo>
                  <a:lnTo>
                    <a:pt x="840740" y="247815"/>
                  </a:lnTo>
                  <a:cubicBezTo>
                    <a:pt x="833107" y="247815"/>
                    <a:pt x="825500" y="247815"/>
                    <a:pt x="819150" y="249085"/>
                  </a:cubicBezTo>
                  <a:lnTo>
                    <a:pt x="819150" y="251625"/>
                  </a:lnTo>
                  <a:cubicBezTo>
                    <a:pt x="810260" y="251625"/>
                    <a:pt x="802640" y="250355"/>
                    <a:pt x="795007" y="251625"/>
                  </a:cubicBezTo>
                  <a:lnTo>
                    <a:pt x="795007" y="254165"/>
                  </a:lnTo>
                  <a:cubicBezTo>
                    <a:pt x="784860" y="254165"/>
                    <a:pt x="773417" y="254165"/>
                    <a:pt x="764540" y="255435"/>
                  </a:cubicBezTo>
                  <a:lnTo>
                    <a:pt x="764540" y="256705"/>
                  </a:lnTo>
                  <a:cubicBezTo>
                    <a:pt x="748017" y="257975"/>
                    <a:pt x="731507" y="256705"/>
                    <a:pt x="715010" y="257975"/>
                  </a:cubicBezTo>
                  <a:lnTo>
                    <a:pt x="715010" y="260515"/>
                  </a:lnTo>
                  <a:lnTo>
                    <a:pt x="668007" y="260515"/>
                  </a:lnTo>
                  <a:lnTo>
                    <a:pt x="668007" y="257975"/>
                  </a:lnTo>
                  <a:lnTo>
                    <a:pt x="619760" y="256705"/>
                  </a:lnTo>
                  <a:lnTo>
                    <a:pt x="618490" y="254165"/>
                  </a:lnTo>
                  <a:lnTo>
                    <a:pt x="570230" y="254165"/>
                  </a:lnTo>
                  <a:lnTo>
                    <a:pt x="570230" y="251625"/>
                  </a:lnTo>
                  <a:cubicBezTo>
                    <a:pt x="562610" y="250355"/>
                    <a:pt x="554990" y="251625"/>
                    <a:pt x="548640" y="251625"/>
                  </a:cubicBezTo>
                  <a:lnTo>
                    <a:pt x="548640" y="249085"/>
                  </a:lnTo>
                  <a:lnTo>
                    <a:pt x="530860" y="247815"/>
                  </a:lnTo>
                  <a:lnTo>
                    <a:pt x="530860" y="245275"/>
                  </a:lnTo>
                  <a:lnTo>
                    <a:pt x="511810" y="245275"/>
                  </a:lnTo>
                  <a:lnTo>
                    <a:pt x="511810" y="242735"/>
                  </a:lnTo>
                  <a:lnTo>
                    <a:pt x="494030" y="241465"/>
                  </a:lnTo>
                  <a:lnTo>
                    <a:pt x="494030" y="240195"/>
                  </a:lnTo>
                  <a:lnTo>
                    <a:pt x="474980" y="238925"/>
                  </a:lnTo>
                  <a:lnTo>
                    <a:pt x="474980" y="236385"/>
                  </a:lnTo>
                  <a:cubicBezTo>
                    <a:pt x="472440" y="235115"/>
                    <a:pt x="467360" y="236385"/>
                    <a:pt x="463550" y="236385"/>
                  </a:cubicBezTo>
                  <a:lnTo>
                    <a:pt x="463550" y="233845"/>
                  </a:lnTo>
                  <a:lnTo>
                    <a:pt x="448310" y="232575"/>
                  </a:lnTo>
                  <a:lnTo>
                    <a:pt x="448310" y="230035"/>
                  </a:lnTo>
                  <a:cubicBezTo>
                    <a:pt x="444500" y="228765"/>
                    <a:pt x="439407" y="230035"/>
                    <a:pt x="435610" y="230035"/>
                  </a:cubicBezTo>
                  <a:lnTo>
                    <a:pt x="435610" y="227495"/>
                  </a:lnTo>
                  <a:cubicBezTo>
                    <a:pt x="431800" y="226225"/>
                    <a:pt x="427990" y="227495"/>
                    <a:pt x="424180" y="226225"/>
                  </a:cubicBezTo>
                  <a:lnTo>
                    <a:pt x="424180" y="224955"/>
                  </a:lnTo>
                  <a:cubicBezTo>
                    <a:pt x="420357" y="223685"/>
                    <a:pt x="417830" y="223685"/>
                    <a:pt x="414007" y="223685"/>
                  </a:cubicBezTo>
                  <a:lnTo>
                    <a:pt x="414007" y="221145"/>
                  </a:lnTo>
                  <a:cubicBezTo>
                    <a:pt x="411480" y="219875"/>
                    <a:pt x="406400" y="221145"/>
                    <a:pt x="402590" y="221145"/>
                  </a:cubicBezTo>
                  <a:lnTo>
                    <a:pt x="402590" y="218605"/>
                  </a:lnTo>
                  <a:cubicBezTo>
                    <a:pt x="400050" y="217335"/>
                    <a:pt x="396240" y="217335"/>
                    <a:pt x="393700" y="217335"/>
                  </a:cubicBezTo>
                  <a:lnTo>
                    <a:pt x="393700" y="214795"/>
                  </a:lnTo>
                  <a:cubicBezTo>
                    <a:pt x="389890" y="213525"/>
                    <a:pt x="387350" y="214795"/>
                    <a:pt x="383540" y="214795"/>
                  </a:cubicBezTo>
                  <a:lnTo>
                    <a:pt x="383540" y="212255"/>
                  </a:lnTo>
                  <a:cubicBezTo>
                    <a:pt x="381000" y="210985"/>
                    <a:pt x="378460" y="212255"/>
                    <a:pt x="374650" y="210985"/>
                  </a:cubicBezTo>
                  <a:lnTo>
                    <a:pt x="374650" y="209715"/>
                  </a:lnTo>
                  <a:cubicBezTo>
                    <a:pt x="372110" y="208445"/>
                    <a:pt x="368300" y="208445"/>
                    <a:pt x="365760" y="208445"/>
                  </a:cubicBezTo>
                  <a:lnTo>
                    <a:pt x="365760" y="205905"/>
                  </a:lnTo>
                  <a:cubicBezTo>
                    <a:pt x="363207" y="204635"/>
                    <a:pt x="359410" y="205905"/>
                    <a:pt x="356857" y="205905"/>
                  </a:cubicBezTo>
                  <a:lnTo>
                    <a:pt x="356857" y="203365"/>
                  </a:lnTo>
                  <a:cubicBezTo>
                    <a:pt x="354330" y="202095"/>
                    <a:pt x="350507" y="202095"/>
                    <a:pt x="347980" y="202095"/>
                  </a:cubicBezTo>
                  <a:lnTo>
                    <a:pt x="347980" y="199555"/>
                  </a:lnTo>
                  <a:cubicBezTo>
                    <a:pt x="344157" y="198285"/>
                    <a:pt x="341630" y="199555"/>
                    <a:pt x="337807" y="199555"/>
                  </a:cubicBezTo>
                  <a:lnTo>
                    <a:pt x="337807" y="197015"/>
                  </a:lnTo>
                  <a:cubicBezTo>
                    <a:pt x="335280" y="195745"/>
                    <a:pt x="332740" y="197015"/>
                    <a:pt x="328930" y="195745"/>
                  </a:cubicBezTo>
                  <a:lnTo>
                    <a:pt x="328930" y="194475"/>
                  </a:lnTo>
                  <a:cubicBezTo>
                    <a:pt x="326390" y="193205"/>
                    <a:pt x="322580" y="193205"/>
                    <a:pt x="320040" y="193205"/>
                  </a:cubicBezTo>
                  <a:cubicBezTo>
                    <a:pt x="321310" y="190665"/>
                    <a:pt x="317500" y="189395"/>
                    <a:pt x="316230" y="190665"/>
                  </a:cubicBezTo>
                  <a:lnTo>
                    <a:pt x="313690" y="190665"/>
                  </a:lnTo>
                  <a:lnTo>
                    <a:pt x="313690" y="188125"/>
                  </a:lnTo>
                  <a:cubicBezTo>
                    <a:pt x="311150" y="186855"/>
                    <a:pt x="307340" y="186855"/>
                    <a:pt x="304800" y="186855"/>
                  </a:cubicBezTo>
                  <a:cubicBezTo>
                    <a:pt x="306057" y="184315"/>
                    <a:pt x="302260" y="184315"/>
                    <a:pt x="300990" y="184315"/>
                  </a:cubicBezTo>
                  <a:lnTo>
                    <a:pt x="298450" y="184315"/>
                  </a:lnTo>
                  <a:lnTo>
                    <a:pt x="298450" y="181775"/>
                  </a:lnTo>
                  <a:cubicBezTo>
                    <a:pt x="295910" y="180505"/>
                    <a:pt x="292100" y="181775"/>
                    <a:pt x="289560" y="180505"/>
                  </a:cubicBezTo>
                  <a:lnTo>
                    <a:pt x="289560" y="179235"/>
                  </a:lnTo>
                  <a:cubicBezTo>
                    <a:pt x="287007" y="177965"/>
                    <a:pt x="283210" y="177965"/>
                    <a:pt x="280657" y="177965"/>
                  </a:cubicBezTo>
                  <a:cubicBezTo>
                    <a:pt x="281940" y="175425"/>
                    <a:pt x="278130" y="174155"/>
                    <a:pt x="276860" y="175425"/>
                  </a:cubicBezTo>
                  <a:lnTo>
                    <a:pt x="274307" y="175425"/>
                  </a:lnTo>
                  <a:lnTo>
                    <a:pt x="274307" y="172885"/>
                  </a:lnTo>
                  <a:cubicBezTo>
                    <a:pt x="271780" y="171615"/>
                    <a:pt x="267957" y="171615"/>
                    <a:pt x="265430" y="171615"/>
                  </a:cubicBezTo>
                  <a:cubicBezTo>
                    <a:pt x="266700" y="169075"/>
                    <a:pt x="262890" y="169075"/>
                    <a:pt x="261607" y="169075"/>
                  </a:cubicBezTo>
                  <a:lnTo>
                    <a:pt x="259080" y="169075"/>
                  </a:lnTo>
                  <a:cubicBezTo>
                    <a:pt x="260350" y="166535"/>
                    <a:pt x="256540" y="165265"/>
                    <a:pt x="255257" y="165265"/>
                  </a:cubicBezTo>
                  <a:lnTo>
                    <a:pt x="252730" y="165265"/>
                  </a:lnTo>
                  <a:cubicBezTo>
                    <a:pt x="254000" y="162725"/>
                    <a:pt x="251460" y="162725"/>
                    <a:pt x="248907" y="162725"/>
                  </a:cubicBezTo>
                  <a:lnTo>
                    <a:pt x="246380" y="162725"/>
                  </a:lnTo>
                  <a:lnTo>
                    <a:pt x="246380" y="160185"/>
                  </a:lnTo>
                  <a:cubicBezTo>
                    <a:pt x="243840" y="158915"/>
                    <a:pt x="241300" y="160185"/>
                    <a:pt x="237490" y="160185"/>
                  </a:cubicBezTo>
                  <a:cubicBezTo>
                    <a:pt x="238760" y="156375"/>
                    <a:pt x="236207" y="156375"/>
                    <a:pt x="233680" y="156375"/>
                  </a:cubicBezTo>
                  <a:lnTo>
                    <a:pt x="231140" y="156375"/>
                  </a:lnTo>
                  <a:cubicBezTo>
                    <a:pt x="231140" y="155105"/>
                    <a:pt x="232410" y="153835"/>
                    <a:pt x="231140" y="153835"/>
                  </a:cubicBezTo>
                  <a:lnTo>
                    <a:pt x="228600" y="153835"/>
                  </a:lnTo>
                  <a:lnTo>
                    <a:pt x="228600" y="151295"/>
                  </a:lnTo>
                  <a:cubicBezTo>
                    <a:pt x="226060" y="150025"/>
                    <a:pt x="222250" y="151295"/>
                    <a:pt x="219710" y="150025"/>
                  </a:cubicBezTo>
                  <a:cubicBezTo>
                    <a:pt x="220980" y="147485"/>
                    <a:pt x="217157" y="147485"/>
                    <a:pt x="215900" y="147485"/>
                  </a:cubicBezTo>
                  <a:lnTo>
                    <a:pt x="213360" y="147485"/>
                  </a:lnTo>
                  <a:cubicBezTo>
                    <a:pt x="213360" y="146215"/>
                    <a:pt x="213360" y="144945"/>
                    <a:pt x="212090" y="144945"/>
                  </a:cubicBezTo>
                  <a:lnTo>
                    <a:pt x="210807" y="144945"/>
                  </a:lnTo>
                  <a:lnTo>
                    <a:pt x="210807" y="142405"/>
                  </a:lnTo>
                  <a:cubicBezTo>
                    <a:pt x="207010" y="141135"/>
                    <a:pt x="204457" y="141135"/>
                    <a:pt x="200660" y="141135"/>
                  </a:cubicBezTo>
                  <a:cubicBezTo>
                    <a:pt x="201930" y="138595"/>
                    <a:pt x="199390" y="138595"/>
                    <a:pt x="196850" y="138595"/>
                  </a:cubicBezTo>
                  <a:lnTo>
                    <a:pt x="195580" y="138595"/>
                  </a:lnTo>
                  <a:cubicBezTo>
                    <a:pt x="194310" y="137325"/>
                    <a:pt x="195580" y="136055"/>
                    <a:pt x="194310" y="134785"/>
                  </a:cubicBezTo>
                  <a:lnTo>
                    <a:pt x="191757" y="134785"/>
                  </a:lnTo>
                  <a:lnTo>
                    <a:pt x="191757" y="133515"/>
                  </a:lnTo>
                  <a:cubicBezTo>
                    <a:pt x="189230" y="132245"/>
                    <a:pt x="185407" y="132245"/>
                    <a:pt x="182880" y="132245"/>
                  </a:cubicBezTo>
                  <a:cubicBezTo>
                    <a:pt x="182880" y="130975"/>
                    <a:pt x="182880" y="129705"/>
                    <a:pt x="181610" y="129705"/>
                  </a:cubicBezTo>
                  <a:lnTo>
                    <a:pt x="180340" y="129705"/>
                  </a:lnTo>
                  <a:cubicBezTo>
                    <a:pt x="181610" y="125895"/>
                    <a:pt x="177800" y="125895"/>
                    <a:pt x="176530" y="125895"/>
                  </a:cubicBezTo>
                  <a:lnTo>
                    <a:pt x="173990" y="125895"/>
                  </a:lnTo>
                  <a:cubicBezTo>
                    <a:pt x="175260" y="123355"/>
                    <a:pt x="171450" y="123355"/>
                    <a:pt x="170180" y="123355"/>
                  </a:cubicBezTo>
                  <a:lnTo>
                    <a:pt x="167640" y="123355"/>
                  </a:lnTo>
                  <a:cubicBezTo>
                    <a:pt x="167640" y="122085"/>
                    <a:pt x="167640" y="120815"/>
                    <a:pt x="166357" y="119545"/>
                  </a:cubicBezTo>
                  <a:lnTo>
                    <a:pt x="165100" y="119545"/>
                  </a:lnTo>
                  <a:lnTo>
                    <a:pt x="165100" y="118275"/>
                  </a:lnTo>
                  <a:cubicBezTo>
                    <a:pt x="161290" y="117005"/>
                    <a:pt x="158750" y="117005"/>
                    <a:pt x="154940" y="117005"/>
                  </a:cubicBezTo>
                  <a:cubicBezTo>
                    <a:pt x="154940" y="115735"/>
                    <a:pt x="156210" y="114465"/>
                    <a:pt x="154940" y="114465"/>
                  </a:cubicBezTo>
                  <a:lnTo>
                    <a:pt x="152400" y="114465"/>
                  </a:lnTo>
                  <a:cubicBezTo>
                    <a:pt x="153657" y="110655"/>
                    <a:pt x="149860" y="110655"/>
                    <a:pt x="148590" y="110655"/>
                  </a:cubicBezTo>
                  <a:lnTo>
                    <a:pt x="146050" y="110655"/>
                  </a:lnTo>
                  <a:cubicBezTo>
                    <a:pt x="146050" y="109385"/>
                    <a:pt x="147307" y="108115"/>
                    <a:pt x="146050" y="108115"/>
                  </a:cubicBezTo>
                  <a:lnTo>
                    <a:pt x="143510" y="108115"/>
                  </a:lnTo>
                  <a:cubicBezTo>
                    <a:pt x="144780" y="105575"/>
                    <a:pt x="140957" y="104305"/>
                    <a:pt x="139700" y="104305"/>
                  </a:cubicBezTo>
                  <a:lnTo>
                    <a:pt x="137160" y="104305"/>
                  </a:lnTo>
                  <a:cubicBezTo>
                    <a:pt x="137160" y="104305"/>
                    <a:pt x="137160" y="101765"/>
                    <a:pt x="135890" y="101765"/>
                  </a:cubicBezTo>
                  <a:lnTo>
                    <a:pt x="134607" y="101765"/>
                  </a:lnTo>
                  <a:cubicBezTo>
                    <a:pt x="135890" y="99225"/>
                    <a:pt x="132080" y="97955"/>
                    <a:pt x="130810" y="99225"/>
                  </a:cubicBezTo>
                  <a:lnTo>
                    <a:pt x="128257" y="99225"/>
                  </a:lnTo>
                  <a:cubicBezTo>
                    <a:pt x="129540" y="95415"/>
                    <a:pt x="125730" y="95415"/>
                    <a:pt x="124460" y="95415"/>
                  </a:cubicBezTo>
                  <a:lnTo>
                    <a:pt x="121907" y="95415"/>
                  </a:lnTo>
                  <a:cubicBezTo>
                    <a:pt x="121907" y="94145"/>
                    <a:pt x="121907" y="92875"/>
                    <a:pt x="120650" y="92875"/>
                  </a:cubicBezTo>
                  <a:lnTo>
                    <a:pt x="119380" y="92875"/>
                  </a:lnTo>
                  <a:cubicBezTo>
                    <a:pt x="118110" y="91605"/>
                    <a:pt x="119380" y="90335"/>
                    <a:pt x="118110" y="89065"/>
                  </a:cubicBezTo>
                  <a:lnTo>
                    <a:pt x="115557" y="89065"/>
                  </a:lnTo>
                  <a:cubicBezTo>
                    <a:pt x="116840" y="86525"/>
                    <a:pt x="114300" y="86525"/>
                    <a:pt x="111760" y="86525"/>
                  </a:cubicBezTo>
                  <a:lnTo>
                    <a:pt x="109207" y="86525"/>
                  </a:lnTo>
                  <a:cubicBezTo>
                    <a:pt x="109207" y="85255"/>
                    <a:pt x="110490" y="83985"/>
                    <a:pt x="109207" y="83985"/>
                  </a:cubicBezTo>
                  <a:lnTo>
                    <a:pt x="106680" y="83985"/>
                  </a:lnTo>
                  <a:cubicBezTo>
                    <a:pt x="107950" y="80175"/>
                    <a:pt x="104140" y="80175"/>
                    <a:pt x="102857" y="80175"/>
                  </a:cubicBezTo>
                  <a:lnTo>
                    <a:pt x="100330" y="80175"/>
                  </a:lnTo>
                  <a:cubicBezTo>
                    <a:pt x="100330" y="78905"/>
                    <a:pt x="101600" y="77635"/>
                    <a:pt x="100330" y="77635"/>
                  </a:cubicBezTo>
                  <a:lnTo>
                    <a:pt x="97790" y="77635"/>
                  </a:lnTo>
                  <a:cubicBezTo>
                    <a:pt x="99060" y="75095"/>
                    <a:pt x="95250" y="73825"/>
                    <a:pt x="93980" y="73825"/>
                  </a:cubicBezTo>
                  <a:lnTo>
                    <a:pt x="91440" y="73825"/>
                  </a:lnTo>
                  <a:cubicBezTo>
                    <a:pt x="91440" y="73825"/>
                    <a:pt x="91440" y="71285"/>
                    <a:pt x="90157" y="71285"/>
                  </a:cubicBezTo>
                  <a:lnTo>
                    <a:pt x="88900" y="71285"/>
                  </a:lnTo>
                  <a:cubicBezTo>
                    <a:pt x="90157" y="68745"/>
                    <a:pt x="86360" y="67475"/>
                    <a:pt x="85090" y="68745"/>
                  </a:cubicBezTo>
                  <a:lnTo>
                    <a:pt x="82550" y="68745"/>
                  </a:lnTo>
                  <a:cubicBezTo>
                    <a:pt x="82550" y="67475"/>
                    <a:pt x="82550" y="66205"/>
                    <a:pt x="81280" y="64935"/>
                  </a:cubicBezTo>
                  <a:lnTo>
                    <a:pt x="78740" y="64935"/>
                  </a:lnTo>
                  <a:cubicBezTo>
                    <a:pt x="80010" y="62395"/>
                    <a:pt x="77457" y="62395"/>
                    <a:pt x="74930" y="62395"/>
                  </a:cubicBezTo>
                  <a:lnTo>
                    <a:pt x="73660" y="62395"/>
                  </a:lnTo>
                  <a:cubicBezTo>
                    <a:pt x="72390" y="59855"/>
                    <a:pt x="73660" y="53505"/>
                    <a:pt x="69850" y="56045"/>
                  </a:cubicBezTo>
                  <a:lnTo>
                    <a:pt x="67310" y="56045"/>
                  </a:lnTo>
                  <a:cubicBezTo>
                    <a:pt x="67310" y="54775"/>
                    <a:pt x="67310" y="53505"/>
                    <a:pt x="66040" y="53505"/>
                  </a:cubicBezTo>
                  <a:lnTo>
                    <a:pt x="63500" y="53505"/>
                  </a:lnTo>
                  <a:cubicBezTo>
                    <a:pt x="64757" y="49695"/>
                    <a:pt x="62230" y="49695"/>
                    <a:pt x="59690" y="49695"/>
                  </a:cubicBezTo>
                  <a:lnTo>
                    <a:pt x="58407" y="49695"/>
                  </a:lnTo>
                  <a:cubicBezTo>
                    <a:pt x="57150" y="48425"/>
                    <a:pt x="58407" y="47155"/>
                    <a:pt x="57150" y="47155"/>
                  </a:cubicBezTo>
                  <a:lnTo>
                    <a:pt x="54610" y="47155"/>
                  </a:lnTo>
                  <a:cubicBezTo>
                    <a:pt x="55880" y="44615"/>
                    <a:pt x="53340" y="43345"/>
                    <a:pt x="50800" y="43345"/>
                  </a:cubicBezTo>
                  <a:lnTo>
                    <a:pt x="48260" y="43345"/>
                  </a:lnTo>
                  <a:cubicBezTo>
                    <a:pt x="48260" y="43345"/>
                    <a:pt x="49530" y="40805"/>
                    <a:pt x="48260" y="40805"/>
                  </a:cubicBezTo>
                  <a:lnTo>
                    <a:pt x="45707" y="40805"/>
                  </a:lnTo>
                  <a:cubicBezTo>
                    <a:pt x="45707" y="39535"/>
                    <a:pt x="45707" y="38265"/>
                    <a:pt x="44450" y="38265"/>
                  </a:cubicBezTo>
                  <a:lnTo>
                    <a:pt x="43180" y="38265"/>
                  </a:lnTo>
                  <a:cubicBezTo>
                    <a:pt x="44450" y="34455"/>
                    <a:pt x="40640" y="34455"/>
                    <a:pt x="39357" y="34455"/>
                  </a:cubicBezTo>
                  <a:lnTo>
                    <a:pt x="36830" y="34455"/>
                  </a:lnTo>
                  <a:cubicBezTo>
                    <a:pt x="36830" y="33185"/>
                    <a:pt x="36830" y="31915"/>
                    <a:pt x="35560" y="31915"/>
                  </a:cubicBezTo>
                  <a:lnTo>
                    <a:pt x="33007" y="31915"/>
                  </a:lnTo>
                  <a:cubicBezTo>
                    <a:pt x="33007" y="30645"/>
                    <a:pt x="34290" y="29375"/>
                    <a:pt x="33007" y="28105"/>
                  </a:cubicBezTo>
                  <a:lnTo>
                    <a:pt x="30480" y="28105"/>
                  </a:lnTo>
                  <a:cubicBezTo>
                    <a:pt x="30480" y="28105"/>
                    <a:pt x="30480" y="25565"/>
                    <a:pt x="29210" y="25565"/>
                  </a:cubicBezTo>
                  <a:lnTo>
                    <a:pt x="27940" y="25565"/>
                  </a:lnTo>
                  <a:cubicBezTo>
                    <a:pt x="29210" y="23025"/>
                    <a:pt x="25400" y="21755"/>
                    <a:pt x="24130" y="23025"/>
                  </a:cubicBezTo>
                  <a:lnTo>
                    <a:pt x="21590" y="23025"/>
                  </a:lnTo>
                  <a:cubicBezTo>
                    <a:pt x="21590" y="21755"/>
                    <a:pt x="21590" y="20485"/>
                    <a:pt x="20307" y="19215"/>
                  </a:cubicBezTo>
                  <a:lnTo>
                    <a:pt x="17780" y="19215"/>
                  </a:lnTo>
                  <a:cubicBezTo>
                    <a:pt x="17780" y="17945"/>
                    <a:pt x="19050" y="16675"/>
                    <a:pt x="17780" y="16675"/>
                  </a:cubicBezTo>
                  <a:lnTo>
                    <a:pt x="15240" y="16675"/>
                  </a:lnTo>
                  <a:cubicBezTo>
                    <a:pt x="15240" y="15405"/>
                    <a:pt x="15240" y="14135"/>
                    <a:pt x="13957" y="12865"/>
                  </a:cubicBezTo>
                  <a:lnTo>
                    <a:pt x="12700" y="12865"/>
                  </a:lnTo>
                  <a:cubicBezTo>
                    <a:pt x="11430" y="12865"/>
                    <a:pt x="12700" y="10325"/>
                    <a:pt x="11430" y="10325"/>
                  </a:cubicBezTo>
                  <a:lnTo>
                    <a:pt x="8890" y="10325"/>
                  </a:lnTo>
                  <a:cubicBezTo>
                    <a:pt x="8890" y="9055"/>
                    <a:pt x="10160" y="7785"/>
                    <a:pt x="8890" y="7785"/>
                  </a:cubicBezTo>
                  <a:lnTo>
                    <a:pt x="6350" y="7785"/>
                  </a:lnTo>
                  <a:cubicBezTo>
                    <a:pt x="7607" y="3975"/>
                    <a:pt x="3810" y="3975"/>
                    <a:pt x="2540" y="3975"/>
                  </a:cubicBezTo>
                  <a:lnTo>
                    <a:pt x="0" y="3975"/>
                  </a:lnTo>
                  <a:cubicBezTo>
                    <a:pt x="0" y="2896"/>
                    <a:pt x="229" y="1321"/>
                    <a:pt x="1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4" name="Shape 44"/>
            <p:cNvSpPr/>
            <p:nvPr/>
          </p:nvSpPr>
          <p:spPr>
            <a:xfrm>
              <a:off x="712478" y="1823168"/>
              <a:ext cx="1803425" cy="260502"/>
            </a:xfrm>
            <a:custGeom>
              <a:avLst/>
              <a:gdLst/>
              <a:ahLst/>
              <a:cxnLst/>
              <a:rect l="0" t="0" r="0" b="0"/>
              <a:pathLst>
                <a:path w="1803425" h="260502">
                  <a:moveTo>
                    <a:pt x="343" y="0"/>
                  </a:moveTo>
                  <a:lnTo>
                    <a:pt x="1803425" y="0"/>
                  </a:lnTo>
                  <a:cubicBezTo>
                    <a:pt x="1803387" y="876"/>
                    <a:pt x="1803387" y="1816"/>
                    <a:pt x="1803387" y="2857"/>
                  </a:cubicBezTo>
                  <a:cubicBezTo>
                    <a:pt x="1803387" y="2857"/>
                    <a:pt x="1800860" y="1588"/>
                    <a:pt x="1800860" y="2857"/>
                  </a:cubicBezTo>
                  <a:lnTo>
                    <a:pt x="1800860" y="5397"/>
                  </a:lnTo>
                  <a:cubicBezTo>
                    <a:pt x="1799590" y="5397"/>
                    <a:pt x="1798320" y="5397"/>
                    <a:pt x="1798320" y="6667"/>
                  </a:cubicBezTo>
                  <a:lnTo>
                    <a:pt x="1798320" y="9207"/>
                  </a:lnTo>
                  <a:cubicBezTo>
                    <a:pt x="1794510" y="7938"/>
                    <a:pt x="1794510" y="10465"/>
                    <a:pt x="1794510" y="13017"/>
                  </a:cubicBezTo>
                  <a:lnTo>
                    <a:pt x="1794510" y="14288"/>
                  </a:lnTo>
                  <a:cubicBezTo>
                    <a:pt x="1791970" y="13017"/>
                    <a:pt x="1790700" y="16815"/>
                    <a:pt x="1791970" y="18097"/>
                  </a:cubicBezTo>
                  <a:lnTo>
                    <a:pt x="1791970" y="20638"/>
                  </a:lnTo>
                  <a:cubicBezTo>
                    <a:pt x="1790700" y="20638"/>
                    <a:pt x="1789430" y="20638"/>
                    <a:pt x="1788160" y="21907"/>
                  </a:cubicBezTo>
                  <a:lnTo>
                    <a:pt x="1788160" y="24447"/>
                  </a:lnTo>
                  <a:cubicBezTo>
                    <a:pt x="1785620" y="23165"/>
                    <a:pt x="1785620" y="25717"/>
                    <a:pt x="1785620" y="28257"/>
                  </a:cubicBezTo>
                  <a:lnTo>
                    <a:pt x="1785620" y="29515"/>
                  </a:lnTo>
                  <a:cubicBezTo>
                    <a:pt x="1784350" y="30797"/>
                    <a:pt x="1783080" y="29515"/>
                    <a:pt x="1783080" y="30797"/>
                  </a:cubicBezTo>
                  <a:lnTo>
                    <a:pt x="1783080" y="33338"/>
                  </a:lnTo>
                  <a:cubicBezTo>
                    <a:pt x="1779270" y="32067"/>
                    <a:pt x="1779270" y="34607"/>
                    <a:pt x="1779270" y="37147"/>
                  </a:cubicBezTo>
                  <a:lnTo>
                    <a:pt x="1779270" y="39688"/>
                  </a:lnTo>
                  <a:cubicBezTo>
                    <a:pt x="1776730" y="38417"/>
                    <a:pt x="1775460" y="40957"/>
                    <a:pt x="1776730" y="43497"/>
                  </a:cubicBezTo>
                  <a:lnTo>
                    <a:pt x="1776730" y="44767"/>
                  </a:lnTo>
                  <a:cubicBezTo>
                    <a:pt x="1775460" y="46038"/>
                    <a:pt x="1774190" y="44767"/>
                    <a:pt x="1772920" y="46038"/>
                  </a:cubicBezTo>
                  <a:lnTo>
                    <a:pt x="1772920" y="48565"/>
                  </a:lnTo>
                  <a:cubicBezTo>
                    <a:pt x="1772920" y="48565"/>
                    <a:pt x="1770380" y="47307"/>
                    <a:pt x="1770380" y="48565"/>
                  </a:cubicBezTo>
                  <a:lnTo>
                    <a:pt x="1770380" y="51117"/>
                  </a:lnTo>
                  <a:lnTo>
                    <a:pt x="1767840" y="51117"/>
                  </a:lnTo>
                  <a:cubicBezTo>
                    <a:pt x="1766570" y="53657"/>
                    <a:pt x="1767840" y="57467"/>
                    <a:pt x="1767840" y="60007"/>
                  </a:cubicBezTo>
                  <a:cubicBezTo>
                    <a:pt x="1766570" y="61265"/>
                    <a:pt x="1765300" y="60007"/>
                    <a:pt x="1764030" y="61265"/>
                  </a:cubicBezTo>
                  <a:lnTo>
                    <a:pt x="1764030" y="63817"/>
                  </a:lnTo>
                  <a:cubicBezTo>
                    <a:pt x="1762760" y="63817"/>
                    <a:pt x="1761490" y="62547"/>
                    <a:pt x="1761490" y="63817"/>
                  </a:cubicBezTo>
                  <a:lnTo>
                    <a:pt x="1761490" y="66357"/>
                  </a:lnTo>
                  <a:cubicBezTo>
                    <a:pt x="1757680" y="65088"/>
                    <a:pt x="1757680" y="68897"/>
                    <a:pt x="1757680" y="70167"/>
                  </a:cubicBezTo>
                  <a:lnTo>
                    <a:pt x="1757680" y="72707"/>
                  </a:lnTo>
                  <a:cubicBezTo>
                    <a:pt x="1757680" y="72707"/>
                    <a:pt x="1755140" y="72707"/>
                    <a:pt x="1755140" y="73965"/>
                  </a:cubicBezTo>
                  <a:lnTo>
                    <a:pt x="1755140" y="75247"/>
                  </a:lnTo>
                  <a:cubicBezTo>
                    <a:pt x="1753870" y="76517"/>
                    <a:pt x="1752600" y="75247"/>
                    <a:pt x="1752600" y="76517"/>
                  </a:cubicBezTo>
                  <a:lnTo>
                    <a:pt x="1752600" y="79057"/>
                  </a:lnTo>
                  <a:cubicBezTo>
                    <a:pt x="1748790" y="77788"/>
                    <a:pt x="1748790" y="80315"/>
                    <a:pt x="1748790" y="82867"/>
                  </a:cubicBezTo>
                  <a:lnTo>
                    <a:pt x="1748790" y="85407"/>
                  </a:lnTo>
                  <a:cubicBezTo>
                    <a:pt x="1747520" y="85407"/>
                    <a:pt x="1746250" y="84138"/>
                    <a:pt x="1746250" y="85407"/>
                  </a:cubicBezTo>
                  <a:lnTo>
                    <a:pt x="1746250" y="87947"/>
                  </a:lnTo>
                  <a:cubicBezTo>
                    <a:pt x="1744980" y="87947"/>
                    <a:pt x="1743710" y="87947"/>
                    <a:pt x="1742440" y="89217"/>
                  </a:cubicBezTo>
                  <a:lnTo>
                    <a:pt x="1742440" y="90488"/>
                  </a:lnTo>
                  <a:cubicBezTo>
                    <a:pt x="1739900" y="89217"/>
                    <a:pt x="1739900" y="93015"/>
                    <a:pt x="1739900" y="94297"/>
                  </a:cubicBezTo>
                  <a:lnTo>
                    <a:pt x="1739900" y="96838"/>
                  </a:lnTo>
                  <a:cubicBezTo>
                    <a:pt x="1738630" y="96838"/>
                    <a:pt x="1737360" y="96838"/>
                    <a:pt x="1737360" y="98107"/>
                  </a:cubicBezTo>
                  <a:lnTo>
                    <a:pt x="1737360" y="100647"/>
                  </a:lnTo>
                  <a:cubicBezTo>
                    <a:pt x="1736090" y="100647"/>
                    <a:pt x="1734820" y="99365"/>
                    <a:pt x="1733550" y="100647"/>
                  </a:cubicBezTo>
                  <a:lnTo>
                    <a:pt x="1733550" y="103188"/>
                  </a:lnTo>
                  <a:cubicBezTo>
                    <a:pt x="1731010" y="101917"/>
                    <a:pt x="1729740" y="105715"/>
                    <a:pt x="1731010" y="106997"/>
                  </a:cubicBezTo>
                  <a:lnTo>
                    <a:pt x="1731010" y="109538"/>
                  </a:lnTo>
                  <a:cubicBezTo>
                    <a:pt x="1729740" y="109538"/>
                    <a:pt x="1728470" y="108267"/>
                    <a:pt x="1727200" y="109538"/>
                  </a:cubicBezTo>
                  <a:lnTo>
                    <a:pt x="1727200" y="112065"/>
                  </a:lnTo>
                  <a:cubicBezTo>
                    <a:pt x="1727200" y="112065"/>
                    <a:pt x="1724660" y="112065"/>
                    <a:pt x="1724660" y="113347"/>
                  </a:cubicBezTo>
                  <a:lnTo>
                    <a:pt x="1724660" y="115888"/>
                  </a:lnTo>
                  <a:cubicBezTo>
                    <a:pt x="1722120" y="114617"/>
                    <a:pt x="1720850" y="117157"/>
                    <a:pt x="1722120" y="119697"/>
                  </a:cubicBezTo>
                  <a:lnTo>
                    <a:pt x="1722120" y="120967"/>
                  </a:lnTo>
                  <a:cubicBezTo>
                    <a:pt x="1720850" y="122238"/>
                    <a:pt x="1719580" y="120967"/>
                    <a:pt x="1718310" y="122238"/>
                  </a:cubicBezTo>
                  <a:lnTo>
                    <a:pt x="1718310" y="124765"/>
                  </a:lnTo>
                  <a:cubicBezTo>
                    <a:pt x="1717040" y="124765"/>
                    <a:pt x="1715770" y="123507"/>
                    <a:pt x="1715770" y="124765"/>
                  </a:cubicBezTo>
                  <a:lnTo>
                    <a:pt x="1715770" y="127317"/>
                  </a:lnTo>
                  <a:cubicBezTo>
                    <a:pt x="1711960" y="126047"/>
                    <a:pt x="1711960" y="129857"/>
                    <a:pt x="1711960" y="131115"/>
                  </a:cubicBezTo>
                  <a:lnTo>
                    <a:pt x="1711960" y="133667"/>
                  </a:lnTo>
                  <a:cubicBezTo>
                    <a:pt x="1711960" y="133667"/>
                    <a:pt x="1709420" y="133667"/>
                    <a:pt x="1709420" y="134938"/>
                  </a:cubicBezTo>
                  <a:lnTo>
                    <a:pt x="1709420" y="136207"/>
                  </a:lnTo>
                  <a:cubicBezTo>
                    <a:pt x="1706880" y="137465"/>
                    <a:pt x="1700530" y="136207"/>
                    <a:pt x="1703070" y="140017"/>
                  </a:cubicBezTo>
                  <a:lnTo>
                    <a:pt x="1703070" y="142557"/>
                  </a:lnTo>
                  <a:cubicBezTo>
                    <a:pt x="1701800" y="142557"/>
                    <a:pt x="1700530" y="142557"/>
                    <a:pt x="1700530" y="143815"/>
                  </a:cubicBezTo>
                  <a:lnTo>
                    <a:pt x="1700530" y="146367"/>
                  </a:lnTo>
                  <a:cubicBezTo>
                    <a:pt x="1699260" y="146367"/>
                    <a:pt x="1697990" y="145097"/>
                    <a:pt x="1696720" y="146367"/>
                  </a:cubicBezTo>
                  <a:lnTo>
                    <a:pt x="1696720" y="148907"/>
                  </a:lnTo>
                  <a:cubicBezTo>
                    <a:pt x="1694180" y="147638"/>
                    <a:pt x="1694180" y="151447"/>
                    <a:pt x="1694180" y="152717"/>
                  </a:cubicBezTo>
                  <a:lnTo>
                    <a:pt x="1694180" y="155257"/>
                  </a:lnTo>
                  <a:cubicBezTo>
                    <a:pt x="1692910" y="155257"/>
                    <a:pt x="1691640" y="153988"/>
                    <a:pt x="1691640" y="155257"/>
                  </a:cubicBezTo>
                  <a:lnTo>
                    <a:pt x="1691640" y="157797"/>
                  </a:lnTo>
                  <a:cubicBezTo>
                    <a:pt x="1690370" y="157797"/>
                    <a:pt x="1689100" y="157797"/>
                    <a:pt x="1687830" y="159067"/>
                  </a:cubicBezTo>
                  <a:lnTo>
                    <a:pt x="1687830" y="161607"/>
                  </a:lnTo>
                  <a:cubicBezTo>
                    <a:pt x="1686560" y="161607"/>
                    <a:pt x="1685290" y="160338"/>
                    <a:pt x="1685290" y="161607"/>
                  </a:cubicBezTo>
                  <a:lnTo>
                    <a:pt x="1685290" y="164147"/>
                  </a:lnTo>
                  <a:cubicBezTo>
                    <a:pt x="1684020" y="164147"/>
                    <a:pt x="1682750" y="164147"/>
                    <a:pt x="1681480" y="165417"/>
                  </a:cubicBezTo>
                  <a:lnTo>
                    <a:pt x="1681480" y="166688"/>
                  </a:lnTo>
                  <a:cubicBezTo>
                    <a:pt x="1681480" y="167957"/>
                    <a:pt x="1678940" y="166688"/>
                    <a:pt x="1678940" y="167957"/>
                  </a:cubicBezTo>
                  <a:lnTo>
                    <a:pt x="1678940" y="170497"/>
                  </a:lnTo>
                  <a:cubicBezTo>
                    <a:pt x="1676400" y="169215"/>
                    <a:pt x="1675130" y="171767"/>
                    <a:pt x="1676400" y="174307"/>
                  </a:cubicBezTo>
                  <a:lnTo>
                    <a:pt x="1676400" y="176847"/>
                  </a:lnTo>
                  <a:cubicBezTo>
                    <a:pt x="1675130" y="176847"/>
                    <a:pt x="1673860" y="175565"/>
                    <a:pt x="1672590" y="176847"/>
                  </a:cubicBezTo>
                  <a:lnTo>
                    <a:pt x="1672590" y="179388"/>
                  </a:lnTo>
                  <a:cubicBezTo>
                    <a:pt x="1670050" y="179388"/>
                    <a:pt x="1664970" y="178117"/>
                    <a:pt x="1666240" y="183197"/>
                  </a:cubicBezTo>
                  <a:lnTo>
                    <a:pt x="1666240" y="185738"/>
                  </a:lnTo>
                  <a:cubicBezTo>
                    <a:pt x="1666240" y="185738"/>
                    <a:pt x="1663700" y="184467"/>
                    <a:pt x="1663700" y="185738"/>
                  </a:cubicBezTo>
                  <a:lnTo>
                    <a:pt x="1663700" y="188265"/>
                  </a:lnTo>
                  <a:cubicBezTo>
                    <a:pt x="1661160" y="188265"/>
                    <a:pt x="1654810" y="187007"/>
                    <a:pt x="1657350" y="192088"/>
                  </a:cubicBezTo>
                  <a:lnTo>
                    <a:pt x="1657350" y="194615"/>
                  </a:lnTo>
                  <a:cubicBezTo>
                    <a:pt x="1656080" y="194615"/>
                    <a:pt x="1654810" y="194615"/>
                    <a:pt x="1654810" y="195897"/>
                  </a:cubicBezTo>
                  <a:lnTo>
                    <a:pt x="1654810" y="197167"/>
                  </a:lnTo>
                  <a:cubicBezTo>
                    <a:pt x="1653540" y="198438"/>
                    <a:pt x="1652270" y="197167"/>
                    <a:pt x="1651000" y="198438"/>
                  </a:cubicBezTo>
                  <a:lnTo>
                    <a:pt x="1651000" y="200965"/>
                  </a:lnTo>
                  <a:cubicBezTo>
                    <a:pt x="1651000" y="200965"/>
                    <a:pt x="1648460" y="199707"/>
                    <a:pt x="1648460" y="200965"/>
                  </a:cubicBezTo>
                  <a:lnTo>
                    <a:pt x="1648460" y="203517"/>
                  </a:lnTo>
                  <a:cubicBezTo>
                    <a:pt x="1647190" y="203517"/>
                    <a:pt x="1645920" y="203517"/>
                    <a:pt x="1645920" y="204788"/>
                  </a:cubicBezTo>
                  <a:lnTo>
                    <a:pt x="1645920" y="207315"/>
                  </a:lnTo>
                  <a:cubicBezTo>
                    <a:pt x="1644650" y="207315"/>
                    <a:pt x="1643380" y="206057"/>
                    <a:pt x="1642110" y="207315"/>
                  </a:cubicBezTo>
                  <a:lnTo>
                    <a:pt x="1642110" y="209867"/>
                  </a:lnTo>
                  <a:cubicBezTo>
                    <a:pt x="1640840" y="209867"/>
                    <a:pt x="1639570" y="209867"/>
                    <a:pt x="1639570" y="211138"/>
                  </a:cubicBezTo>
                  <a:lnTo>
                    <a:pt x="1639570" y="212407"/>
                  </a:lnTo>
                  <a:cubicBezTo>
                    <a:pt x="1638300" y="213665"/>
                    <a:pt x="1637030" y="212407"/>
                    <a:pt x="1635760" y="213665"/>
                  </a:cubicBezTo>
                  <a:lnTo>
                    <a:pt x="1635760" y="216217"/>
                  </a:lnTo>
                  <a:cubicBezTo>
                    <a:pt x="1635760" y="216217"/>
                    <a:pt x="1633220" y="214947"/>
                    <a:pt x="1633220" y="216217"/>
                  </a:cubicBezTo>
                  <a:lnTo>
                    <a:pt x="1633220" y="218757"/>
                  </a:lnTo>
                  <a:cubicBezTo>
                    <a:pt x="1631950" y="218757"/>
                    <a:pt x="1630680" y="218757"/>
                    <a:pt x="1630680" y="220015"/>
                  </a:cubicBezTo>
                  <a:lnTo>
                    <a:pt x="1630680" y="222567"/>
                  </a:lnTo>
                  <a:cubicBezTo>
                    <a:pt x="1629410" y="222567"/>
                    <a:pt x="1628140" y="221297"/>
                    <a:pt x="1626870" y="222567"/>
                  </a:cubicBezTo>
                  <a:lnTo>
                    <a:pt x="1626870" y="225107"/>
                  </a:lnTo>
                  <a:cubicBezTo>
                    <a:pt x="1625600" y="225107"/>
                    <a:pt x="1624330" y="225107"/>
                    <a:pt x="1624330" y="226365"/>
                  </a:cubicBezTo>
                  <a:lnTo>
                    <a:pt x="1624330" y="227647"/>
                  </a:lnTo>
                  <a:cubicBezTo>
                    <a:pt x="1623060" y="228917"/>
                    <a:pt x="1621790" y="227647"/>
                    <a:pt x="1620520" y="228917"/>
                  </a:cubicBezTo>
                  <a:lnTo>
                    <a:pt x="1620520" y="231457"/>
                  </a:lnTo>
                  <a:cubicBezTo>
                    <a:pt x="1620520" y="231457"/>
                    <a:pt x="1617980" y="230188"/>
                    <a:pt x="1617980" y="231457"/>
                  </a:cubicBezTo>
                  <a:lnTo>
                    <a:pt x="1617980" y="233997"/>
                  </a:lnTo>
                  <a:cubicBezTo>
                    <a:pt x="1615440" y="233997"/>
                    <a:pt x="1609090" y="232715"/>
                    <a:pt x="1611630" y="237807"/>
                  </a:cubicBezTo>
                  <a:lnTo>
                    <a:pt x="1611630" y="240347"/>
                  </a:lnTo>
                  <a:cubicBezTo>
                    <a:pt x="1610360" y="240347"/>
                    <a:pt x="1609090" y="240347"/>
                    <a:pt x="1609090" y="241617"/>
                  </a:cubicBezTo>
                  <a:lnTo>
                    <a:pt x="1609090" y="242888"/>
                  </a:lnTo>
                  <a:cubicBezTo>
                    <a:pt x="1606550" y="244157"/>
                    <a:pt x="1604010" y="242888"/>
                    <a:pt x="1602740" y="244157"/>
                  </a:cubicBezTo>
                  <a:lnTo>
                    <a:pt x="1602740" y="246697"/>
                  </a:lnTo>
                  <a:cubicBezTo>
                    <a:pt x="1601470" y="246697"/>
                    <a:pt x="1600200" y="245415"/>
                    <a:pt x="1600200" y="246697"/>
                  </a:cubicBezTo>
                  <a:lnTo>
                    <a:pt x="1600200" y="249238"/>
                  </a:lnTo>
                  <a:cubicBezTo>
                    <a:pt x="1598930" y="249238"/>
                    <a:pt x="1597660" y="249238"/>
                    <a:pt x="1596390" y="250507"/>
                  </a:cubicBezTo>
                  <a:lnTo>
                    <a:pt x="1596390" y="253047"/>
                  </a:lnTo>
                  <a:cubicBezTo>
                    <a:pt x="1595120" y="253047"/>
                    <a:pt x="1593850" y="251765"/>
                    <a:pt x="1593850" y="253047"/>
                  </a:cubicBezTo>
                  <a:lnTo>
                    <a:pt x="1593850" y="255588"/>
                  </a:lnTo>
                  <a:cubicBezTo>
                    <a:pt x="1592580" y="255588"/>
                    <a:pt x="1591310" y="255588"/>
                    <a:pt x="1590040" y="256857"/>
                  </a:cubicBezTo>
                  <a:lnTo>
                    <a:pt x="1590040" y="258115"/>
                  </a:lnTo>
                  <a:cubicBezTo>
                    <a:pt x="1590040" y="259397"/>
                    <a:pt x="1587500" y="258115"/>
                    <a:pt x="1587500" y="259397"/>
                  </a:cubicBezTo>
                  <a:lnTo>
                    <a:pt x="1587500" y="260502"/>
                  </a:lnTo>
                  <a:lnTo>
                    <a:pt x="219812" y="260502"/>
                  </a:lnTo>
                  <a:cubicBezTo>
                    <a:pt x="219634" y="258737"/>
                    <a:pt x="218796" y="257403"/>
                    <a:pt x="215900" y="258115"/>
                  </a:cubicBezTo>
                  <a:lnTo>
                    <a:pt x="213360" y="258115"/>
                  </a:lnTo>
                  <a:cubicBezTo>
                    <a:pt x="213360" y="258115"/>
                    <a:pt x="214630" y="255588"/>
                    <a:pt x="213360" y="255588"/>
                  </a:cubicBezTo>
                  <a:lnTo>
                    <a:pt x="210820" y="255588"/>
                  </a:lnTo>
                  <a:cubicBezTo>
                    <a:pt x="210820" y="254317"/>
                    <a:pt x="210820" y="253047"/>
                    <a:pt x="209550" y="253047"/>
                  </a:cubicBezTo>
                  <a:lnTo>
                    <a:pt x="207010" y="253047"/>
                  </a:lnTo>
                  <a:cubicBezTo>
                    <a:pt x="207010" y="251765"/>
                    <a:pt x="208280" y="250507"/>
                    <a:pt x="207010" y="249238"/>
                  </a:cubicBezTo>
                  <a:lnTo>
                    <a:pt x="204470" y="249238"/>
                  </a:lnTo>
                  <a:cubicBezTo>
                    <a:pt x="204470" y="247967"/>
                    <a:pt x="204470" y="246697"/>
                    <a:pt x="203200" y="246697"/>
                  </a:cubicBezTo>
                  <a:lnTo>
                    <a:pt x="201930" y="246697"/>
                  </a:lnTo>
                  <a:cubicBezTo>
                    <a:pt x="200660" y="245415"/>
                    <a:pt x="201930" y="244157"/>
                    <a:pt x="200660" y="242888"/>
                  </a:cubicBezTo>
                  <a:lnTo>
                    <a:pt x="198120" y="242888"/>
                  </a:lnTo>
                  <a:cubicBezTo>
                    <a:pt x="199390" y="240347"/>
                    <a:pt x="196850" y="240347"/>
                    <a:pt x="194310" y="240347"/>
                  </a:cubicBezTo>
                  <a:lnTo>
                    <a:pt x="191770" y="240347"/>
                  </a:lnTo>
                  <a:cubicBezTo>
                    <a:pt x="191770" y="237807"/>
                    <a:pt x="193040" y="232715"/>
                    <a:pt x="187960" y="233997"/>
                  </a:cubicBezTo>
                  <a:lnTo>
                    <a:pt x="186690" y="233997"/>
                  </a:lnTo>
                  <a:cubicBezTo>
                    <a:pt x="185420" y="232715"/>
                    <a:pt x="186690" y="231457"/>
                    <a:pt x="185420" y="231457"/>
                  </a:cubicBezTo>
                  <a:lnTo>
                    <a:pt x="182880" y="231457"/>
                  </a:lnTo>
                  <a:cubicBezTo>
                    <a:pt x="182880" y="230188"/>
                    <a:pt x="184150" y="228917"/>
                    <a:pt x="182880" y="227647"/>
                  </a:cubicBezTo>
                  <a:lnTo>
                    <a:pt x="180340" y="227647"/>
                  </a:lnTo>
                  <a:cubicBezTo>
                    <a:pt x="180340" y="227647"/>
                    <a:pt x="180340" y="225107"/>
                    <a:pt x="179070" y="225107"/>
                  </a:cubicBezTo>
                  <a:lnTo>
                    <a:pt x="176530" y="225107"/>
                  </a:lnTo>
                  <a:cubicBezTo>
                    <a:pt x="176530" y="223838"/>
                    <a:pt x="177800" y="222567"/>
                    <a:pt x="176530" y="222567"/>
                  </a:cubicBezTo>
                  <a:lnTo>
                    <a:pt x="173990" y="222567"/>
                  </a:lnTo>
                  <a:cubicBezTo>
                    <a:pt x="173990" y="221297"/>
                    <a:pt x="173990" y="220015"/>
                    <a:pt x="172720" y="218757"/>
                  </a:cubicBezTo>
                  <a:lnTo>
                    <a:pt x="171450" y="218757"/>
                  </a:lnTo>
                  <a:cubicBezTo>
                    <a:pt x="170180" y="217488"/>
                    <a:pt x="171450" y="216217"/>
                    <a:pt x="170180" y="216217"/>
                  </a:cubicBezTo>
                  <a:lnTo>
                    <a:pt x="167640" y="216217"/>
                  </a:lnTo>
                  <a:cubicBezTo>
                    <a:pt x="167640" y="214947"/>
                    <a:pt x="168910" y="213665"/>
                    <a:pt x="167640" y="212407"/>
                  </a:cubicBezTo>
                  <a:lnTo>
                    <a:pt x="165100" y="212407"/>
                  </a:lnTo>
                  <a:cubicBezTo>
                    <a:pt x="165100" y="212407"/>
                    <a:pt x="165100" y="209867"/>
                    <a:pt x="163830" y="209867"/>
                  </a:cubicBezTo>
                  <a:lnTo>
                    <a:pt x="161290" y="209867"/>
                  </a:lnTo>
                  <a:cubicBezTo>
                    <a:pt x="161290" y="208597"/>
                    <a:pt x="162560" y="207315"/>
                    <a:pt x="161290" y="207315"/>
                  </a:cubicBezTo>
                  <a:lnTo>
                    <a:pt x="158750" y="207315"/>
                  </a:lnTo>
                  <a:cubicBezTo>
                    <a:pt x="158750" y="206057"/>
                    <a:pt x="158750" y="204788"/>
                    <a:pt x="157480" y="203517"/>
                  </a:cubicBezTo>
                  <a:lnTo>
                    <a:pt x="156210" y="203517"/>
                  </a:lnTo>
                  <a:cubicBezTo>
                    <a:pt x="154940" y="202247"/>
                    <a:pt x="156210" y="200965"/>
                    <a:pt x="154940" y="200965"/>
                  </a:cubicBezTo>
                  <a:lnTo>
                    <a:pt x="152400" y="200965"/>
                  </a:lnTo>
                  <a:cubicBezTo>
                    <a:pt x="152400" y="199707"/>
                    <a:pt x="153670" y="198438"/>
                    <a:pt x="152400" y="197167"/>
                  </a:cubicBezTo>
                  <a:lnTo>
                    <a:pt x="149860" y="197167"/>
                  </a:lnTo>
                  <a:cubicBezTo>
                    <a:pt x="149860" y="197167"/>
                    <a:pt x="149860" y="194615"/>
                    <a:pt x="148590" y="194615"/>
                  </a:cubicBezTo>
                  <a:lnTo>
                    <a:pt x="146050" y="194615"/>
                  </a:lnTo>
                  <a:cubicBezTo>
                    <a:pt x="146050" y="193357"/>
                    <a:pt x="147320" y="192088"/>
                    <a:pt x="146050" y="192088"/>
                  </a:cubicBezTo>
                  <a:lnTo>
                    <a:pt x="143510" y="192088"/>
                  </a:lnTo>
                  <a:cubicBezTo>
                    <a:pt x="143510" y="190817"/>
                    <a:pt x="143510" y="189547"/>
                    <a:pt x="142240" y="188265"/>
                  </a:cubicBezTo>
                  <a:lnTo>
                    <a:pt x="140970" y="188265"/>
                  </a:lnTo>
                  <a:cubicBezTo>
                    <a:pt x="139700" y="187007"/>
                    <a:pt x="140970" y="185738"/>
                    <a:pt x="139700" y="185738"/>
                  </a:cubicBezTo>
                  <a:lnTo>
                    <a:pt x="137160" y="185738"/>
                  </a:lnTo>
                  <a:cubicBezTo>
                    <a:pt x="137160" y="184467"/>
                    <a:pt x="138430" y="183197"/>
                    <a:pt x="137160" y="181915"/>
                  </a:cubicBezTo>
                  <a:lnTo>
                    <a:pt x="134620" y="181915"/>
                  </a:lnTo>
                  <a:cubicBezTo>
                    <a:pt x="134620" y="181915"/>
                    <a:pt x="134620" y="179388"/>
                    <a:pt x="133350" y="179388"/>
                  </a:cubicBezTo>
                  <a:lnTo>
                    <a:pt x="130810" y="179388"/>
                  </a:lnTo>
                  <a:cubicBezTo>
                    <a:pt x="130810" y="178117"/>
                    <a:pt x="132080" y="176847"/>
                    <a:pt x="130810" y="176847"/>
                  </a:cubicBezTo>
                  <a:lnTo>
                    <a:pt x="128270" y="176847"/>
                  </a:lnTo>
                  <a:cubicBezTo>
                    <a:pt x="128270" y="174307"/>
                    <a:pt x="129540" y="167957"/>
                    <a:pt x="124460" y="170497"/>
                  </a:cubicBezTo>
                  <a:lnTo>
                    <a:pt x="121920" y="170497"/>
                  </a:lnTo>
                  <a:cubicBezTo>
                    <a:pt x="121920" y="169215"/>
                    <a:pt x="123190" y="167957"/>
                    <a:pt x="121920" y="166688"/>
                  </a:cubicBezTo>
                  <a:lnTo>
                    <a:pt x="119380" y="166688"/>
                  </a:lnTo>
                  <a:cubicBezTo>
                    <a:pt x="119380" y="165417"/>
                    <a:pt x="119380" y="162865"/>
                    <a:pt x="118110" y="161607"/>
                  </a:cubicBezTo>
                  <a:lnTo>
                    <a:pt x="115570" y="161607"/>
                  </a:lnTo>
                  <a:cubicBezTo>
                    <a:pt x="115570" y="160338"/>
                    <a:pt x="116840" y="159067"/>
                    <a:pt x="115570" y="157797"/>
                  </a:cubicBezTo>
                  <a:lnTo>
                    <a:pt x="113030" y="157797"/>
                  </a:lnTo>
                  <a:cubicBezTo>
                    <a:pt x="113030" y="156515"/>
                    <a:pt x="113030" y="155257"/>
                    <a:pt x="111760" y="155257"/>
                  </a:cubicBezTo>
                  <a:lnTo>
                    <a:pt x="110490" y="155257"/>
                  </a:lnTo>
                  <a:cubicBezTo>
                    <a:pt x="109220" y="152717"/>
                    <a:pt x="110490" y="146367"/>
                    <a:pt x="106680" y="148907"/>
                  </a:cubicBezTo>
                  <a:lnTo>
                    <a:pt x="104140" y="148907"/>
                  </a:lnTo>
                  <a:cubicBezTo>
                    <a:pt x="104140" y="147638"/>
                    <a:pt x="104140" y="146367"/>
                    <a:pt x="102870" y="146367"/>
                  </a:cubicBezTo>
                  <a:lnTo>
                    <a:pt x="100330" y="146367"/>
                  </a:lnTo>
                  <a:cubicBezTo>
                    <a:pt x="100330" y="143815"/>
                    <a:pt x="101600" y="141288"/>
                    <a:pt x="100330" y="140017"/>
                  </a:cubicBezTo>
                  <a:lnTo>
                    <a:pt x="97790" y="140017"/>
                  </a:lnTo>
                  <a:cubicBezTo>
                    <a:pt x="97790" y="138747"/>
                    <a:pt x="97790" y="137465"/>
                    <a:pt x="96520" y="136207"/>
                  </a:cubicBezTo>
                  <a:lnTo>
                    <a:pt x="95250" y="136207"/>
                  </a:lnTo>
                  <a:cubicBezTo>
                    <a:pt x="93980" y="136207"/>
                    <a:pt x="95250" y="133667"/>
                    <a:pt x="93980" y="133667"/>
                  </a:cubicBezTo>
                  <a:lnTo>
                    <a:pt x="91440" y="133667"/>
                  </a:lnTo>
                  <a:cubicBezTo>
                    <a:pt x="91440" y="131115"/>
                    <a:pt x="92710" y="128588"/>
                    <a:pt x="91440" y="127317"/>
                  </a:cubicBezTo>
                  <a:lnTo>
                    <a:pt x="88900" y="127317"/>
                  </a:lnTo>
                  <a:cubicBezTo>
                    <a:pt x="88900" y="126047"/>
                    <a:pt x="88900" y="124765"/>
                    <a:pt x="87630" y="124765"/>
                  </a:cubicBezTo>
                  <a:lnTo>
                    <a:pt x="85090" y="124765"/>
                  </a:lnTo>
                  <a:cubicBezTo>
                    <a:pt x="85090" y="123507"/>
                    <a:pt x="86360" y="122238"/>
                    <a:pt x="85090" y="120967"/>
                  </a:cubicBezTo>
                  <a:lnTo>
                    <a:pt x="82550" y="120967"/>
                  </a:lnTo>
                  <a:cubicBezTo>
                    <a:pt x="82550" y="118415"/>
                    <a:pt x="83820" y="113347"/>
                    <a:pt x="78740" y="115888"/>
                  </a:cubicBezTo>
                  <a:lnTo>
                    <a:pt x="76200" y="115888"/>
                  </a:lnTo>
                  <a:cubicBezTo>
                    <a:pt x="76200" y="114617"/>
                    <a:pt x="77470" y="113347"/>
                    <a:pt x="76200" y="112065"/>
                  </a:cubicBezTo>
                  <a:lnTo>
                    <a:pt x="73660" y="112065"/>
                  </a:lnTo>
                  <a:cubicBezTo>
                    <a:pt x="73660" y="110807"/>
                    <a:pt x="73660" y="108267"/>
                    <a:pt x="72390" y="105715"/>
                  </a:cubicBezTo>
                  <a:lnTo>
                    <a:pt x="69850" y="105715"/>
                  </a:lnTo>
                  <a:cubicBezTo>
                    <a:pt x="69850" y="105715"/>
                    <a:pt x="71120" y="103188"/>
                    <a:pt x="69850" y="103188"/>
                  </a:cubicBezTo>
                  <a:lnTo>
                    <a:pt x="67310" y="103188"/>
                  </a:lnTo>
                  <a:cubicBezTo>
                    <a:pt x="67310" y="101917"/>
                    <a:pt x="67310" y="100647"/>
                    <a:pt x="66040" y="100647"/>
                  </a:cubicBezTo>
                  <a:lnTo>
                    <a:pt x="64770" y="100647"/>
                  </a:lnTo>
                  <a:cubicBezTo>
                    <a:pt x="63500" y="98107"/>
                    <a:pt x="64770" y="95567"/>
                    <a:pt x="63500" y="94297"/>
                  </a:cubicBezTo>
                  <a:lnTo>
                    <a:pt x="60960" y="94297"/>
                  </a:lnTo>
                  <a:cubicBezTo>
                    <a:pt x="60960" y="93015"/>
                    <a:pt x="62230" y="91757"/>
                    <a:pt x="60960" y="90488"/>
                  </a:cubicBezTo>
                  <a:lnTo>
                    <a:pt x="58420" y="90488"/>
                  </a:lnTo>
                  <a:cubicBezTo>
                    <a:pt x="58420" y="90488"/>
                    <a:pt x="58420" y="87947"/>
                    <a:pt x="57150" y="87947"/>
                  </a:cubicBezTo>
                  <a:lnTo>
                    <a:pt x="54610" y="87947"/>
                  </a:lnTo>
                  <a:cubicBezTo>
                    <a:pt x="54610" y="85407"/>
                    <a:pt x="55880" y="82867"/>
                    <a:pt x="54610" y="81597"/>
                  </a:cubicBezTo>
                  <a:lnTo>
                    <a:pt x="52070" y="81597"/>
                  </a:lnTo>
                  <a:cubicBezTo>
                    <a:pt x="52070" y="80315"/>
                    <a:pt x="52070" y="79057"/>
                    <a:pt x="50800" y="79057"/>
                  </a:cubicBezTo>
                  <a:lnTo>
                    <a:pt x="49530" y="79057"/>
                  </a:lnTo>
                  <a:cubicBezTo>
                    <a:pt x="48260" y="77788"/>
                    <a:pt x="49530" y="76517"/>
                    <a:pt x="48260" y="75247"/>
                  </a:cubicBezTo>
                  <a:lnTo>
                    <a:pt x="45720" y="75247"/>
                  </a:lnTo>
                  <a:cubicBezTo>
                    <a:pt x="45720" y="72707"/>
                    <a:pt x="46990" y="68897"/>
                    <a:pt x="45720" y="66357"/>
                  </a:cubicBezTo>
                  <a:lnTo>
                    <a:pt x="43180" y="66357"/>
                  </a:lnTo>
                  <a:cubicBezTo>
                    <a:pt x="43180" y="65088"/>
                    <a:pt x="43180" y="63817"/>
                    <a:pt x="41910" y="63817"/>
                  </a:cubicBezTo>
                  <a:lnTo>
                    <a:pt x="39370" y="63817"/>
                  </a:lnTo>
                  <a:cubicBezTo>
                    <a:pt x="39370" y="62547"/>
                    <a:pt x="40640" y="61265"/>
                    <a:pt x="39370" y="60007"/>
                  </a:cubicBezTo>
                  <a:lnTo>
                    <a:pt x="36830" y="60007"/>
                  </a:lnTo>
                  <a:cubicBezTo>
                    <a:pt x="36830" y="58738"/>
                    <a:pt x="36830" y="56197"/>
                    <a:pt x="35560" y="54915"/>
                  </a:cubicBezTo>
                  <a:lnTo>
                    <a:pt x="34290" y="54915"/>
                  </a:lnTo>
                  <a:cubicBezTo>
                    <a:pt x="33020" y="53657"/>
                    <a:pt x="34290" y="52388"/>
                    <a:pt x="33020" y="51117"/>
                  </a:cubicBezTo>
                  <a:lnTo>
                    <a:pt x="30480" y="51117"/>
                  </a:lnTo>
                  <a:cubicBezTo>
                    <a:pt x="30480" y="49847"/>
                    <a:pt x="31750" y="48565"/>
                    <a:pt x="30480" y="48565"/>
                  </a:cubicBezTo>
                  <a:lnTo>
                    <a:pt x="27940" y="48565"/>
                  </a:lnTo>
                  <a:cubicBezTo>
                    <a:pt x="27940" y="44767"/>
                    <a:pt x="27940" y="42215"/>
                    <a:pt x="26670" y="39688"/>
                  </a:cubicBezTo>
                  <a:lnTo>
                    <a:pt x="24130" y="39688"/>
                  </a:lnTo>
                  <a:cubicBezTo>
                    <a:pt x="24130" y="38417"/>
                    <a:pt x="25400" y="37147"/>
                    <a:pt x="24130" y="35865"/>
                  </a:cubicBezTo>
                  <a:lnTo>
                    <a:pt x="21590" y="35865"/>
                  </a:lnTo>
                  <a:cubicBezTo>
                    <a:pt x="21590" y="34607"/>
                    <a:pt x="21590" y="33338"/>
                    <a:pt x="20320" y="33338"/>
                  </a:cubicBezTo>
                  <a:lnTo>
                    <a:pt x="19050" y="33338"/>
                  </a:lnTo>
                  <a:cubicBezTo>
                    <a:pt x="17780" y="30797"/>
                    <a:pt x="19050" y="28257"/>
                    <a:pt x="17780" y="26988"/>
                  </a:cubicBezTo>
                  <a:lnTo>
                    <a:pt x="15240" y="26988"/>
                  </a:lnTo>
                  <a:cubicBezTo>
                    <a:pt x="15240" y="25717"/>
                    <a:pt x="16510" y="24447"/>
                    <a:pt x="15240" y="24447"/>
                  </a:cubicBezTo>
                  <a:lnTo>
                    <a:pt x="12700" y="24447"/>
                  </a:lnTo>
                  <a:cubicBezTo>
                    <a:pt x="12700" y="21907"/>
                    <a:pt x="12700" y="19367"/>
                    <a:pt x="11430" y="18097"/>
                  </a:cubicBezTo>
                  <a:lnTo>
                    <a:pt x="8890" y="18097"/>
                  </a:lnTo>
                  <a:cubicBezTo>
                    <a:pt x="8890" y="15557"/>
                    <a:pt x="10160" y="13017"/>
                    <a:pt x="8890" y="11747"/>
                  </a:cubicBezTo>
                  <a:lnTo>
                    <a:pt x="6350" y="11747"/>
                  </a:lnTo>
                  <a:cubicBezTo>
                    <a:pt x="6350" y="10465"/>
                    <a:pt x="6350" y="9207"/>
                    <a:pt x="5080" y="9207"/>
                  </a:cubicBezTo>
                  <a:lnTo>
                    <a:pt x="3810" y="9207"/>
                  </a:lnTo>
                  <a:cubicBezTo>
                    <a:pt x="2540" y="6667"/>
                    <a:pt x="3810" y="4115"/>
                    <a:pt x="2540" y="2857"/>
                  </a:cubicBezTo>
                  <a:lnTo>
                    <a:pt x="0" y="2857"/>
                  </a:lnTo>
                  <a:cubicBezTo>
                    <a:pt x="0" y="1880"/>
                    <a:pt x="190" y="914"/>
                    <a:pt x="3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5" name="Shape 45"/>
            <p:cNvSpPr/>
            <p:nvPr/>
          </p:nvSpPr>
          <p:spPr>
            <a:xfrm>
              <a:off x="568970" y="1302154"/>
              <a:ext cx="2087880" cy="521017"/>
            </a:xfrm>
            <a:custGeom>
              <a:avLst/>
              <a:gdLst/>
              <a:ahLst/>
              <a:cxnLst/>
              <a:rect l="0" t="0" r="0" b="0"/>
              <a:pathLst>
                <a:path w="2087880" h="521017">
                  <a:moveTo>
                    <a:pt x="0" y="0"/>
                  </a:moveTo>
                  <a:lnTo>
                    <a:pt x="2087880" y="0"/>
                  </a:lnTo>
                  <a:lnTo>
                    <a:pt x="2087880" y="42532"/>
                  </a:lnTo>
                  <a:lnTo>
                    <a:pt x="2085340" y="42532"/>
                  </a:lnTo>
                  <a:lnTo>
                    <a:pt x="2084070" y="114922"/>
                  </a:lnTo>
                  <a:lnTo>
                    <a:pt x="2082787" y="114922"/>
                  </a:lnTo>
                  <a:lnTo>
                    <a:pt x="2081530" y="133972"/>
                  </a:lnTo>
                  <a:lnTo>
                    <a:pt x="2078990" y="133972"/>
                  </a:lnTo>
                  <a:lnTo>
                    <a:pt x="2078990" y="149225"/>
                  </a:lnTo>
                  <a:lnTo>
                    <a:pt x="2076437" y="149225"/>
                  </a:lnTo>
                  <a:lnTo>
                    <a:pt x="2075180" y="175882"/>
                  </a:lnTo>
                  <a:cubicBezTo>
                    <a:pt x="2073897" y="175882"/>
                    <a:pt x="2072640" y="175882"/>
                    <a:pt x="2072640" y="177165"/>
                  </a:cubicBezTo>
                  <a:lnTo>
                    <a:pt x="2072640" y="179705"/>
                  </a:lnTo>
                  <a:lnTo>
                    <a:pt x="2070087" y="179705"/>
                  </a:lnTo>
                  <a:cubicBezTo>
                    <a:pt x="2068830" y="182232"/>
                    <a:pt x="2068830" y="184772"/>
                    <a:pt x="2068830" y="188582"/>
                  </a:cubicBezTo>
                  <a:lnTo>
                    <a:pt x="2067547" y="188582"/>
                  </a:lnTo>
                  <a:cubicBezTo>
                    <a:pt x="2065020" y="196215"/>
                    <a:pt x="2066290" y="205105"/>
                    <a:pt x="2066290" y="212725"/>
                  </a:cubicBezTo>
                  <a:lnTo>
                    <a:pt x="2063737" y="212725"/>
                  </a:lnTo>
                  <a:cubicBezTo>
                    <a:pt x="2062480" y="216522"/>
                    <a:pt x="2063737" y="220332"/>
                    <a:pt x="2063737" y="225425"/>
                  </a:cubicBezTo>
                  <a:lnTo>
                    <a:pt x="2061197" y="225425"/>
                  </a:lnTo>
                  <a:cubicBezTo>
                    <a:pt x="2059940" y="227965"/>
                    <a:pt x="2059940" y="230505"/>
                    <a:pt x="2059940" y="234315"/>
                  </a:cubicBezTo>
                  <a:lnTo>
                    <a:pt x="2057387" y="234315"/>
                  </a:lnTo>
                  <a:lnTo>
                    <a:pt x="2057387" y="252082"/>
                  </a:lnTo>
                  <a:lnTo>
                    <a:pt x="2054847" y="252082"/>
                  </a:lnTo>
                  <a:cubicBezTo>
                    <a:pt x="2053590" y="254622"/>
                    <a:pt x="2053590" y="258432"/>
                    <a:pt x="2053590" y="260972"/>
                  </a:cubicBezTo>
                  <a:lnTo>
                    <a:pt x="2052320" y="260972"/>
                  </a:lnTo>
                  <a:cubicBezTo>
                    <a:pt x="2049780" y="264782"/>
                    <a:pt x="2051037" y="267322"/>
                    <a:pt x="2051037" y="271132"/>
                  </a:cubicBezTo>
                  <a:lnTo>
                    <a:pt x="2048497" y="271132"/>
                  </a:lnTo>
                  <a:lnTo>
                    <a:pt x="2048497" y="286372"/>
                  </a:lnTo>
                  <a:lnTo>
                    <a:pt x="2045970" y="286372"/>
                  </a:lnTo>
                  <a:cubicBezTo>
                    <a:pt x="2044687" y="288925"/>
                    <a:pt x="2044687" y="291465"/>
                    <a:pt x="2044687" y="295275"/>
                  </a:cubicBezTo>
                  <a:lnTo>
                    <a:pt x="2042147" y="295275"/>
                  </a:lnTo>
                  <a:cubicBezTo>
                    <a:pt x="2040890" y="297815"/>
                    <a:pt x="2042147" y="301625"/>
                    <a:pt x="2042147" y="304165"/>
                  </a:cubicBezTo>
                  <a:lnTo>
                    <a:pt x="2039620" y="304165"/>
                  </a:lnTo>
                  <a:lnTo>
                    <a:pt x="2038337" y="319405"/>
                  </a:lnTo>
                  <a:cubicBezTo>
                    <a:pt x="2035797" y="318122"/>
                    <a:pt x="2035797" y="321932"/>
                    <a:pt x="2035797" y="323215"/>
                  </a:cubicBezTo>
                  <a:lnTo>
                    <a:pt x="2035797" y="325755"/>
                  </a:lnTo>
                  <a:cubicBezTo>
                    <a:pt x="2033270" y="324472"/>
                    <a:pt x="2031987" y="327025"/>
                    <a:pt x="2033270" y="329565"/>
                  </a:cubicBezTo>
                  <a:lnTo>
                    <a:pt x="2033270" y="332105"/>
                  </a:lnTo>
                  <a:lnTo>
                    <a:pt x="2030730" y="332105"/>
                  </a:lnTo>
                  <a:cubicBezTo>
                    <a:pt x="2029447" y="334632"/>
                    <a:pt x="2029447" y="339725"/>
                    <a:pt x="2029447" y="343522"/>
                  </a:cubicBezTo>
                  <a:cubicBezTo>
                    <a:pt x="2026920" y="342265"/>
                    <a:pt x="2025637" y="346075"/>
                    <a:pt x="2026920" y="347332"/>
                  </a:cubicBezTo>
                  <a:lnTo>
                    <a:pt x="2026920" y="349872"/>
                  </a:lnTo>
                  <a:cubicBezTo>
                    <a:pt x="2023097" y="348615"/>
                    <a:pt x="2023097" y="352425"/>
                    <a:pt x="2023097" y="353682"/>
                  </a:cubicBezTo>
                  <a:lnTo>
                    <a:pt x="2023097" y="356222"/>
                  </a:lnTo>
                  <a:lnTo>
                    <a:pt x="2021840" y="356222"/>
                  </a:lnTo>
                  <a:cubicBezTo>
                    <a:pt x="2019287" y="358775"/>
                    <a:pt x="2020570" y="362572"/>
                    <a:pt x="2020570" y="365125"/>
                  </a:cubicBezTo>
                  <a:lnTo>
                    <a:pt x="2018030" y="365125"/>
                  </a:lnTo>
                  <a:cubicBezTo>
                    <a:pt x="2016747" y="367665"/>
                    <a:pt x="2018030" y="371475"/>
                    <a:pt x="2018030" y="374015"/>
                  </a:cubicBezTo>
                  <a:cubicBezTo>
                    <a:pt x="2014220" y="372732"/>
                    <a:pt x="2014220" y="376555"/>
                    <a:pt x="2014220" y="377825"/>
                  </a:cubicBezTo>
                  <a:lnTo>
                    <a:pt x="2014220" y="380365"/>
                  </a:lnTo>
                  <a:lnTo>
                    <a:pt x="2011680" y="380365"/>
                  </a:lnTo>
                  <a:cubicBezTo>
                    <a:pt x="2010397" y="384175"/>
                    <a:pt x="2011680" y="387972"/>
                    <a:pt x="2011680" y="393065"/>
                  </a:cubicBezTo>
                  <a:cubicBezTo>
                    <a:pt x="2010397" y="393065"/>
                    <a:pt x="2009140" y="391782"/>
                    <a:pt x="2007870" y="393065"/>
                  </a:cubicBezTo>
                  <a:lnTo>
                    <a:pt x="2007870" y="395605"/>
                  </a:lnTo>
                  <a:cubicBezTo>
                    <a:pt x="2005330" y="394322"/>
                    <a:pt x="2005330" y="398132"/>
                    <a:pt x="2005330" y="399415"/>
                  </a:cubicBezTo>
                  <a:lnTo>
                    <a:pt x="2005330" y="401955"/>
                  </a:lnTo>
                  <a:lnTo>
                    <a:pt x="2002790" y="401955"/>
                  </a:lnTo>
                  <a:cubicBezTo>
                    <a:pt x="2001520" y="405765"/>
                    <a:pt x="2002790" y="409575"/>
                    <a:pt x="2002790" y="413372"/>
                  </a:cubicBezTo>
                  <a:cubicBezTo>
                    <a:pt x="1998980" y="412115"/>
                    <a:pt x="1998980" y="415925"/>
                    <a:pt x="1998980" y="417182"/>
                  </a:cubicBezTo>
                  <a:lnTo>
                    <a:pt x="1998980" y="419722"/>
                  </a:lnTo>
                  <a:cubicBezTo>
                    <a:pt x="1997697" y="419722"/>
                    <a:pt x="1996440" y="419722"/>
                    <a:pt x="1996440" y="421005"/>
                  </a:cubicBezTo>
                  <a:lnTo>
                    <a:pt x="1996440" y="423532"/>
                  </a:lnTo>
                  <a:lnTo>
                    <a:pt x="1993887" y="423532"/>
                  </a:lnTo>
                  <a:cubicBezTo>
                    <a:pt x="1992630" y="426072"/>
                    <a:pt x="1992630" y="431165"/>
                    <a:pt x="1992630" y="434975"/>
                  </a:cubicBezTo>
                  <a:cubicBezTo>
                    <a:pt x="1992630" y="434975"/>
                    <a:pt x="1990090" y="434975"/>
                    <a:pt x="1990090" y="436232"/>
                  </a:cubicBezTo>
                  <a:lnTo>
                    <a:pt x="1990090" y="438772"/>
                  </a:lnTo>
                  <a:cubicBezTo>
                    <a:pt x="1987537" y="437515"/>
                    <a:pt x="1986280" y="440055"/>
                    <a:pt x="1987537" y="442582"/>
                  </a:cubicBezTo>
                  <a:lnTo>
                    <a:pt x="1987537" y="443865"/>
                  </a:lnTo>
                  <a:lnTo>
                    <a:pt x="1984997" y="443865"/>
                  </a:lnTo>
                  <a:cubicBezTo>
                    <a:pt x="1983740" y="447675"/>
                    <a:pt x="1983740" y="450215"/>
                    <a:pt x="1983740" y="454025"/>
                  </a:cubicBezTo>
                  <a:cubicBezTo>
                    <a:pt x="1982470" y="454025"/>
                    <a:pt x="1981187" y="452755"/>
                    <a:pt x="1981187" y="454025"/>
                  </a:cubicBezTo>
                  <a:lnTo>
                    <a:pt x="1981187" y="456565"/>
                  </a:lnTo>
                  <a:cubicBezTo>
                    <a:pt x="1977390" y="455282"/>
                    <a:pt x="1977390" y="459105"/>
                    <a:pt x="1977390" y="460375"/>
                  </a:cubicBezTo>
                  <a:lnTo>
                    <a:pt x="1977390" y="462915"/>
                  </a:lnTo>
                  <a:lnTo>
                    <a:pt x="1976120" y="462915"/>
                  </a:lnTo>
                  <a:cubicBezTo>
                    <a:pt x="1973580" y="465455"/>
                    <a:pt x="1974837" y="469265"/>
                    <a:pt x="1974837" y="471805"/>
                  </a:cubicBezTo>
                  <a:cubicBezTo>
                    <a:pt x="1973580" y="471805"/>
                    <a:pt x="1972297" y="471805"/>
                    <a:pt x="1972297" y="473075"/>
                  </a:cubicBezTo>
                  <a:lnTo>
                    <a:pt x="1972297" y="474332"/>
                  </a:lnTo>
                  <a:cubicBezTo>
                    <a:pt x="1968487" y="473075"/>
                    <a:pt x="1968487" y="476872"/>
                    <a:pt x="1968487" y="478155"/>
                  </a:cubicBezTo>
                  <a:lnTo>
                    <a:pt x="1968487" y="480682"/>
                  </a:lnTo>
                  <a:lnTo>
                    <a:pt x="1965947" y="480682"/>
                  </a:lnTo>
                  <a:cubicBezTo>
                    <a:pt x="1964690" y="483222"/>
                    <a:pt x="1965947" y="487032"/>
                    <a:pt x="1965947" y="489572"/>
                  </a:cubicBezTo>
                  <a:cubicBezTo>
                    <a:pt x="1964690" y="490855"/>
                    <a:pt x="1963420" y="489572"/>
                    <a:pt x="1962137" y="490855"/>
                  </a:cubicBezTo>
                  <a:lnTo>
                    <a:pt x="1962137" y="493382"/>
                  </a:lnTo>
                  <a:cubicBezTo>
                    <a:pt x="1959597" y="492125"/>
                    <a:pt x="1959597" y="494665"/>
                    <a:pt x="1959597" y="497205"/>
                  </a:cubicBezTo>
                  <a:lnTo>
                    <a:pt x="1959597" y="499732"/>
                  </a:lnTo>
                  <a:lnTo>
                    <a:pt x="1957070" y="499732"/>
                  </a:lnTo>
                  <a:cubicBezTo>
                    <a:pt x="1955787" y="502272"/>
                    <a:pt x="1957070" y="504825"/>
                    <a:pt x="1957070" y="508622"/>
                  </a:cubicBezTo>
                  <a:cubicBezTo>
                    <a:pt x="1955787" y="508622"/>
                    <a:pt x="1954530" y="507365"/>
                    <a:pt x="1953247" y="508622"/>
                  </a:cubicBezTo>
                  <a:lnTo>
                    <a:pt x="1953247" y="511175"/>
                  </a:lnTo>
                  <a:cubicBezTo>
                    <a:pt x="1951990" y="511175"/>
                    <a:pt x="1950720" y="511175"/>
                    <a:pt x="1950720" y="512432"/>
                  </a:cubicBezTo>
                  <a:lnTo>
                    <a:pt x="1950720" y="514972"/>
                  </a:lnTo>
                  <a:lnTo>
                    <a:pt x="1948180" y="514972"/>
                  </a:lnTo>
                  <a:cubicBezTo>
                    <a:pt x="1947253" y="516826"/>
                    <a:pt x="1946999" y="518668"/>
                    <a:pt x="1946936" y="521017"/>
                  </a:cubicBezTo>
                  <a:lnTo>
                    <a:pt x="143853" y="521017"/>
                  </a:lnTo>
                  <a:cubicBezTo>
                    <a:pt x="144107" y="519557"/>
                    <a:pt x="144285" y="518300"/>
                    <a:pt x="143510" y="517525"/>
                  </a:cubicBezTo>
                  <a:lnTo>
                    <a:pt x="140970" y="517525"/>
                  </a:lnTo>
                  <a:cubicBezTo>
                    <a:pt x="140970" y="516255"/>
                    <a:pt x="140970" y="514972"/>
                    <a:pt x="139700" y="514972"/>
                  </a:cubicBezTo>
                  <a:lnTo>
                    <a:pt x="137160" y="514972"/>
                  </a:lnTo>
                  <a:cubicBezTo>
                    <a:pt x="137160" y="512432"/>
                    <a:pt x="138430" y="509905"/>
                    <a:pt x="137160" y="508622"/>
                  </a:cubicBezTo>
                  <a:lnTo>
                    <a:pt x="134620" y="508622"/>
                  </a:lnTo>
                  <a:cubicBezTo>
                    <a:pt x="134620" y="506082"/>
                    <a:pt x="134620" y="503555"/>
                    <a:pt x="133350" y="502272"/>
                  </a:cubicBezTo>
                  <a:lnTo>
                    <a:pt x="132080" y="502272"/>
                  </a:lnTo>
                  <a:cubicBezTo>
                    <a:pt x="130810" y="499732"/>
                    <a:pt x="132080" y="497205"/>
                    <a:pt x="130810" y="495922"/>
                  </a:cubicBezTo>
                  <a:lnTo>
                    <a:pt x="128270" y="495922"/>
                  </a:lnTo>
                  <a:cubicBezTo>
                    <a:pt x="128270" y="494665"/>
                    <a:pt x="129540" y="493382"/>
                    <a:pt x="128270" y="493382"/>
                  </a:cubicBezTo>
                  <a:lnTo>
                    <a:pt x="125730" y="493382"/>
                  </a:lnTo>
                  <a:cubicBezTo>
                    <a:pt x="125730" y="489572"/>
                    <a:pt x="125730" y="487032"/>
                    <a:pt x="124460" y="484505"/>
                  </a:cubicBezTo>
                  <a:lnTo>
                    <a:pt x="121920" y="484505"/>
                  </a:lnTo>
                  <a:cubicBezTo>
                    <a:pt x="121920" y="481965"/>
                    <a:pt x="123190" y="479425"/>
                    <a:pt x="121920" y="478155"/>
                  </a:cubicBezTo>
                  <a:lnTo>
                    <a:pt x="119380" y="478155"/>
                  </a:lnTo>
                  <a:cubicBezTo>
                    <a:pt x="119380" y="476872"/>
                    <a:pt x="119380" y="475615"/>
                    <a:pt x="118110" y="474332"/>
                  </a:cubicBezTo>
                  <a:lnTo>
                    <a:pt x="116840" y="474332"/>
                  </a:lnTo>
                  <a:cubicBezTo>
                    <a:pt x="115570" y="471805"/>
                    <a:pt x="116840" y="467982"/>
                    <a:pt x="115570" y="465455"/>
                  </a:cubicBezTo>
                  <a:lnTo>
                    <a:pt x="113030" y="465455"/>
                  </a:lnTo>
                  <a:cubicBezTo>
                    <a:pt x="113030" y="464172"/>
                    <a:pt x="114300" y="462915"/>
                    <a:pt x="113030" y="462915"/>
                  </a:cubicBezTo>
                  <a:lnTo>
                    <a:pt x="110490" y="462915"/>
                  </a:lnTo>
                  <a:cubicBezTo>
                    <a:pt x="110490" y="460375"/>
                    <a:pt x="110490" y="457822"/>
                    <a:pt x="109220" y="456565"/>
                  </a:cubicBezTo>
                  <a:lnTo>
                    <a:pt x="106680" y="456565"/>
                  </a:lnTo>
                  <a:cubicBezTo>
                    <a:pt x="106680" y="454025"/>
                    <a:pt x="107950" y="450215"/>
                    <a:pt x="106680" y="447675"/>
                  </a:cubicBezTo>
                  <a:lnTo>
                    <a:pt x="104140" y="447675"/>
                  </a:lnTo>
                  <a:cubicBezTo>
                    <a:pt x="104140" y="446405"/>
                    <a:pt x="104140" y="445122"/>
                    <a:pt x="102870" y="443865"/>
                  </a:cubicBezTo>
                  <a:lnTo>
                    <a:pt x="101600" y="443865"/>
                  </a:lnTo>
                  <a:cubicBezTo>
                    <a:pt x="100330" y="442582"/>
                    <a:pt x="101600" y="440055"/>
                    <a:pt x="100330" y="438772"/>
                  </a:cubicBezTo>
                  <a:lnTo>
                    <a:pt x="97790" y="438772"/>
                  </a:lnTo>
                  <a:cubicBezTo>
                    <a:pt x="97790" y="434975"/>
                    <a:pt x="99060" y="432422"/>
                    <a:pt x="97790" y="428625"/>
                  </a:cubicBezTo>
                  <a:lnTo>
                    <a:pt x="95250" y="428625"/>
                  </a:lnTo>
                  <a:cubicBezTo>
                    <a:pt x="95250" y="427355"/>
                    <a:pt x="95250" y="424815"/>
                    <a:pt x="93980" y="423532"/>
                  </a:cubicBezTo>
                  <a:lnTo>
                    <a:pt x="91440" y="423532"/>
                  </a:lnTo>
                  <a:cubicBezTo>
                    <a:pt x="91440" y="421005"/>
                    <a:pt x="92710" y="418465"/>
                    <a:pt x="91440" y="417182"/>
                  </a:cubicBezTo>
                  <a:lnTo>
                    <a:pt x="88900" y="417182"/>
                  </a:lnTo>
                  <a:cubicBezTo>
                    <a:pt x="88900" y="413372"/>
                    <a:pt x="88900" y="410832"/>
                    <a:pt x="87630" y="408305"/>
                  </a:cubicBezTo>
                  <a:lnTo>
                    <a:pt x="86360" y="408305"/>
                  </a:lnTo>
                  <a:cubicBezTo>
                    <a:pt x="85090" y="405765"/>
                    <a:pt x="86360" y="403225"/>
                    <a:pt x="85090" y="401955"/>
                  </a:cubicBezTo>
                  <a:lnTo>
                    <a:pt x="82550" y="401955"/>
                  </a:lnTo>
                  <a:cubicBezTo>
                    <a:pt x="82550" y="400672"/>
                    <a:pt x="83820" y="399415"/>
                    <a:pt x="82550" y="398132"/>
                  </a:cubicBezTo>
                  <a:lnTo>
                    <a:pt x="80010" y="398132"/>
                  </a:lnTo>
                  <a:cubicBezTo>
                    <a:pt x="80010" y="394322"/>
                    <a:pt x="80010" y="390525"/>
                    <a:pt x="78740" y="386715"/>
                  </a:cubicBezTo>
                  <a:lnTo>
                    <a:pt x="76200" y="386715"/>
                  </a:lnTo>
                  <a:cubicBezTo>
                    <a:pt x="76200" y="384175"/>
                    <a:pt x="77470" y="381622"/>
                    <a:pt x="76200" y="380365"/>
                  </a:cubicBezTo>
                  <a:lnTo>
                    <a:pt x="73660" y="380365"/>
                  </a:lnTo>
                  <a:cubicBezTo>
                    <a:pt x="73660" y="377825"/>
                    <a:pt x="73660" y="375272"/>
                    <a:pt x="72390" y="374015"/>
                  </a:cubicBezTo>
                  <a:lnTo>
                    <a:pt x="71120" y="374015"/>
                  </a:lnTo>
                  <a:cubicBezTo>
                    <a:pt x="69850" y="370205"/>
                    <a:pt x="71120" y="365125"/>
                    <a:pt x="69850" y="362572"/>
                  </a:cubicBezTo>
                  <a:lnTo>
                    <a:pt x="67310" y="362572"/>
                  </a:lnTo>
                  <a:cubicBezTo>
                    <a:pt x="67310" y="360032"/>
                    <a:pt x="68580" y="357505"/>
                    <a:pt x="67310" y="356222"/>
                  </a:cubicBezTo>
                  <a:lnTo>
                    <a:pt x="64770" y="356222"/>
                  </a:lnTo>
                  <a:cubicBezTo>
                    <a:pt x="64770" y="353682"/>
                    <a:pt x="64770" y="351155"/>
                    <a:pt x="63500" y="349872"/>
                  </a:cubicBezTo>
                  <a:lnTo>
                    <a:pt x="60960" y="349872"/>
                  </a:lnTo>
                  <a:cubicBezTo>
                    <a:pt x="60960" y="344805"/>
                    <a:pt x="63500" y="335915"/>
                    <a:pt x="58420" y="334632"/>
                  </a:cubicBezTo>
                  <a:cubicBezTo>
                    <a:pt x="58420" y="332105"/>
                    <a:pt x="58420" y="329565"/>
                    <a:pt x="57150" y="328282"/>
                  </a:cubicBezTo>
                  <a:lnTo>
                    <a:pt x="55880" y="328282"/>
                  </a:lnTo>
                  <a:cubicBezTo>
                    <a:pt x="54610" y="327025"/>
                    <a:pt x="55880" y="324472"/>
                    <a:pt x="54610" y="321932"/>
                  </a:cubicBezTo>
                  <a:lnTo>
                    <a:pt x="52070" y="321932"/>
                  </a:lnTo>
                  <a:cubicBezTo>
                    <a:pt x="50800" y="316865"/>
                    <a:pt x="54610" y="307975"/>
                    <a:pt x="49530" y="306705"/>
                  </a:cubicBezTo>
                  <a:cubicBezTo>
                    <a:pt x="49530" y="305422"/>
                    <a:pt x="49530" y="302882"/>
                    <a:pt x="48260" y="301625"/>
                  </a:cubicBezTo>
                  <a:lnTo>
                    <a:pt x="45720" y="301625"/>
                  </a:lnTo>
                  <a:cubicBezTo>
                    <a:pt x="45720" y="297815"/>
                    <a:pt x="46990" y="295275"/>
                    <a:pt x="45720" y="291465"/>
                  </a:cubicBezTo>
                  <a:lnTo>
                    <a:pt x="43180" y="291465"/>
                  </a:lnTo>
                  <a:cubicBezTo>
                    <a:pt x="41910" y="286372"/>
                    <a:pt x="45720" y="277482"/>
                    <a:pt x="40640" y="276225"/>
                  </a:cubicBezTo>
                  <a:cubicBezTo>
                    <a:pt x="39370" y="274955"/>
                    <a:pt x="40640" y="272415"/>
                    <a:pt x="39370" y="271132"/>
                  </a:cubicBezTo>
                  <a:lnTo>
                    <a:pt x="36830" y="271132"/>
                  </a:lnTo>
                  <a:cubicBezTo>
                    <a:pt x="36830" y="267322"/>
                    <a:pt x="38100" y="264782"/>
                    <a:pt x="36830" y="260972"/>
                  </a:cubicBezTo>
                  <a:lnTo>
                    <a:pt x="34290" y="260972"/>
                  </a:lnTo>
                  <a:cubicBezTo>
                    <a:pt x="33020" y="255905"/>
                    <a:pt x="36830" y="245732"/>
                    <a:pt x="30480" y="243205"/>
                  </a:cubicBezTo>
                  <a:cubicBezTo>
                    <a:pt x="30480" y="240665"/>
                    <a:pt x="31750" y="236855"/>
                    <a:pt x="30480" y="234315"/>
                  </a:cubicBezTo>
                  <a:lnTo>
                    <a:pt x="27940" y="234315"/>
                  </a:lnTo>
                  <a:cubicBezTo>
                    <a:pt x="27940" y="230505"/>
                    <a:pt x="27940" y="227965"/>
                    <a:pt x="26670" y="225425"/>
                  </a:cubicBezTo>
                  <a:lnTo>
                    <a:pt x="25400" y="225425"/>
                  </a:lnTo>
                  <a:cubicBezTo>
                    <a:pt x="24130" y="217805"/>
                    <a:pt x="25400" y="210172"/>
                    <a:pt x="24130" y="203822"/>
                  </a:cubicBezTo>
                  <a:lnTo>
                    <a:pt x="21590" y="203822"/>
                  </a:lnTo>
                  <a:cubicBezTo>
                    <a:pt x="21590" y="200025"/>
                    <a:pt x="22860" y="194932"/>
                    <a:pt x="21590" y="191122"/>
                  </a:cubicBezTo>
                  <a:lnTo>
                    <a:pt x="19050" y="191122"/>
                  </a:lnTo>
                  <a:cubicBezTo>
                    <a:pt x="19050" y="187325"/>
                    <a:pt x="19050" y="182232"/>
                    <a:pt x="17780" y="179705"/>
                  </a:cubicBezTo>
                  <a:lnTo>
                    <a:pt x="15240" y="179705"/>
                  </a:lnTo>
                  <a:cubicBezTo>
                    <a:pt x="15240" y="169532"/>
                    <a:pt x="16510" y="160655"/>
                    <a:pt x="15240" y="151752"/>
                  </a:cubicBezTo>
                  <a:lnTo>
                    <a:pt x="12700" y="151752"/>
                  </a:lnTo>
                  <a:cubicBezTo>
                    <a:pt x="11430" y="146672"/>
                    <a:pt x="15240" y="137782"/>
                    <a:pt x="10160" y="136525"/>
                  </a:cubicBezTo>
                  <a:cubicBezTo>
                    <a:pt x="8890" y="131432"/>
                    <a:pt x="12700" y="122555"/>
                    <a:pt x="6350" y="121272"/>
                  </a:cubicBezTo>
                  <a:cubicBezTo>
                    <a:pt x="6350" y="107302"/>
                    <a:pt x="7620" y="92075"/>
                    <a:pt x="6350" y="78105"/>
                  </a:cubicBezTo>
                  <a:lnTo>
                    <a:pt x="3810" y="78105"/>
                  </a:lnTo>
                  <a:cubicBezTo>
                    <a:pt x="3810" y="66675"/>
                    <a:pt x="3810" y="53975"/>
                    <a:pt x="2540" y="42532"/>
                  </a:cubicBezTo>
                  <a:lnTo>
                    <a:pt x="0" y="4253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6" name="Shape 46"/>
            <p:cNvSpPr/>
            <p:nvPr/>
          </p:nvSpPr>
          <p:spPr>
            <a:xfrm>
              <a:off x="925840" y="260106"/>
              <a:ext cx="1380490" cy="260515"/>
            </a:xfrm>
            <a:custGeom>
              <a:avLst/>
              <a:gdLst/>
              <a:ahLst/>
              <a:cxnLst/>
              <a:rect l="0" t="0" r="0" b="0"/>
              <a:pathLst>
                <a:path w="1380490" h="260515">
                  <a:moveTo>
                    <a:pt x="618490" y="0"/>
                  </a:moveTo>
                  <a:lnTo>
                    <a:pt x="755650" y="0"/>
                  </a:lnTo>
                  <a:lnTo>
                    <a:pt x="755650" y="2540"/>
                  </a:lnTo>
                  <a:lnTo>
                    <a:pt x="795020" y="3823"/>
                  </a:lnTo>
                  <a:lnTo>
                    <a:pt x="795020" y="5080"/>
                  </a:lnTo>
                  <a:lnTo>
                    <a:pt x="822960" y="6350"/>
                  </a:lnTo>
                  <a:lnTo>
                    <a:pt x="822960" y="7620"/>
                  </a:lnTo>
                  <a:cubicBezTo>
                    <a:pt x="829310" y="10173"/>
                    <a:pt x="836917" y="8890"/>
                    <a:pt x="843267" y="8890"/>
                  </a:cubicBezTo>
                  <a:lnTo>
                    <a:pt x="843267" y="11430"/>
                  </a:lnTo>
                  <a:cubicBezTo>
                    <a:pt x="850900" y="12700"/>
                    <a:pt x="858520" y="11430"/>
                    <a:pt x="864870" y="11430"/>
                  </a:cubicBezTo>
                  <a:lnTo>
                    <a:pt x="864870" y="13970"/>
                  </a:lnTo>
                  <a:lnTo>
                    <a:pt x="880110" y="15240"/>
                  </a:lnTo>
                  <a:lnTo>
                    <a:pt x="880110" y="17780"/>
                  </a:lnTo>
                  <a:lnTo>
                    <a:pt x="895350" y="17780"/>
                  </a:lnTo>
                  <a:lnTo>
                    <a:pt x="895350" y="20320"/>
                  </a:lnTo>
                  <a:cubicBezTo>
                    <a:pt x="899160" y="21590"/>
                    <a:pt x="904240" y="21590"/>
                    <a:pt x="908050" y="21590"/>
                  </a:cubicBezTo>
                  <a:lnTo>
                    <a:pt x="908050" y="22873"/>
                  </a:lnTo>
                  <a:lnTo>
                    <a:pt x="923290" y="24130"/>
                  </a:lnTo>
                  <a:lnTo>
                    <a:pt x="923290" y="26670"/>
                  </a:lnTo>
                  <a:cubicBezTo>
                    <a:pt x="927100" y="27940"/>
                    <a:pt x="930910" y="26670"/>
                    <a:pt x="934720" y="26670"/>
                  </a:cubicBezTo>
                  <a:lnTo>
                    <a:pt x="934720" y="29223"/>
                  </a:lnTo>
                  <a:cubicBezTo>
                    <a:pt x="938517" y="30480"/>
                    <a:pt x="943610" y="30480"/>
                    <a:pt x="947420" y="30480"/>
                  </a:cubicBezTo>
                  <a:lnTo>
                    <a:pt x="947420" y="33020"/>
                  </a:lnTo>
                  <a:cubicBezTo>
                    <a:pt x="951217" y="34290"/>
                    <a:pt x="955040" y="33020"/>
                    <a:pt x="960120" y="33020"/>
                  </a:cubicBezTo>
                  <a:lnTo>
                    <a:pt x="960120" y="35573"/>
                  </a:lnTo>
                  <a:cubicBezTo>
                    <a:pt x="962660" y="36830"/>
                    <a:pt x="967740" y="36830"/>
                    <a:pt x="971550" y="36830"/>
                  </a:cubicBezTo>
                  <a:lnTo>
                    <a:pt x="971550" y="38100"/>
                  </a:lnTo>
                  <a:cubicBezTo>
                    <a:pt x="975360" y="40640"/>
                    <a:pt x="980440" y="39370"/>
                    <a:pt x="984250" y="39370"/>
                  </a:cubicBezTo>
                  <a:cubicBezTo>
                    <a:pt x="982967" y="41923"/>
                    <a:pt x="985520" y="43180"/>
                    <a:pt x="988060" y="41923"/>
                  </a:cubicBezTo>
                  <a:lnTo>
                    <a:pt x="990600" y="41923"/>
                  </a:lnTo>
                  <a:lnTo>
                    <a:pt x="990600" y="44450"/>
                  </a:lnTo>
                  <a:lnTo>
                    <a:pt x="1005840" y="45720"/>
                  </a:lnTo>
                  <a:cubicBezTo>
                    <a:pt x="1003300" y="48273"/>
                    <a:pt x="1007110" y="49530"/>
                    <a:pt x="1009650" y="48273"/>
                  </a:cubicBezTo>
                  <a:lnTo>
                    <a:pt x="1010920" y="48273"/>
                  </a:lnTo>
                  <a:lnTo>
                    <a:pt x="1010920" y="50800"/>
                  </a:lnTo>
                  <a:cubicBezTo>
                    <a:pt x="1013460" y="52070"/>
                    <a:pt x="1017270" y="52070"/>
                    <a:pt x="1021067" y="52070"/>
                  </a:cubicBezTo>
                  <a:lnTo>
                    <a:pt x="1021067" y="53340"/>
                  </a:lnTo>
                  <a:cubicBezTo>
                    <a:pt x="1023620" y="55880"/>
                    <a:pt x="1026160" y="54623"/>
                    <a:pt x="1029970" y="54623"/>
                  </a:cubicBezTo>
                  <a:lnTo>
                    <a:pt x="1029970" y="57150"/>
                  </a:lnTo>
                  <a:cubicBezTo>
                    <a:pt x="1032510" y="58420"/>
                    <a:pt x="1036320" y="57150"/>
                    <a:pt x="1038860" y="57150"/>
                  </a:cubicBezTo>
                  <a:lnTo>
                    <a:pt x="1038860" y="59690"/>
                  </a:lnTo>
                  <a:cubicBezTo>
                    <a:pt x="1041400" y="60973"/>
                    <a:pt x="1045210" y="60973"/>
                    <a:pt x="1047750" y="60973"/>
                  </a:cubicBezTo>
                  <a:cubicBezTo>
                    <a:pt x="1046467" y="63500"/>
                    <a:pt x="1050290" y="64770"/>
                    <a:pt x="1051560" y="63500"/>
                  </a:cubicBezTo>
                  <a:lnTo>
                    <a:pt x="1054100" y="63500"/>
                  </a:lnTo>
                  <a:lnTo>
                    <a:pt x="1054100" y="66040"/>
                  </a:lnTo>
                  <a:cubicBezTo>
                    <a:pt x="1056640" y="67323"/>
                    <a:pt x="1060450" y="67323"/>
                    <a:pt x="1062990" y="67323"/>
                  </a:cubicBezTo>
                  <a:cubicBezTo>
                    <a:pt x="1061720" y="69850"/>
                    <a:pt x="1065517" y="69850"/>
                    <a:pt x="1066800" y="69850"/>
                  </a:cubicBezTo>
                  <a:lnTo>
                    <a:pt x="1069340" y="69850"/>
                  </a:lnTo>
                  <a:lnTo>
                    <a:pt x="1069340" y="72390"/>
                  </a:lnTo>
                  <a:cubicBezTo>
                    <a:pt x="1071867" y="73673"/>
                    <a:pt x="1075690" y="72390"/>
                    <a:pt x="1078217" y="72390"/>
                  </a:cubicBezTo>
                  <a:lnTo>
                    <a:pt x="1078217" y="74930"/>
                  </a:lnTo>
                  <a:cubicBezTo>
                    <a:pt x="1080770" y="76200"/>
                    <a:pt x="1084567" y="76200"/>
                    <a:pt x="1087120" y="76200"/>
                  </a:cubicBezTo>
                  <a:cubicBezTo>
                    <a:pt x="1085850" y="78740"/>
                    <a:pt x="1089660" y="80023"/>
                    <a:pt x="1090917" y="78740"/>
                  </a:cubicBezTo>
                  <a:lnTo>
                    <a:pt x="1093470" y="78740"/>
                  </a:lnTo>
                  <a:cubicBezTo>
                    <a:pt x="1092200" y="82550"/>
                    <a:pt x="1096010" y="82550"/>
                    <a:pt x="1097267" y="82550"/>
                  </a:cubicBezTo>
                  <a:lnTo>
                    <a:pt x="1099820" y="82550"/>
                  </a:lnTo>
                  <a:cubicBezTo>
                    <a:pt x="1098550" y="85090"/>
                    <a:pt x="1101090" y="85090"/>
                    <a:pt x="1103617" y="85090"/>
                  </a:cubicBezTo>
                  <a:lnTo>
                    <a:pt x="1106170" y="85090"/>
                  </a:lnTo>
                  <a:lnTo>
                    <a:pt x="1106170" y="87630"/>
                  </a:lnTo>
                  <a:cubicBezTo>
                    <a:pt x="1108710" y="88900"/>
                    <a:pt x="1112520" y="87630"/>
                    <a:pt x="1115060" y="87630"/>
                  </a:cubicBezTo>
                  <a:cubicBezTo>
                    <a:pt x="1113790" y="91440"/>
                    <a:pt x="1116317" y="91440"/>
                    <a:pt x="1118870" y="91440"/>
                  </a:cubicBezTo>
                  <a:lnTo>
                    <a:pt x="1121410" y="91440"/>
                  </a:lnTo>
                  <a:cubicBezTo>
                    <a:pt x="1120140" y="93980"/>
                    <a:pt x="1122667" y="95250"/>
                    <a:pt x="1125220" y="93980"/>
                  </a:cubicBezTo>
                  <a:lnTo>
                    <a:pt x="1127760" y="93980"/>
                  </a:lnTo>
                  <a:cubicBezTo>
                    <a:pt x="1125220" y="97790"/>
                    <a:pt x="1129017" y="97790"/>
                    <a:pt x="1131570" y="97790"/>
                  </a:cubicBezTo>
                  <a:lnTo>
                    <a:pt x="1132840" y="97790"/>
                  </a:lnTo>
                  <a:cubicBezTo>
                    <a:pt x="1131570" y="100330"/>
                    <a:pt x="1135367" y="100330"/>
                    <a:pt x="1136650" y="100330"/>
                  </a:cubicBezTo>
                  <a:lnTo>
                    <a:pt x="1139190" y="100330"/>
                  </a:lnTo>
                  <a:cubicBezTo>
                    <a:pt x="1137920" y="102870"/>
                    <a:pt x="1141717" y="104140"/>
                    <a:pt x="1143000" y="102870"/>
                  </a:cubicBezTo>
                  <a:lnTo>
                    <a:pt x="1145540" y="102870"/>
                  </a:lnTo>
                  <a:cubicBezTo>
                    <a:pt x="1144270" y="106680"/>
                    <a:pt x="1146810" y="106680"/>
                    <a:pt x="1149350" y="106680"/>
                  </a:cubicBezTo>
                  <a:lnTo>
                    <a:pt x="1151890" y="106680"/>
                  </a:lnTo>
                  <a:cubicBezTo>
                    <a:pt x="1150620" y="109220"/>
                    <a:pt x="1153160" y="110490"/>
                    <a:pt x="1155700" y="109220"/>
                  </a:cubicBezTo>
                  <a:lnTo>
                    <a:pt x="1158240" y="109220"/>
                  </a:lnTo>
                  <a:cubicBezTo>
                    <a:pt x="1155700" y="113030"/>
                    <a:pt x="1159510" y="113030"/>
                    <a:pt x="1162050" y="113030"/>
                  </a:cubicBezTo>
                  <a:lnTo>
                    <a:pt x="1163320" y="113030"/>
                  </a:lnTo>
                  <a:cubicBezTo>
                    <a:pt x="1162050" y="115570"/>
                    <a:pt x="1165860" y="115570"/>
                    <a:pt x="1167117" y="115570"/>
                  </a:cubicBezTo>
                  <a:lnTo>
                    <a:pt x="1169670" y="115570"/>
                  </a:lnTo>
                  <a:lnTo>
                    <a:pt x="1169670" y="118123"/>
                  </a:lnTo>
                  <a:cubicBezTo>
                    <a:pt x="1172210" y="119380"/>
                    <a:pt x="1176020" y="118123"/>
                    <a:pt x="1178560" y="118123"/>
                  </a:cubicBezTo>
                  <a:cubicBezTo>
                    <a:pt x="1178560" y="119380"/>
                    <a:pt x="1178560" y="120650"/>
                    <a:pt x="1179817" y="121920"/>
                  </a:cubicBezTo>
                  <a:lnTo>
                    <a:pt x="1182370" y="121920"/>
                  </a:lnTo>
                  <a:cubicBezTo>
                    <a:pt x="1181100" y="124473"/>
                    <a:pt x="1183640" y="125730"/>
                    <a:pt x="1186167" y="124473"/>
                  </a:cubicBezTo>
                  <a:lnTo>
                    <a:pt x="1188720" y="124473"/>
                  </a:lnTo>
                  <a:cubicBezTo>
                    <a:pt x="1186167" y="128270"/>
                    <a:pt x="1189990" y="128270"/>
                    <a:pt x="1192517" y="128270"/>
                  </a:cubicBezTo>
                  <a:lnTo>
                    <a:pt x="1193800" y="128270"/>
                  </a:lnTo>
                  <a:cubicBezTo>
                    <a:pt x="1193800" y="128270"/>
                    <a:pt x="1193800" y="130823"/>
                    <a:pt x="1195070" y="130823"/>
                  </a:cubicBezTo>
                  <a:lnTo>
                    <a:pt x="1197610" y="130823"/>
                  </a:lnTo>
                  <a:lnTo>
                    <a:pt x="1197610" y="133350"/>
                  </a:lnTo>
                  <a:cubicBezTo>
                    <a:pt x="1200150" y="134620"/>
                    <a:pt x="1203960" y="133350"/>
                    <a:pt x="1206500" y="133350"/>
                  </a:cubicBezTo>
                  <a:cubicBezTo>
                    <a:pt x="1206500" y="134620"/>
                    <a:pt x="1205217" y="135890"/>
                    <a:pt x="1207770" y="137173"/>
                  </a:cubicBezTo>
                  <a:lnTo>
                    <a:pt x="1209040" y="137173"/>
                  </a:lnTo>
                  <a:cubicBezTo>
                    <a:pt x="1207770" y="139700"/>
                    <a:pt x="1211567" y="140970"/>
                    <a:pt x="1212850" y="139700"/>
                  </a:cubicBezTo>
                  <a:lnTo>
                    <a:pt x="1215390" y="139700"/>
                  </a:lnTo>
                  <a:cubicBezTo>
                    <a:pt x="1214120" y="143523"/>
                    <a:pt x="1217917" y="143523"/>
                    <a:pt x="1219200" y="143523"/>
                  </a:cubicBezTo>
                  <a:lnTo>
                    <a:pt x="1221740" y="143523"/>
                  </a:lnTo>
                  <a:cubicBezTo>
                    <a:pt x="1221740" y="143523"/>
                    <a:pt x="1220470" y="146050"/>
                    <a:pt x="1223010" y="146050"/>
                  </a:cubicBezTo>
                  <a:lnTo>
                    <a:pt x="1224267" y="146050"/>
                  </a:lnTo>
                  <a:cubicBezTo>
                    <a:pt x="1223010" y="148590"/>
                    <a:pt x="1226820" y="149873"/>
                    <a:pt x="1228090" y="148590"/>
                  </a:cubicBezTo>
                  <a:lnTo>
                    <a:pt x="1230617" y="148590"/>
                  </a:lnTo>
                  <a:cubicBezTo>
                    <a:pt x="1229360" y="152400"/>
                    <a:pt x="1233170" y="152400"/>
                    <a:pt x="1234440" y="152400"/>
                  </a:cubicBezTo>
                  <a:lnTo>
                    <a:pt x="1236967" y="152400"/>
                  </a:lnTo>
                  <a:cubicBezTo>
                    <a:pt x="1235710" y="154940"/>
                    <a:pt x="1238250" y="156223"/>
                    <a:pt x="1240790" y="154940"/>
                  </a:cubicBezTo>
                  <a:lnTo>
                    <a:pt x="1243317" y="154940"/>
                  </a:lnTo>
                  <a:cubicBezTo>
                    <a:pt x="1243317" y="156223"/>
                    <a:pt x="1242060" y="157480"/>
                    <a:pt x="1243317" y="158750"/>
                  </a:cubicBezTo>
                  <a:lnTo>
                    <a:pt x="1245870" y="158750"/>
                  </a:lnTo>
                  <a:cubicBezTo>
                    <a:pt x="1244600" y="161290"/>
                    <a:pt x="1248410" y="161290"/>
                    <a:pt x="1249667" y="161290"/>
                  </a:cubicBezTo>
                  <a:lnTo>
                    <a:pt x="1252220" y="161290"/>
                  </a:lnTo>
                  <a:cubicBezTo>
                    <a:pt x="1252220" y="162573"/>
                    <a:pt x="1250950" y="163830"/>
                    <a:pt x="1253490" y="163830"/>
                  </a:cubicBezTo>
                  <a:lnTo>
                    <a:pt x="1254760" y="163830"/>
                  </a:lnTo>
                  <a:cubicBezTo>
                    <a:pt x="1254760" y="165100"/>
                    <a:pt x="1254760" y="166370"/>
                    <a:pt x="1256017" y="167640"/>
                  </a:cubicBezTo>
                  <a:lnTo>
                    <a:pt x="1258570" y="167640"/>
                  </a:lnTo>
                  <a:cubicBezTo>
                    <a:pt x="1258570" y="168923"/>
                    <a:pt x="1257300" y="170180"/>
                    <a:pt x="1258570" y="170180"/>
                  </a:cubicBezTo>
                  <a:lnTo>
                    <a:pt x="1261110" y="170180"/>
                  </a:lnTo>
                  <a:cubicBezTo>
                    <a:pt x="1259840" y="173990"/>
                    <a:pt x="1263650" y="173990"/>
                    <a:pt x="1264920" y="173990"/>
                  </a:cubicBezTo>
                  <a:lnTo>
                    <a:pt x="1267460" y="173990"/>
                  </a:lnTo>
                  <a:cubicBezTo>
                    <a:pt x="1266190" y="176530"/>
                    <a:pt x="1268717" y="176530"/>
                    <a:pt x="1271270" y="176530"/>
                  </a:cubicBezTo>
                  <a:lnTo>
                    <a:pt x="1273810" y="176530"/>
                  </a:lnTo>
                  <a:cubicBezTo>
                    <a:pt x="1272540" y="179070"/>
                    <a:pt x="1275067" y="180340"/>
                    <a:pt x="1277620" y="179070"/>
                  </a:cubicBezTo>
                  <a:lnTo>
                    <a:pt x="1280160" y="179070"/>
                  </a:lnTo>
                  <a:cubicBezTo>
                    <a:pt x="1280160" y="180340"/>
                    <a:pt x="1278890" y="181623"/>
                    <a:pt x="1280160" y="182880"/>
                  </a:cubicBezTo>
                  <a:lnTo>
                    <a:pt x="1282700" y="182880"/>
                  </a:lnTo>
                  <a:cubicBezTo>
                    <a:pt x="1282700" y="184150"/>
                    <a:pt x="1281417" y="185420"/>
                    <a:pt x="1283970" y="185420"/>
                  </a:cubicBezTo>
                  <a:lnTo>
                    <a:pt x="1285240" y="185420"/>
                  </a:lnTo>
                  <a:cubicBezTo>
                    <a:pt x="1285240" y="186690"/>
                    <a:pt x="1285240" y="187973"/>
                    <a:pt x="1286510" y="189230"/>
                  </a:cubicBezTo>
                  <a:lnTo>
                    <a:pt x="1289050" y="189230"/>
                  </a:lnTo>
                  <a:cubicBezTo>
                    <a:pt x="1287767" y="191770"/>
                    <a:pt x="1290320" y="191770"/>
                    <a:pt x="1292860" y="191770"/>
                  </a:cubicBezTo>
                  <a:lnTo>
                    <a:pt x="1295400" y="191770"/>
                  </a:lnTo>
                  <a:cubicBezTo>
                    <a:pt x="1295400" y="193040"/>
                    <a:pt x="1294117" y="194323"/>
                    <a:pt x="1295400" y="194323"/>
                  </a:cubicBezTo>
                  <a:lnTo>
                    <a:pt x="1297940" y="194323"/>
                  </a:lnTo>
                  <a:cubicBezTo>
                    <a:pt x="1296670" y="198120"/>
                    <a:pt x="1299210" y="198120"/>
                    <a:pt x="1301750" y="198120"/>
                  </a:cubicBezTo>
                  <a:lnTo>
                    <a:pt x="1304290" y="198120"/>
                  </a:lnTo>
                  <a:cubicBezTo>
                    <a:pt x="1304290" y="199390"/>
                    <a:pt x="1303020" y="200673"/>
                    <a:pt x="1304290" y="200673"/>
                  </a:cubicBezTo>
                  <a:lnTo>
                    <a:pt x="1306817" y="200673"/>
                  </a:lnTo>
                  <a:cubicBezTo>
                    <a:pt x="1306817" y="201930"/>
                    <a:pt x="1306817" y="203200"/>
                    <a:pt x="1308100" y="204470"/>
                  </a:cubicBezTo>
                  <a:lnTo>
                    <a:pt x="1310640" y="204470"/>
                  </a:lnTo>
                  <a:cubicBezTo>
                    <a:pt x="1308100" y="207023"/>
                    <a:pt x="1311910" y="207023"/>
                    <a:pt x="1314450" y="207023"/>
                  </a:cubicBezTo>
                  <a:lnTo>
                    <a:pt x="1315720" y="207023"/>
                  </a:lnTo>
                  <a:cubicBezTo>
                    <a:pt x="1315720" y="208280"/>
                    <a:pt x="1315720" y="209550"/>
                    <a:pt x="1316990" y="209550"/>
                  </a:cubicBezTo>
                  <a:lnTo>
                    <a:pt x="1319517" y="209550"/>
                  </a:lnTo>
                  <a:cubicBezTo>
                    <a:pt x="1318260" y="213373"/>
                    <a:pt x="1320800" y="213373"/>
                    <a:pt x="1323340" y="213373"/>
                  </a:cubicBezTo>
                  <a:lnTo>
                    <a:pt x="1325867" y="213373"/>
                  </a:lnTo>
                  <a:cubicBezTo>
                    <a:pt x="1325867" y="215900"/>
                    <a:pt x="1324610" y="220980"/>
                    <a:pt x="1329690" y="219723"/>
                  </a:cubicBezTo>
                  <a:lnTo>
                    <a:pt x="1330960" y="219723"/>
                  </a:lnTo>
                  <a:cubicBezTo>
                    <a:pt x="1330960" y="219723"/>
                    <a:pt x="1330960" y="222250"/>
                    <a:pt x="1332217" y="222250"/>
                  </a:cubicBezTo>
                  <a:lnTo>
                    <a:pt x="1334770" y="222250"/>
                  </a:lnTo>
                  <a:cubicBezTo>
                    <a:pt x="1333500" y="224790"/>
                    <a:pt x="1336040" y="226073"/>
                    <a:pt x="1338567" y="224790"/>
                  </a:cubicBezTo>
                  <a:lnTo>
                    <a:pt x="1341120" y="224790"/>
                  </a:lnTo>
                  <a:cubicBezTo>
                    <a:pt x="1341120" y="226073"/>
                    <a:pt x="1339850" y="227330"/>
                    <a:pt x="1341120" y="228600"/>
                  </a:cubicBezTo>
                  <a:lnTo>
                    <a:pt x="1343660" y="228600"/>
                  </a:lnTo>
                  <a:cubicBezTo>
                    <a:pt x="1343660" y="229870"/>
                    <a:pt x="1342390" y="231140"/>
                    <a:pt x="1344917" y="231140"/>
                  </a:cubicBezTo>
                  <a:lnTo>
                    <a:pt x="1346200" y="231140"/>
                  </a:lnTo>
                  <a:cubicBezTo>
                    <a:pt x="1344917" y="234950"/>
                    <a:pt x="1348740" y="234950"/>
                    <a:pt x="1350010" y="234950"/>
                  </a:cubicBezTo>
                  <a:lnTo>
                    <a:pt x="1352550" y="234950"/>
                  </a:lnTo>
                  <a:cubicBezTo>
                    <a:pt x="1352550" y="237490"/>
                    <a:pt x="1351267" y="242570"/>
                    <a:pt x="1356360" y="240030"/>
                  </a:cubicBezTo>
                  <a:lnTo>
                    <a:pt x="1358900" y="240030"/>
                  </a:lnTo>
                  <a:cubicBezTo>
                    <a:pt x="1358900" y="241300"/>
                    <a:pt x="1357617" y="242570"/>
                    <a:pt x="1360170" y="243840"/>
                  </a:cubicBezTo>
                  <a:lnTo>
                    <a:pt x="1361440" y="243840"/>
                  </a:lnTo>
                  <a:cubicBezTo>
                    <a:pt x="1361440" y="245123"/>
                    <a:pt x="1361440" y="246380"/>
                    <a:pt x="1362710" y="246380"/>
                  </a:cubicBezTo>
                  <a:lnTo>
                    <a:pt x="1365250" y="246380"/>
                  </a:lnTo>
                  <a:cubicBezTo>
                    <a:pt x="1363967" y="250190"/>
                    <a:pt x="1366520" y="250190"/>
                    <a:pt x="1369060" y="250190"/>
                  </a:cubicBezTo>
                  <a:lnTo>
                    <a:pt x="1371600" y="250190"/>
                  </a:lnTo>
                  <a:cubicBezTo>
                    <a:pt x="1371600" y="251473"/>
                    <a:pt x="1370317" y="254000"/>
                    <a:pt x="1371600" y="255270"/>
                  </a:cubicBezTo>
                  <a:lnTo>
                    <a:pt x="1374140" y="255270"/>
                  </a:lnTo>
                  <a:cubicBezTo>
                    <a:pt x="1372870" y="259080"/>
                    <a:pt x="1375410" y="259080"/>
                    <a:pt x="1377950" y="259080"/>
                  </a:cubicBezTo>
                  <a:lnTo>
                    <a:pt x="1380490" y="259080"/>
                  </a:lnTo>
                  <a:cubicBezTo>
                    <a:pt x="1380490" y="259499"/>
                    <a:pt x="1380452" y="259995"/>
                    <a:pt x="1380414" y="260515"/>
                  </a:cubicBezTo>
                  <a:lnTo>
                    <a:pt x="0" y="260515"/>
                  </a:lnTo>
                  <a:lnTo>
                    <a:pt x="0" y="259080"/>
                  </a:lnTo>
                  <a:cubicBezTo>
                    <a:pt x="2540" y="259080"/>
                    <a:pt x="8890" y="260350"/>
                    <a:pt x="6350" y="255270"/>
                  </a:cubicBezTo>
                  <a:lnTo>
                    <a:pt x="6350" y="252730"/>
                  </a:lnTo>
                  <a:cubicBezTo>
                    <a:pt x="8890" y="252730"/>
                    <a:pt x="11430" y="254000"/>
                    <a:pt x="12700" y="251473"/>
                  </a:cubicBezTo>
                  <a:lnTo>
                    <a:pt x="12700" y="250190"/>
                  </a:lnTo>
                  <a:cubicBezTo>
                    <a:pt x="13970" y="250190"/>
                    <a:pt x="15240" y="250190"/>
                    <a:pt x="15240" y="248920"/>
                  </a:cubicBezTo>
                  <a:lnTo>
                    <a:pt x="15240" y="246380"/>
                  </a:lnTo>
                  <a:cubicBezTo>
                    <a:pt x="16510" y="246380"/>
                    <a:pt x="17780" y="247650"/>
                    <a:pt x="19050" y="246380"/>
                  </a:cubicBezTo>
                  <a:lnTo>
                    <a:pt x="19050" y="243840"/>
                  </a:lnTo>
                  <a:cubicBezTo>
                    <a:pt x="21590" y="243840"/>
                    <a:pt x="26670" y="245123"/>
                    <a:pt x="24130" y="240030"/>
                  </a:cubicBezTo>
                  <a:lnTo>
                    <a:pt x="24130" y="237490"/>
                  </a:lnTo>
                  <a:cubicBezTo>
                    <a:pt x="25400" y="237490"/>
                    <a:pt x="26670" y="238773"/>
                    <a:pt x="27940" y="236220"/>
                  </a:cubicBezTo>
                  <a:lnTo>
                    <a:pt x="27940" y="234950"/>
                  </a:lnTo>
                  <a:cubicBezTo>
                    <a:pt x="29210" y="234950"/>
                    <a:pt x="31750" y="234950"/>
                    <a:pt x="34290" y="233680"/>
                  </a:cubicBezTo>
                  <a:lnTo>
                    <a:pt x="34290" y="231140"/>
                  </a:lnTo>
                  <a:cubicBezTo>
                    <a:pt x="34290" y="231140"/>
                    <a:pt x="36830" y="232423"/>
                    <a:pt x="36830" y="231140"/>
                  </a:cubicBezTo>
                  <a:lnTo>
                    <a:pt x="36830" y="228600"/>
                  </a:lnTo>
                  <a:cubicBezTo>
                    <a:pt x="39370" y="228600"/>
                    <a:pt x="44450" y="229870"/>
                    <a:pt x="43180" y="224790"/>
                  </a:cubicBezTo>
                  <a:lnTo>
                    <a:pt x="43180" y="222250"/>
                  </a:lnTo>
                  <a:cubicBezTo>
                    <a:pt x="44450" y="222250"/>
                    <a:pt x="46990" y="223520"/>
                    <a:pt x="49530" y="220980"/>
                  </a:cubicBezTo>
                  <a:lnTo>
                    <a:pt x="49530" y="219723"/>
                  </a:lnTo>
                  <a:cubicBezTo>
                    <a:pt x="49530" y="219723"/>
                    <a:pt x="52070" y="219723"/>
                    <a:pt x="52070" y="218440"/>
                  </a:cubicBezTo>
                  <a:lnTo>
                    <a:pt x="52070" y="215900"/>
                  </a:lnTo>
                  <a:cubicBezTo>
                    <a:pt x="53340" y="215900"/>
                    <a:pt x="54610" y="217170"/>
                    <a:pt x="54610" y="215900"/>
                  </a:cubicBezTo>
                  <a:lnTo>
                    <a:pt x="54610" y="213373"/>
                  </a:lnTo>
                  <a:cubicBezTo>
                    <a:pt x="57150" y="213373"/>
                    <a:pt x="59690" y="213373"/>
                    <a:pt x="60960" y="212090"/>
                  </a:cubicBezTo>
                  <a:lnTo>
                    <a:pt x="60960" y="209550"/>
                  </a:lnTo>
                  <a:cubicBezTo>
                    <a:pt x="62230" y="209550"/>
                    <a:pt x="63500" y="210820"/>
                    <a:pt x="64770" y="209550"/>
                  </a:cubicBezTo>
                  <a:lnTo>
                    <a:pt x="64770" y="207023"/>
                  </a:lnTo>
                  <a:cubicBezTo>
                    <a:pt x="66040" y="207023"/>
                    <a:pt x="68580" y="208280"/>
                    <a:pt x="69850" y="205740"/>
                  </a:cubicBezTo>
                  <a:lnTo>
                    <a:pt x="69850" y="204470"/>
                  </a:lnTo>
                  <a:cubicBezTo>
                    <a:pt x="71120" y="204470"/>
                    <a:pt x="72390" y="204470"/>
                    <a:pt x="73660" y="203200"/>
                  </a:cubicBezTo>
                  <a:lnTo>
                    <a:pt x="73660" y="200673"/>
                  </a:lnTo>
                  <a:cubicBezTo>
                    <a:pt x="74930" y="200673"/>
                    <a:pt x="76200" y="201930"/>
                    <a:pt x="76200" y="200673"/>
                  </a:cubicBezTo>
                  <a:lnTo>
                    <a:pt x="76200" y="198120"/>
                  </a:lnTo>
                  <a:cubicBezTo>
                    <a:pt x="77470" y="198120"/>
                    <a:pt x="78740" y="198120"/>
                    <a:pt x="80010" y="196850"/>
                  </a:cubicBezTo>
                  <a:lnTo>
                    <a:pt x="80010" y="194323"/>
                  </a:lnTo>
                  <a:cubicBezTo>
                    <a:pt x="81280" y="194323"/>
                    <a:pt x="83820" y="195580"/>
                    <a:pt x="85090" y="194323"/>
                  </a:cubicBezTo>
                  <a:lnTo>
                    <a:pt x="85090" y="191770"/>
                  </a:lnTo>
                  <a:cubicBezTo>
                    <a:pt x="86360" y="191770"/>
                    <a:pt x="87630" y="193040"/>
                    <a:pt x="88900" y="190500"/>
                  </a:cubicBezTo>
                  <a:lnTo>
                    <a:pt x="88900" y="189230"/>
                  </a:lnTo>
                  <a:cubicBezTo>
                    <a:pt x="90170" y="189230"/>
                    <a:pt x="92710" y="189230"/>
                    <a:pt x="95250" y="187973"/>
                  </a:cubicBezTo>
                  <a:lnTo>
                    <a:pt x="95250" y="185420"/>
                  </a:lnTo>
                  <a:cubicBezTo>
                    <a:pt x="95250" y="185420"/>
                    <a:pt x="97790" y="186690"/>
                    <a:pt x="97790" y="185420"/>
                  </a:cubicBezTo>
                  <a:lnTo>
                    <a:pt x="97790" y="182880"/>
                  </a:lnTo>
                  <a:cubicBezTo>
                    <a:pt x="100330" y="182880"/>
                    <a:pt x="102870" y="182880"/>
                    <a:pt x="104140" y="181623"/>
                  </a:cubicBezTo>
                  <a:lnTo>
                    <a:pt x="104140" y="179070"/>
                  </a:lnTo>
                  <a:cubicBezTo>
                    <a:pt x="105410" y="179070"/>
                    <a:pt x="106680" y="180340"/>
                    <a:pt x="106680" y="179070"/>
                  </a:cubicBezTo>
                  <a:lnTo>
                    <a:pt x="106680" y="176530"/>
                  </a:lnTo>
                  <a:cubicBezTo>
                    <a:pt x="109220" y="176530"/>
                    <a:pt x="111760" y="177800"/>
                    <a:pt x="113030" y="175273"/>
                  </a:cubicBezTo>
                  <a:lnTo>
                    <a:pt x="113030" y="173990"/>
                  </a:lnTo>
                  <a:cubicBezTo>
                    <a:pt x="114300" y="173990"/>
                    <a:pt x="115570" y="173990"/>
                    <a:pt x="115570" y="172720"/>
                  </a:cubicBezTo>
                  <a:lnTo>
                    <a:pt x="115570" y="170180"/>
                  </a:lnTo>
                  <a:cubicBezTo>
                    <a:pt x="118110" y="170180"/>
                    <a:pt x="120650" y="171450"/>
                    <a:pt x="121920" y="170180"/>
                  </a:cubicBezTo>
                  <a:lnTo>
                    <a:pt x="121920" y="167640"/>
                  </a:lnTo>
                  <a:cubicBezTo>
                    <a:pt x="123190" y="167640"/>
                    <a:pt x="124460" y="167640"/>
                    <a:pt x="125730" y="166370"/>
                  </a:cubicBezTo>
                  <a:lnTo>
                    <a:pt x="125730" y="163830"/>
                  </a:lnTo>
                  <a:cubicBezTo>
                    <a:pt x="127000" y="163830"/>
                    <a:pt x="129540" y="165100"/>
                    <a:pt x="130810" y="163830"/>
                  </a:cubicBezTo>
                  <a:lnTo>
                    <a:pt x="130810" y="161290"/>
                  </a:lnTo>
                  <a:cubicBezTo>
                    <a:pt x="132080" y="161290"/>
                    <a:pt x="133350" y="162573"/>
                    <a:pt x="134620" y="160020"/>
                  </a:cubicBezTo>
                  <a:lnTo>
                    <a:pt x="134620" y="158750"/>
                  </a:lnTo>
                  <a:cubicBezTo>
                    <a:pt x="135890" y="158750"/>
                    <a:pt x="138430" y="158750"/>
                    <a:pt x="140970" y="157480"/>
                  </a:cubicBezTo>
                  <a:lnTo>
                    <a:pt x="140970" y="154940"/>
                  </a:lnTo>
                  <a:cubicBezTo>
                    <a:pt x="140970" y="154940"/>
                    <a:pt x="143510" y="156223"/>
                    <a:pt x="143510" y="154940"/>
                  </a:cubicBezTo>
                  <a:lnTo>
                    <a:pt x="143510" y="152400"/>
                  </a:lnTo>
                  <a:cubicBezTo>
                    <a:pt x="146050" y="152400"/>
                    <a:pt x="148590" y="152400"/>
                    <a:pt x="149860" y="151130"/>
                  </a:cubicBezTo>
                  <a:lnTo>
                    <a:pt x="149860" y="148590"/>
                  </a:lnTo>
                  <a:cubicBezTo>
                    <a:pt x="151130" y="148590"/>
                    <a:pt x="153670" y="149873"/>
                    <a:pt x="156210" y="148590"/>
                  </a:cubicBezTo>
                  <a:lnTo>
                    <a:pt x="156210" y="146050"/>
                  </a:lnTo>
                  <a:cubicBezTo>
                    <a:pt x="157480" y="146050"/>
                    <a:pt x="160020" y="147320"/>
                    <a:pt x="161290" y="144780"/>
                  </a:cubicBezTo>
                  <a:lnTo>
                    <a:pt x="161290" y="143523"/>
                  </a:lnTo>
                  <a:cubicBezTo>
                    <a:pt x="162560" y="143523"/>
                    <a:pt x="163830" y="143523"/>
                    <a:pt x="165100" y="142240"/>
                  </a:cubicBezTo>
                  <a:lnTo>
                    <a:pt x="165100" y="139700"/>
                  </a:lnTo>
                  <a:cubicBezTo>
                    <a:pt x="166370" y="139700"/>
                    <a:pt x="168910" y="140970"/>
                    <a:pt x="171450" y="139700"/>
                  </a:cubicBezTo>
                  <a:lnTo>
                    <a:pt x="171450" y="137173"/>
                  </a:lnTo>
                  <a:cubicBezTo>
                    <a:pt x="172720" y="137173"/>
                    <a:pt x="175260" y="137173"/>
                    <a:pt x="176530" y="135890"/>
                  </a:cubicBezTo>
                  <a:lnTo>
                    <a:pt x="176530" y="133350"/>
                  </a:lnTo>
                  <a:cubicBezTo>
                    <a:pt x="177800" y="133350"/>
                    <a:pt x="179070" y="134620"/>
                    <a:pt x="180340" y="133350"/>
                  </a:cubicBezTo>
                  <a:lnTo>
                    <a:pt x="180340" y="130823"/>
                  </a:lnTo>
                  <a:cubicBezTo>
                    <a:pt x="181610" y="130823"/>
                    <a:pt x="184150" y="132080"/>
                    <a:pt x="186690" y="129540"/>
                  </a:cubicBezTo>
                  <a:lnTo>
                    <a:pt x="186690" y="128270"/>
                  </a:lnTo>
                  <a:cubicBezTo>
                    <a:pt x="187960" y="128270"/>
                    <a:pt x="190500" y="128270"/>
                    <a:pt x="191770" y="127000"/>
                  </a:cubicBezTo>
                  <a:lnTo>
                    <a:pt x="191770" y="124473"/>
                  </a:lnTo>
                  <a:cubicBezTo>
                    <a:pt x="194310" y="124473"/>
                    <a:pt x="196850" y="125730"/>
                    <a:pt x="198120" y="124473"/>
                  </a:cubicBezTo>
                  <a:lnTo>
                    <a:pt x="198120" y="121920"/>
                  </a:lnTo>
                  <a:cubicBezTo>
                    <a:pt x="200660" y="121920"/>
                    <a:pt x="203200" y="121920"/>
                    <a:pt x="204470" y="120650"/>
                  </a:cubicBezTo>
                  <a:lnTo>
                    <a:pt x="204470" y="118123"/>
                  </a:lnTo>
                  <a:cubicBezTo>
                    <a:pt x="205740" y="118123"/>
                    <a:pt x="207010" y="119380"/>
                    <a:pt x="207010" y="118123"/>
                  </a:cubicBezTo>
                  <a:lnTo>
                    <a:pt x="207010" y="115570"/>
                  </a:lnTo>
                  <a:cubicBezTo>
                    <a:pt x="210820" y="115570"/>
                    <a:pt x="213360" y="116840"/>
                    <a:pt x="217170" y="114300"/>
                  </a:cubicBezTo>
                  <a:lnTo>
                    <a:pt x="217170" y="113030"/>
                  </a:lnTo>
                  <a:cubicBezTo>
                    <a:pt x="218440" y="113030"/>
                    <a:pt x="220980" y="113030"/>
                    <a:pt x="222250" y="111773"/>
                  </a:cubicBezTo>
                  <a:lnTo>
                    <a:pt x="222250" y="109220"/>
                  </a:lnTo>
                  <a:cubicBezTo>
                    <a:pt x="224790" y="109220"/>
                    <a:pt x="227330" y="110490"/>
                    <a:pt x="228600" y="109220"/>
                  </a:cubicBezTo>
                  <a:lnTo>
                    <a:pt x="228600" y="106680"/>
                  </a:lnTo>
                  <a:cubicBezTo>
                    <a:pt x="231140" y="106680"/>
                    <a:pt x="233680" y="106680"/>
                    <a:pt x="234950" y="105423"/>
                  </a:cubicBezTo>
                  <a:lnTo>
                    <a:pt x="234950" y="102870"/>
                  </a:lnTo>
                  <a:cubicBezTo>
                    <a:pt x="237490" y="102870"/>
                    <a:pt x="240030" y="104140"/>
                    <a:pt x="241300" y="102870"/>
                  </a:cubicBezTo>
                  <a:lnTo>
                    <a:pt x="241300" y="100330"/>
                  </a:lnTo>
                  <a:cubicBezTo>
                    <a:pt x="242570" y="100330"/>
                    <a:pt x="245110" y="101600"/>
                    <a:pt x="247650" y="99073"/>
                  </a:cubicBezTo>
                  <a:lnTo>
                    <a:pt x="247650" y="97790"/>
                  </a:lnTo>
                  <a:cubicBezTo>
                    <a:pt x="248920" y="97790"/>
                    <a:pt x="251460" y="97790"/>
                    <a:pt x="252730" y="96520"/>
                  </a:cubicBezTo>
                  <a:lnTo>
                    <a:pt x="252730" y="93980"/>
                  </a:lnTo>
                  <a:cubicBezTo>
                    <a:pt x="255270" y="93980"/>
                    <a:pt x="257810" y="95250"/>
                    <a:pt x="259080" y="93980"/>
                  </a:cubicBezTo>
                  <a:lnTo>
                    <a:pt x="259080" y="91440"/>
                  </a:lnTo>
                  <a:cubicBezTo>
                    <a:pt x="261620" y="91440"/>
                    <a:pt x="264160" y="91440"/>
                    <a:pt x="265430" y="90170"/>
                  </a:cubicBezTo>
                  <a:lnTo>
                    <a:pt x="265430" y="87630"/>
                  </a:lnTo>
                  <a:cubicBezTo>
                    <a:pt x="267970" y="87630"/>
                    <a:pt x="270510" y="88900"/>
                    <a:pt x="271780" y="87630"/>
                  </a:cubicBezTo>
                  <a:lnTo>
                    <a:pt x="271780" y="85090"/>
                  </a:lnTo>
                  <a:cubicBezTo>
                    <a:pt x="274320" y="85090"/>
                    <a:pt x="278130" y="86373"/>
                    <a:pt x="280670" y="83820"/>
                  </a:cubicBezTo>
                  <a:lnTo>
                    <a:pt x="280670" y="82550"/>
                  </a:lnTo>
                  <a:cubicBezTo>
                    <a:pt x="283210" y="82550"/>
                    <a:pt x="285750" y="82550"/>
                    <a:pt x="287020" y="81280"/>
                  </a:cubicBezTo>
                  <a:lnTo>
                    <a:pt x="287020" y="78740"/>
                  </a:lnTo>
                  <a:cubicBezTo>
                    <a:pt x="288290" y="78740"/>
                    <a:pt x="290830" y="80023"/>
                    <a:pt x="293370" y="78740"/>
                  </a:cubicBezTo>
                  <a:lnTo>
                    <a:pt x="293370" y="76200"/>
                  </a:lnTo>
                  <a:cubicBezTo>
                    <a:pt x="295910" y="76200"/>
                    <a:pt x="299720" y="76200"/>
                    <a:pt x="302260" y="74930"/>
                  </a:cubicBezTo>
                  <a:lnTo>
                    <a:pt x="302260" y="72390"/>
                  </a:lnTo>
                  <a:cubicBezTo>
                    <a:pt x="303530" y="72390"/>
                    <a:pt x="306070" y="73673"/>
                    <a:pt x="308610" y="72390"/>
                  </a:cubicBezTo>
                  <a:lnTo>
                    <a:pt x="308610" y="69850"/>
                  </a:lnTo>
                  <a:cubicBezTo>
                    <a:pt x="311150" y="69850"/>
                    <a:pt x="314960" y="71120"/>
                    <a:pt x="317500" y="68580"/>
                  </a:cubicBezTo>
                  <a:lnTo>
                    <a:pt x="317500" y="67323"/>
                  </a:lnTo>
                  <a:cubicBezTo>
                    <a:pt x="320040" y="67323"/>
                    <a:pt x="323850" y="67323"/>
                    <a:pt x="326390" y="66040"/>
                  </a:cubicBezTo>
                  <a:lnTo>
                    <a:pt x="326390" y="63500"/>
                  </a:lnTo>
                  <a:cubicBezTo>
                    <a:pt x="328930" y="63500"/>
                    <a:pt x="332740" y="64770"/>
                    <a:pt x="335280" y="63500"/>
                  </a:cubicBezTo>
                  <a:lnTo>
                    <a:pt x="335280" y="60973"/>
                  </a:lnTo>
                  <a:cubicBezTo>
                    <a:pt x="337820" y="60973"/>
                    <a:pt x="340360" y="60973"/>
                    <a:pt x="341630" y="59690"/>
                  </a:cubicBezTo>
                  <a:lnTo>
                    <a:pt x="341630" y="57150"/>
                  </a:lnTo>
                  <a:cubicBezTo>
                    <a:pt x="344170" y="57150"/>
                    <a:pt x="347980" y="58420"/>
                    <a:pt x="350520" y="57150"/>
                  </a:cubicBezTo>
                  <a:lnTo>
                    <a:pt x="350520" y="54623"/>
                  </a:lnTo>
                  <a:cubicBezTo>
                    <a:pt x="354330" y="54623"/>
                    <a:pt x="356870" y="55880"/>
                    <a:pt x="359410" y="53340"/>
                  </a:cubicBezTo>
                  <a:lnTo>
                    <a:pt x="359410" y="52070"/>
                  </a:lnTo>
                  <a:cubicBezTo>
                    <a:pt x="363220" y="52070"/>
                    <a:pt x="365760" y="52070"/>
                    <a:pt x="369570" y="50800"/>
                  </a:cubicBezTo>
                  <a:lnTo>
                    <a:pt x="369570" y="48273"/>
                  </a:lnTo>
                  <a:cubicBezTo>
                    <a:pt x="373380" y="48273"/>
                    <a:pt x="377190" y="49530"/>
                    <a:pt x="381000" y="48273"/>
                  </a:cubicBezTo>
                  <a:lnTo>
                    <a:pt x="381000" y="45720"/>
                  </a:lnTo>
                  <a:cubicBezTo>
                    <a:pt x="384810" y="45720"/>
                    <a:pt x="387350" y="45720"/>
                    <a:pt x="389890" y="44450"/>
                  </a:cubicBezTo>
                  <a:lnTo>
                    <a:pt x="389890" y="41923"/>
                  </a:lnTo>
                  <a:cubicBezTo>
                    <a:pt x="393700" y="41923"/>
                    <a:pt x="396240" y="43180"/>
                    <a:pt x="400050" y="41923"/>
                  </a:cubicBezTo>
                  <a:lnTo>
                    <a:pt x="400050" y="39370"/>
                  </a:lnTo>
                  <a:cubicBezTo>
                    <a:pt x="402590" y="39370"/>
                    <a:pt x="406400" y="40640"/>
                    <a:pt x="408940" y="38100"/>
                  </a:cubicBezTo>
                  <a:lnTo>
                    <a:pt x="408940" y="36830"/>
                  </a:lnTo>
                  <a:cubicBezTo>
                    <a:pt x="412750" y="36830"/>
                    <a:pt x="417830" y="36830"/>
                    <a:pt x="420370" y="35573"/>
                  </a:cubicBezTo>
                  <a:lnTo>
                    <a:pt x="420370" y="33020"/>
                  </a:lnTo>
                  <a:cubicBezTo>
                    <a:pt x="425450" y="33020"/>
                    <a:pt x="429260" y="34290"/>
                    <a:pt x="433070" y="33020"/>
                  </a:cubicBezTo>
                  <a:lnTo>
                    <a:pt x="433070" y="30480"/>
                  </a:lnTo>
                  <a:cubicBezTo>
                    <a:pt x="436880" y="30480"/>
                    <a:pt x="441960" y="30480"/>
                    <a:pt x="445770" y="29223"/>
                  </a:cubicBezTo>
                  <a:lnTo>
                    <a:pt x="445770" y="26670"/>
                  </a:lnTo>
                  <a:cubicBezTo>
                    <a:pt x="449580" y="26670"/>
                    <a:pt x="453390" y="27940"/>
                    <a:pt x="457200" y="26670"/>
                  </a:cubicBezTo>
                  <a:lnTo>
                    <a:pt x="457200" y="24130"/>
                  </a:lnTo>
                  <a:cubicBezTo>
                    <a:pt x="462280" y="22873"/>
                    <a:pt x="471170" y="26670"/>
                    <a:pt x="472440" y="21590"/>
                  </a:cubicBezTo>
                  <a:cubicBezTo>
                    <a:pt x="476250" y="21590"/>
                    <a:pt x="481330" y="21590"/>
                    <a:pt x="485140" y="20320"/>
                  </a:cubicBezTo>
                  <a:lnTo>
                    <a:pt x="485140" y="17780"/>
                  </a:lnTo>
                  <a:cubicBezTo>
                    <a:pt x="490220" y="17780"/>
                    <a:pt x="499110" y="20320"/>
                    <a:pt x="500380" y="15240"/>
                  </a:cubicBezTo>
                  <a:cubicBezTo>
                    <a:pt x="506730" y="13970"/>
                    <a:pt x="515620" y="17780"/>
                    <a:pt x="518160" y="11430"/>
                  </a:cubicBezTo>
                  <a:cubicBezTo>
                    <a:pt x="524510" y="11430"/>
                    <a:pt x="534670" y="13970"/>
                    <a:pt x="537210" y="8890"/>
                  </a:cubicBezTo>
                  <a:cubicBezTo>
                    <a:pt x="542290" y="7620"/>
                    <a:pt x="552450" y="11430"/>
                    <a:pt x="554990" y="6350"/>
                  </a:cubicBezTo>
                  <a:cubicBezTo>
                    <a:pt x="563880" y="6350"/>
                    <a:pt x="574040" y="6350"/>
                    <a:pt x="582930" y="5080"/>
                  </a:cubicBezTo>
                  <a:lnTo>
                    <a:pt x="582930" y="2540"/>
                  </a:lnTo>
                  <a:lnTo>
                    <a:pt x="618490" y="2540"/>
                  </a:lnTo>
                  <a:lnTo>
                    <a:pt x="6184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7" name="Shape 47"/>
            <p:cNvSpPr/>
            <p:nvPr/>
          </p:nvSpPr>
          <p:spPr>
            <a:xfrm>
              <a:off x="2312685" y="361712"/>
              <a:ext cx="24117" cy="27940"/>
            </a:xfrm>
            <a:custGeom>
              <a:avLst/>
              <a:gdLst/>
              <a:ahLst/>
              <a:cxnLst/>
              <a:rect l="0" t="0" r="0" b="0"/>
              <a:pathLst>
                <a:path w="24117" h="27940">
                  <a:moveTo>
                    <a:pt x="8877" y="1270"/>
                  </a:moveTo>
                  <a:cubicBezTo>
                    <a:pt x="8877" y="2540"/>
                    <a:pt x="7607" y="3810"/>
                    <a:pt x="8877" y="5080"/>
                  </a:cubicBezTo>
                  <a:lnTo>
                    <a:pt x="11417" y="5080"/>
                  </a:lnTo>
                  <a:cubicBezTo>
                    <a:pt x="11417" y="6350"/>
                    <a:pt x="11417" y="7620"/>
                    <a:pt x="12700" y="7620"/>
                  </a:cubicBezTo>
                  <a:lnTo>
                    <a:pt x="15227" y="7620"/>
                  </a:lnTo>
                  <a:cubicBezTo>
                    <a:pt x="15227" y="10160"/>
                    <a:pt x="13957" y="12700"/>
                    <a:pt x="15227" y="13970"/>
                  </a:cubicBezTo>
                  <a:lnTo>
                    <a:pt x="17767" y="13970"/>
                  </a:lnTo>
                  <a:cubicBezTo>
                    <a:pt x="17767" y="15240"/>
                    <a:pt x="16510" y="16510"/>
                    <a:pt x="19050" y="16510"/>
                  </a:cubicBezTo>
                  <a:lnTo>
                    <a:pt x="20307" y="16510"/>
                  </a:lnTo>
                  <a:cubicBezTo>
                    <a:pt x="20307" y="17780"/>
                    <a:pt x="20307" y="19050"/>
                    <a:pt x="21577" y="20320"/>
                  </a:cubicBezTo>
                  <a:lnTo>
                    <a:pt x="24117" y="20320"/>
                  </a:lnTo>
                  <a:lnTo>
                    <a:pt x="24117" y="25400"/>
                  </a:lnTo>
                  <a:cubicBezTo>
                    <a:pt x="21577" y="25400"/>
                    <a:pt x="19050" y="25400"/>
                    <a:pt x="17767" y="26670"/>
                  </a:cubicBezTo>
                  <a:lnTo>
                    <a:pt x="17767" y="27940"/>
                  </a:lnTo>
                  <a:lnTo>
                    <a:pt x="8877" y="27940"/>
                  </a:lnTo>
                  <a:cubicBezTo>
                    <a:pt x="10160" y="25400"/>
                    <a:pt x="7607" y="25400"/>
                    <a:pt x="5067" y="25400"/>
                  </a:cubicBezTo>
                  <a:lnTo>
                    <a:pt x="3810" y="25400"/>
                  </a:lnTo>
                  <a:cubicBezTo>
                    <a:pt x="2527" y="22860"/>
                    <a:pt x="3810" y="19050"/>
                    <a:pt x="2527" y="16510"/>
                  </a:cubicBezTo>
                  <a:lnTo>
                    <a:pt x="0" y="16510"/>
                  </a:lnTo>
                  <a:lnTo>
                    <a:pt x="0" y="5080"/>
                  </a:lnTo>
                  <a:cubicBezTo>
                    <a:pt x="5067" y="5080"/>
                    <a:pt x="2527" y="0"/>
                    <a:pt x="8877" y="127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8" name="Shape 48"/>
            <p:cNvSpPr/>
            <p:nvPr/>
          </p:nvSpPr>
          <p:spPr>
            <a:xfrm>
              <a:off x="883930" y="370599"/>
              <a:ext cx="20320" cy="29210"/>
            </a:xfrm>
            <a:custGeom>
              <a:avLst/>
              <a:gdLst/>
              <a:ahLst/>
              <a:cxnLst/>
              <a:rect l="0" t="0" r="0" b="0"/>
              <a:pathLst>
                <a:path w="20320" h="29210">
                  <a:moveTo>
                    <a:pt x="16510" y="2540"/>
                  </a:moveTo>
                  <a:cubicBezTo>
                    <a:pt x="17780" y="2540"/>
                    <a:pt x="16510" y="5080"/>
                    <a:pt x="17780" y="5080"/>
                  </a:cubicBezTo>
                  <a:lnTo>
                    <a:pt x="20320" y="5080"/>
                  </a:lnTo>
                  <a:lnTo>
                    <a:pt x="20320" y="16510"/>
                  </a:lnTo>
                  <a:lnTo>
                    <a:pt x="17780" y="16510"/>
                  </a:lnTo>
                  <a:cubicBezTo>
                    <a:pt x="16510" y="20320"/>
                    <a:pt x="17780" y="25400"/>
                    <a:pt x="16510" y="29210"/>
                  </a:cubicBezTo>
                  <a:lnTo>
                    <a:pt x="0" y="29210"/>
                  </a:lnTo>
                  <a:lnTo>
                    <a:pt x="0" y="20320"/>
                  </a:lnTo>
                  <a:cubicBezTo>
                    <a:pt x="0" y="20320"/>
                    <a:pt x="2540" y="21590"/>
                    <a:pt x="2540" y="19050"/>
                  </a:cubicBezTo>
                  <a:lnTo>
                    <a:pt x="2540" y="17780"/>
                  </a:lnTo>
                  <a:cubicBezTo>
                    <a:pt x="3810" y="17780"/>
                    <a:pt x="5080" y="17780"/>
                    <a:pt x="5080" y="16510"/>
                  </a:cubicBezTo>
                  <a:lnTo>
                    <a:pt x="5080" y="13970"/>
                  </a:lnTo>
                  <a:cubicBezTo>
                    <a:pt x="8890" y="15240"/>
                    <a:pt x="8890" y="12700"/>
                    <a:pt x="8890" y="10160"/>
                  </a:cubicBezTo>
                  <a:lnTo>
                    <a:pt x="8890" y="7620"/>
                  </a:lnTo>
                  <a:cubicBezTo>
                    <a:pt x="10160" y="7620"/>
                    <a:pt x="11430" y="8890"/>
                    <a:pt x="11430" y="7620"/>
                  </a:cubicBezTo>
                  <a:lnTo>
                    <a:pt x="11430" y="5080"/>
                  </a:lnTo>
                  <a:cubicBezTo>
                    <a:pt x="16510" y="7620"/>
                    <a:pt x="12700" y="0"/>
                    <a:pt x="16510" y="254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49" name="Shape 49"/>
            <p:cNvSpPr/>
            <p:nvPr/>
          </p:nvSpPr>
          <p:spPr>
            <a:xfrm>
              <a:off x="2562860" y="416320"/>
              <a:ext cx="196850" cy="425450"/>
            </a:xfrm>
            <a:custGeom>
              <a:avLst/>
              <a:gdLst/>
              <a:ahLst/>
              <a:cxnLst/>
              <a:rect l="0" t="0" r="0" b="0"/>
              <a:pathLst>
                <a:path w="196850" h="425450">
                  <a:moveTo>
                    <a:pt x="35560" y="2540"/>
                  </a:moveTo>
                  <a:cubicBezTo>
                    <a:pt x="35560" y="2540"/>
                    <a:pt x="35560" y="5080"/>
                    <a:pt x="36843" y="5080"/>
                  </a:cubicBezTo>
                  <a:lnTo>
                    <a:pt x="39383" y="5080"/>
                  </a:lnTo>
                  <a:cubicBezTo>
                    <a:pt x="39383" y="7620"/>
                    <a:pt x="38100" y="10160"/>
                    <a:pt x="39383" y="11430"/>
                  </a:cubicBezTo>
                  <a:lnTo>
                    <a:pt x="41910" y="11430"/>
                  </a:lnTo>
                  <a:cubicBezTo>
                    <a:pt x="41910" y="13970"/>
                    <a:pt x="40640" y="15240"/>
                    <a:pt x="43193" y="17780"/>
                  </a:cubicBezTo>
                  <a:lnTo>
                    <a:pt x="44450" y="17780"/>
                  </a:lnTo>
                  <a:cubicBezTo>
                    <a:pt x="44450" y="17780"/>
                    <a:pt x="44450" y="20320"/>
                    <a:pt x="45733" y="20320"/>
                  </a:cubicBezTo>
                  <a:lnTo>
                    <a:pt x="48260" y="20320"/>
                  </a:lnTo>
                  <a:cubicBezTo>
                    <a:pt x="48260" y="21590"/>
                    <a:pt x="46990" y="22860"/>
                    <a:pt x="48260" y="22860"/>
                  </a:cubicBezTo>
                  <a:lnTo>
                    <a:pt x="50800" y="22860"/>
                  </a:lnTo>
                  <a:cubicBezTo>
                    <a:pt x="49543" y="26670"/>
                    <a:pt x="53340" y="26670"/>
                    <a:pt x="54610" y="26670"/>
                  </a:cubicBezTo>
                  <a:lnTo>
                    <a:pt x="57150" y="26670"/>
                  </a:lnTo>
                  <a:lnTo>
                    <a:pt x="57150" y="31750"/>
                  </a:lnTo>
                  <a:cubicBezTo>
                    <a:pt x="59690" y="33020"/>
                    <a:pt x="63500" y="33020"/>
                    <a:pt x="66040" y="33020"/>
                  </a:cubicBezTo>
                  <a:lnTo>
                    <a:pt x="66040" y="34290"/>
                  </a:lnTo>
                  <a:cubicBezTo>
                    <a:pt x="68593" y="36830"/>
                    <a:pt x="72390" y="35560"/>
                    <a:pt x="74943" y="35560"/>
                  </a:cubicBezTo>
                  <a:lnTo>
                    <a:pt x="74943" y="38100"/>
                  </a:lnTo>
                  <a:cubicBezTo>
                    <a:pt x="78740" y="39370"/>
                    <a:pt x="82550" y="39370"/>
                    <a:pt x="85090" y="38100"/>
                  </a:cubicBezTo>
                  <a:lnTo>
                    <a:pt x="85090" y="35560"/>
                  </a:lnTo>
                  <a:cubicBezTo>
                    <a:pt x="87643" y="35560"/>
                    <a:pt x="90183" y="36830"/>
                    <a:pt x="91440" y="34290"/>
                  </a:cubicBezTo>
                  <a:lnTo>
                    <a:pt x="91440" y="33020"/>
                  </a:lnTo>
                  <a:cubicBezTo>
                    <a:pt x="92710" y="33020"/>
                    <a:pt x="93993" y="33020"/>
                    <a:pt x="93993" y="31750"/>
                  </a:cubicBezTo>
                  <a:lnTo>
                    <a:pt x="93993" y="29210"/>
                  </a:lnTo>
                  <a:cubicBezTo>
                    <a:pt x="96533" y="29210"/>
                    <a:pt x="99060" y="30480"/>
                    <a:pt x="100343" y="29210"/>
                  </a:cubicBezTo>
                  <a:lnTo>
                    <a:pt x="100343" y="26670"/>
                  </a:lnTo>
                  <a:lnTo>
                    <a:pt x="105410" y="26670"/>
                  </a:lnTo>
                  <a:cubicBezTo>
                    <a:pt x="105410" y="27940"/>
                    <a:pt x="105410" y="29210"/>
                    <a:pt x="106693" y="29210"/>
                  </a:cubicBezTo>
                  <a:lnTo>
                    <a:pt x="109233" y="29210"/>
                  </a:lnTo>
                  <a:cubicBezTo>
                    <a:pt x="109233" y="30480"/>
                    <a:pt x="107950" y="31750"/>
                    <a:pt x="109233" y="33020"/>
                  </a:cubicBezTo>
                  <a:lnTo>
                    <a:pt x="111760" y="33020"/>
                  </a:lnTo>
                  <a:cubicBezTo>
                    <a:pt x="113043" y="38100"/>
                    <a:pt x="109233" y="48260"/>
                    <a:pt x="115583" y="50800"/>
                  </a:cubicBezTo>
                  <a:cubicBezTo>
                    <a:pt x="115583" y="53340"/>
                    <a:pt x="114300" y="55880"/>
                    <a:pt x="115583" y="57150"/>
                  </a:cubicBezTo>
                  <a:lnTo>
                    <a:pt x="118110" y="57150"/>
                  </a:lnTo>
                  <a:cubicBezTo>
                    <a:pt x="118110" y="59690"/>
                    <a:pt x="116840" y="60960"/>
                    <a:pt x="119393" y="63500"/>
                  </a:cubicBezTo>
                  <a:lnTo>
                    <a:pt x="120650" y="63500"/>
                  </a:lnTo>
                  <a:cubicBezTo>
                    <a:pt x="120650" y="69850"/>
                    <a:pt x="120650" y="77470"/>
                    <a:pt x="121933" y="83820"/>
                  </a:cubicBezTo>
                  <a:lnTo>
                    <a:pt x="124460" y="83820"/>
                  </a:lnTo>
                  <a:cubicBezTo>
                    <a:pt x="124460" y="90170"/>
                    <a:pt x="121933" y="99060"/>
                    <a:pt x="127000" y="99060"/>
                  </a:cubicBezTo>
                  <a:cubicBezTo>
                    <a:pt x="127000" y="104140"/>
                    <a:pt x="127000" y="107950"/>
                    <a:pt x="128283" y="111760"/>
                  </a:cubicBezTo>
                  <a:lnTo>
                    <a:pt x="130810" y="111760"/>
                  </a:lnTo>
                  <a:cubicBezTo>
                    <a:pt x="130810" y="114300"/>
                    <a:pt x="129540" y="116840"/>
                    <a:pt x="130810" y="118110"/>
                  </a:cubicBezTo>
                  <a:lnTo>
                    <a:pt x="133350" y="118110"/>
                  </a:lnTo>
                  <a:cubicBezTo>
                    <a:pt x="132093" y="120650"/>
                    <a:pt x="134633" y="121920"/>
                    <a:pt x="137160" y="120650"/>
                  </a:cubicBezTo>
                  <a:cubicBezTo>
                    <a:pt x="138443" y="120650"/>
                    <a:pt x="139700" y="121920"/>
                    <a:pt x="139700" y="120650"/>
                  </a:cubicBezTo>
                  <a:lnTo>
                    <a:pt x="139700" y="118110"/>
                  </a:lnTo>
                  <a:cubicBezTo>
                    <a:pt x="140983" y="118110"/>
                    <a:pt x="142240" y="118110"/>
                    <a:pt x="143510" y="116840"/>
                  </a:cubicBezTo>
                  <a:lnTo>
                    <a:pt x="143510" y="114300"/>
                  </a:lnTo>
                  <a:cubicBezTo>
                    <a:pt x="143510" y="114300"/>
                    <a:pt x="146050" y="115570"/>
                    <a:pt x="146050" y="114300"/>
                  </a:cubicBezTo>
                  <a:lnTo>
                    <a:pt x="146050" y="111760"/>
                  </a:lnTo>
                  <a:cubicBezTo>
                    <a:pt x="147333" y="111760"/>
                    <a:pt x="148590" y="113030"/>
                    <a:pt x="149860" y="110490"/>
                  </a:cubicBezTo>
                  <a:lnTo>
                    <a:pt x="149860" y="109220"/>
                  </a:lnTo>
                  <a:lnTo>
                    <a:pt x="157493" y="109220"/>
                  </a:lnTo>
                  <a:cubicBezTo>
                    <a:pt x="157493" y="113030"/>
                    <a:pt x="157493" y="116840"/>
                    <a:pt x="158750" y="120650"/>
                  </a:cubicBezTo>
                  <a:lnTo>
                    <a:pt x="161290" y="120650"/>
                  </a:lnTo>
                  <a:lnTo>
                    <a:pt x="161290" y="160020"/>
                  </a:lnTo>
                  <a:cubicBezTo>
                    <a:pt x="157493" y="158750"/>
                    <a:pt x="157493" y="161290"/>
                    <a:pt x="157493" y="163830"/>
                  </a:cubicBezTo>
                  <a:cubicBezTo>
                    <a:pt x="157493" y="165100"/>
                    <a:pt x="157493" y="166370"/>
                    <a:pt x="158750" y="166370"/>
                  </a:cubicBezTo>
                  <a:lnTo>
                    <a:pt x="161290" y="166370"/>
                  </a:lnTo>
                  <a:cubicBezTo>
                    <a:pt x="161290" y="179070"/>
                    <a:pt x="160033" y="191770"/>
                    <a:pt x="161290" y="203200"/>
                  </a:cubicBezTo>
                  <a:lnTo>
                    <a:pt x="163843" y="203200"/>
                  </a:lnTo>
                  <a:cubicBezTo>
                    <a:pt x="165100" y="209550"/>
                    <a:pt x="161290" y="219710"/>
                    <a:pt x="166383" y="220980"/>
                  </a:cubicBezTo>
                  <a:cubicBezTo>
                    <a:pt x="166383" y="223520"/>
                    <a:pt x="166383" y="226060"/>
                    <a:pt x="167640" y="227330"/>
                  </a:cubicBezTo>
                  <a:lnTo>
                    <a:pt x="170193" y="227330"/>
                  </a:lnTo>
                  <a:cubicBezTo>
                    <a:pt x="170193" y="228600"/>
                    <a:pt x="168910" y="229870"/>
                    <a:pt x="170193" y="231140"/>
                  </a:cubicBezTo>
                  <a:lnTo>
                    <a:pt x="172733" y="231140"/>
                  </a:lnTo>
                  <a:lnTo>
                    <a:pt x="172733" y="232410"/>
                  </a:lnTo>
                  <a:cubicBezTo>
                    <a:pt x="175260" y="233680"/>
                    <a:pt x="180340" y="233680"/>
                    <a:pt x="182893" y="232410"/>
                  </a:cubicBezTo>
                  <a:lnTo>
                    <a:pt x="182893" y="231140"/>
                  </a:lnTo>
                  <a:cubicBezTo>
                    <a:pt x="185433" y="231140"/>
                    <a:pt x="187960" y="231140"/>
                    <a:pt x="189243" y="229870"/>
                  </a:cubicBezTo>
                  <a:lnTo>
                    <a:pt x="189243" y="227330"/>
                  </a:lnTo>
                  <a:lnTo>
                    <a:pt x="194310" y="227330"/>
                  </a:lnTo>
                  <a:cubicBezTo>
                    <a:pt x="194310" y="229870"/>
                    <a:pt x="193040" y="232410"/>
                    <a:pt x="195593" y="233680"/>
                  </a:cubicBezTo>
                  <a:lnTo>
                    <a:pt x="196850" y="233680"/>
                  </a:lnTo>
                  <a:lnTo>
                    <a:pt x="196850" y="247650"/>
                  </a:lnTo>
                  <a:lnTo>
                    <a:pt x="195593" y="247650"/>
                  </a:lnTo>
                  <a:cubicBezTo>
                    <a:pt x="193040" y="251460"/>
                    <a:pt x="194310" y="254000"/>
                    <a:pt x="194310" y="257810"/>
                  </a:cubicBezTo>
                  <a:cubicBezTo>
                    <a:pt x="191783" y="256540"/>
                    <a:pt x="190500" y="259080"/>
                    <a:pt x="191783" y="261620"/>
                  </a:cubicBezTo>
                  <a:lnTo>
                    <a:pt x="191783" y="262890"/>
                  </a:lnTo>
                  <a:lnTo>
                    <a:pt x="189243" y="262890"/>
                  </a:lnTo>
                  <a:lnTo>
                    <a:pt x="187960" y="278130"/>
                  </a:lnTo>
                  <a:lnTo>
                    <a:pt x="185433" y="278130"/>
                  </a:lnTo>
                  <a:lnTo>
                    <a:pt x="185433" y="297180"/>
                  </a:lnTo>
                  <a:cubicBezTo>
                    <a:pt x="184150" y="297180"/>
                    <a:pt x="182893" y="295910"/>
                    <a:pt x="181610" y="297180"/>
                  </a:cubicBezTo>
                  <a:lnTo>
                    <a:pt x="181610" y="299720"/>
                  </a:lnTo>
                  <a:cubicBezTo>
                    <a:pt x="181610" y="299720"/>
                    <a:pt x="179083" y="299720"/>
                    <a:pt x="179083" y="300990"/>
                  </a:cubicBezTo>
                  <a:lnTo>
                    <a:pt x="179083" y="303530"/>
                  </a:lnTo>
                  <a:lnTo>
                    <a:pt x="176543" y="303530"/>
                  </a:lnTo>
                  <a:lnTo>
                    <a:pt x="176543" y="318770"/>
                  </a:lnTo>
                  <a:cubicBezTo>
                    <a:pt x="172733" y="317500"/>
                    <a:pt x="172733" y="320040"/>
                    <a:pt x="172733" y="322580"/>
                  </a:cubicBezTo>
                  <a:lnTo>
                    <a:pt x="172733" y="323850"/>
                  </a:lnTo>
                  <a:lnTo>
                    <a:pt x="170193" y="323850"/>
                  </a:lnTo>
                  <a:cubicBezTo>
                    <a:pt x="168910" y="327660"/>
                    <a:pt x="170193" y="330200"/>
                    <a:pt x="170193" y="334010"/>
                  </a:cubicBezTo>
                  <a:lnTo>
                    <a:pt x="167640" y="334010"/>
                  </a:lnTo>
                  <a:cubicBezTo>
                    <a:pt x="166383" y="337820"/>
                    <a:pt x="166383" y="341630"/>
                    <a:pt x="166383" y="345440"/>
                  </a:cubicBezTo>
                  <a:lnTo>
                    <a:pt x="165100" y="345440"/>
                  </a:lnTo>
                  <a:cubicBezTo>
                    <a:pt x="162560" y="347980"/>
                    <a:pt x="163843" y="351790"/>
                    <a:pt x="163843" y="354330"/>
                  </a:cubicBezTo>
                  <a:cubicBezTo>
                    <a:pt x="161290" y="353060"/>
                    <a:pt x="160033" y="356870"/>
                    <a:pt x="161290" y="358140"/>
                  </a:cubicBezTo>
                  <a:lnTo>
                    <a:pt x="161290" y="360680"/>
                  </a:lnTo>
                  <a:lnTo>
                    <a:pt x="158750" y="360680"/>
                  </a:lnTo>
                  <a:cubicBezTo>
                    <a:pt x="157493" y="363220"/>
                    <a:pt x="157493" y="367030"/>
                    <a:pt x="157493" y="369570"/>
                  </a:cubicBezTo>
                  <a:cubicBezTo>
                    <a:pt x="154940" y="368300"/>
                    <a:pt x="153683" y="372110"/>
                    <a:pt x="154940" y="373380"/>
                  </a:cubicBezTo>
                  <a:lnTo>
                    <a:pt x="154940" y="375920"/>
                  </a:lnTo>
                  <a:cubicBezTo>
                    <a:pt x="151143" y="374650"/>
                    <a:pt x="151143" y="378460"/>
                    <a:pt x="151143" y="379730"/>
                  </a:cubicBezTo>
                  <a:lnTo>
                    <a:pt x="151143" y="382270"/>
                  </a:lnTo>
                  <a:lnTo>
                    <a:pt x="149860" y="382270"/>
                  </a:lnTo>
                  <a:cubicBezTo>
                    <a:pt x="147333" y="384810"/>
                    <a:pt x="148590" y="388620"/>
                    <a:pt x="148590" y="391160"/>
                  </a:cubicBezTo>
                  <a:cubicBezTo>
                    <a:pt x="146050" y="389890"/>
                    <a:pt x="144793" y="393700"/>
                    <a:pt x="146050" y="394970"/>
                  </a:cubicBezTo>
                  <a:lnTo>
                    <a:pt x="146050" y="397510"/>
                  </a:lnTo>
                  <a:cubicBezTo>
                    <a:pt x="142240" y="396240"/>
                    <a:pt x="142240" y="400050"/>
                    <a:pt x="142240" y="401320"/>
                  </a:cubicBezTo>
                  <a:lnTo>
                    <a:pt x="142240" y="403860"/>
                  </a:lnTo>
                  <a:lnTo>
                    <a:pt x="139700" y="403860"/>
                  </a:lnTo>
                  <a:lnTo>
                    <a:pt x="139700" y="419100"/>
                  </a:lnTo>
                  <a:cubicBezTo>
                    <a:pt x="138443" y="419100"/>
                    <a:pt x="137160" y="417830"/>
                    <a:pt x="135890" y="419100"/>
                  </a:cubicBezTo>
                  <a:lnTo>
                    <a:pt x="135890" y="421640"/>
                  </a:lnTo>
                  <a:cubicBezTo>
                    <a:pt x="135890" y="421640"/>
                    <a:pt x="133350" y="421640"/>
                    <a:pt x="133350" y="422910"/>
                  </a:cubicBezTo>
                  <a:lnTo>
                    <a:pt x="133350" y="425450"/>
                  </a:lnTo>
                  <a:lnTo>
                    <a:pt x="130810" y="425450"/>
                  </a:lnTo>
                  <a:cubicBezTo>
                    <a:pt x="129540" y="419100"/>
                    <a:pt x="133350" y="408940"/>
                    <a:pt x="128283" y="406400"/>
                  </a:cubicBezTo>
                  <a:lnTo>
                    <a:pt x="128283" y="401320"/>
                  </a:lnTo>
                  <a:cubicBezTo>
                    <a:pt x="128283" y="401320"/>
                    <a:pt x="130810" y="402590"/>
                    <a:pt x="130810" y="400050"/>
                  </a:cubicBezTo>
                  <a:cubicBezTo>
                    <a:pt x="130810" y="400050"/>
                    <a:pt x="132093" y="398780"/>
                    <a:pt x="130810" y="397510"/>
                  </a:cubicBezTo>
                  <a:lnTo>
                    <a:pt x="128283" y="397510"/>
                  </a:lnTo>
                  <a:cubicBezTo>
                    <a:pt x="128283" y="386080"/>
                    <a:pt x="128283" y="374650"/>
                    <a:pt x="127000" y="364490"/>
                  </a:cubicBezTo>
                  <a:lnTo>
                    <a:pt x="124460" y="364490"/>
                  </a:lnTo>
                  <a:cubicBezTo>
                    <a:pt x="124460" y="360680"/>
                    <a:pt x="125743" y="355600"/>
                    <a:pt x="124460" y="351790"/>
                  </a:cubicBezTo>
                  <a:lnTo>
                    <a:pt x="121933" y="351790"/>
                  </a:lnTo>
                  <a:cubicBezTo>
                    <a:pt x="121933" y="342900"/>
                    <a:pt x="121933" y="332740"/>
                    <a:pt x="120650" y="323850"/>
                  </a:cubicBezTo>
                  <a:lnTo>
                    <a:pt x="119393" y="323850"/>
                  </a:lnTo>
                  <a:cubicBezTo>
                    <a:pt x="118110" y="321310"/>
                    <a:pt x="119393" y="317500"/>
                    <a:pt x="118110" y="314960"/>
                  </a:cubicBezTo>
                  <a:lnTo>
                    <a:pt x="115583" y="314960"/>
                  </a:lnTo>
                  <a:cubicBezTo>
                    <a:pt x="115583" y="311150"/>
                    <a:pt x="116840" y="307340"/>
                    <a:pt x="115583" y="303530"/>
                  </a:cubicBezTo>
                  <a:lnTo>
                    <a:pt x="113043" y="303530"/>
                  </a:lnTo>
                  <a:cubicBezTo>
                    <a:pt x="113043" y="287020"/>
                    <a:pt x="113043" y="270510"/>
                    <a:pt x="111760" y="254000"/>
                  </a:cubicBezTo>
                  <a:lnTo>
                    <a:pt x="109233" y="254000"/>
                  </a:lnTo>
                  <a:cubicBezTo>
                    <a:pt x="109233" y="248920"/>
                    <a:pt x="111760" y="240030"/>
                    <a:pt x="106693" y="238760"/>
                  </a:cubicBezTo>
                  <a:cubicBezTo>
                    <a:pt x="105410" y="232410"/>
                    <a:pt x="109233" y="223520"/>
                    <a:pt x="104140" y="220980"/>
                  </a:cubicBezTo>
                  <a:cubicBezTo>
                    <a:pt x="102883" y="212090"/>
                    <a:pt x="104140" y="201930"/>
                    <a:pt x="102883" y="193040"/>
                  </a:cubicBezTo>
                  <a:lnTo>
                    <a:pt x="100343" y="193040"/>
                  </a:lnTo>
                  <a:cubicBezTo>
                    <a:pt x="100343" y="189230"/>
                    <a:pt x="101600" y="185420"/>
                    <a:pt x="100343" y="181610"/>
                  </a:cubicBezTo>
                  <a:lnTo>
                    <a:pt x="97790" y="181610"/>
                  </a:lnTo>
                  <a:cubicBezTo>
                    <a:pt x="97790" y="177800"/>
                    <a:pt x="97790" y="172720"/>
                    <a:pt x="96533" y="168910"/>
                  </a:cubicBezTo>
                  <a:lnTo>
                    <a:pt x="93993" y="168910"/>
                  </a:lnTo>
                  <a:cubicBezTo>
                    <a:pt x="93993" y="162560"/>
                    <a:pt x="95250" y="154940"/>
                    <a:pt x="93993" y="147320"/>
                  </a:cubicBezTo>
                  <a:lnTo>
                    <a:pt x="91440" y="147320"/>
                  </a:lnTo>
                  <a:cubicBezTo>
                    <a:pt x="91440" y="146050"/>
                    <a:pt x="91440" y="143510"/>
                    <a:pt x="90183" y="140970"/>
                  </a:cubicBezTo>
                  <a:lnTo>
                    <a:pt x="88900" y="140970"/>
                  </a:lnTo>
                  <a:cubicBezTo>
                    <a:pt x="87643" y="138430"/>
                    <a:pt x="88900" y="134620"/>
                    <a:pt x="87643" y="132080"/>
                  </a:cubicBezTo>
                  <a:lnTo>
                    <a:pt x="85090" y="132080"/>
                  </a:lnTo>
                  <a:cubicBezTo>
                    <a:pt x="85090" y="128270"/>
                    <a:pt x="86360" y="124460"/>
                    <a:pt x="85090" y="120650"/>
                  </a:cubicBezTo>
                  <a:lnTo>
                    <a:pt x="82550" y="120650"/>
                  </a:lnTo>
                  <a:cubicBezTo>
                    <a:pt x="82550" y="116840"/>
                    <a:pt x="82550" y="114300"/>
                    <a:pt x="81293" y="110490"/>
                  </a:cubicBezTo>
                  <a:lnTo>
                    <a:pt x="78740" y="110490"/>
                  </a:lnTo>
                  <a:cubicBezTo>
                    <a:pt x="78740" y="109220"/>
                    <a:pt x="80010" y="106680"/>
                    <a:pt x="78740" y="105410"/>
                  </a:cubicBezTo>
                  <a:lnTo>
                    <a:pt x="76200" y="105410"/>
                  </a:lnTo>
                  <a:cubicBezTo>
                    <a:pt x="76200" y="101600"/>
                    <a:pt x="76200" y="96520"/>
                    <a:pt x="74943" y="92710"/>
                  </a:cubicBezTo>
                  <a:lnTo>
                    <a:pt x="73660" y="92710"/>
                  </a:lnTo>
                  <a:cubicBezTo>
                    <a:pt x="72390" y="90170"/>
                    <a:pt x="73660" y="87630"/>
                    <a:pt x="72390" y="86360"/>
                  </a:cubicBezTo>
                  <a:lnTo>
                    <a:pt x="69850" y="86360"/>
                  </a:lnTo>
                  <a:cubicBezTo>
                    <a:pt x="69850" y="85090"/>
                    <a:pt x="71133" y="82550"/>
                    <a:pt x="69850" y="80010"/>
                  </a:cubicBezTo>
                  <a:lnTo>
                    <a:pt x="67310" y="80010"/>
                  </a:lnTo>
                  <a:cubicBezTo>
                    <a:pt x="66040" y="74930"/>
                    <a:pt x="69850" y="66040"/>
                    <a:pt x="63500" y="64770"/>
                  </a:cubicBezTo>
                  <a:cubicBezTo>
                    <a:pt x="63500" y="59690"/>
                    <a:pt x="66040" y="49530"/>
                    <a:pt x="60960" y="46990"/>
                  </a:cubicBezTo>
                  <a:cubicBezTo>
                    <a:pt x="62243" y="44450"/>
                    <a:pt x="58433" y="43180"/>
                    <a:pt x="57150" y="44450"/>
                  </a:cubicBezTo>
                  <a:cubicBezTo>
                    <a:pt x="55893" y="44450"/>
                    <a:pt x="54610" y="43180"/>
                    <a:pt x="54610" y="44450"/>
                  </a:cubicBezTo>
                  <a:lnTo>
                    <a:pt x="54610" y="46990"/>
                  </a:lnTo>
                  <a:lnTo>
                    <a:pt x="52083" y="46990"/>
                  </a:lnTo>
                  <a:cubicBezTo>
                    <a:pt x="50800" y="49530"/>
                    <a:pt x="50800" y="54610"/>
                    <a:pt x="52083" y="57150"/>
                  </a:cubicBezTo>
                  <a:lnTo>
                    <a:pt x="54610" y="57150"/>
                  </a:lnTo>
                  <a:cubicBezTo>
                    <a:pt x="54610" y="60960"/>
                    <a:pt x="53340" y="66040"/>
                    <a:pt x="54610" y="68580"/>
                  </a:cubicBezTo>
                  <a:lnTo>
                    <a:pt x="57150" y="68580"/>
                  </a:lnTo>
                  <a:cubicBezTo>
                    <a:pt x="58433" y="74930"/>
                    <a:pt x="54610" y="85090"/>
                    <a:pt x="59690" y="87630"/>
                  </a:cubicBezTo>
                  <a:cubicBezTo>
                    <a:pt x="59690" y="90170"/>
                    <a:pt x="59690" y="93980"/>
                    <a:pt x="60960" y="96520"/>
                  </a:cubicBezTo>
                  <a:lnTo>
                    <a:pt x="63500" y="96520"/>
                  </a:lnTo>
                  <a:cubicBezTo>
                    <a:pt x="63500" y="99060"/>
                    <a:pt x="62243" y="101600"/>
                    <a:pt x="63500" y="102870"/>
                  </a:cubicBezTo>
                  <a:lnTo>
                    <a:pt x="66040" y="102870"/>
                  </a:lnTo>
                  <a:cubicBezTo>
                    <a:pt x="66040" y="106680"/>
                    <a:pt x="66040" y="111760"/>
                    <a:pt x="67310" y="114300"/>
                  </a:cubicBezTo>
                  <a:lnTo>
                    <a:pt x="69850" y="114300"/>
                  </a:lnTo>
                  <a:cubicBezTo>
                    <a:pt x="69850" y="118110"/>
                    <a:pt x="68593" y="121920"/>
                    <a:pt x="69850" y="124460"/>
                  </a:cubicBezTo>
                  <a:lnTo>
                    <a:pt x="72390" y="124460"/>
                  </a:lnTo>
                  <a:cubicBezTo>
                    <a:pt x="72390" y="125730"/>
                    <a:pt x="71133" y="128270"/>
                    <a:pt x="73660" y="129540"/>
                  </a:cubicBezTo>
                  <a:lnTo>
                    <a:pt x="74943" y="129540"/>
                  </a:lnTo>
                  <a:cubicBezTo>
                    <a:pt x="76200" y="135890"/>
                    <a:pt x="72390" y="144780"/>
                    <a:pt x="78740" y="144780"/>
                  </a:cubicBezTo>
                  <a:cubicBezTo>
                    <a:pt x="78740" y="148590"/>
                    <a:pt x="77483" y="152400"/>
                    <a:pt x="78740" y="154940"/>
                  </a:cubicBezTo>
                  <a:lnTo>
                    <a:pt x="81293" y="154940"/>
                  </a:lnTo>
                  <a:cubicBezTo>
                    <a:pt x="81293" y="157480"/>
                    <a:pt x="81293" y="161290"/>
                    <a:pt x="82550" y="163830"/>
                  </a:cubicBezTo>
                  <a:lnTo>
                    <a:pt x="85090" y="163830"/>
                  </a:lnTo>
                  <a:cubicBezTo>
                    <a:pt x="85090" y="171450"/>
                    <a:pt x="83833" y="180340"/>
                    <a:pt x="85090" y="187960"/>
                  </a:cubicBezTo>
                  <a:lnTo>
                    <a:pt x="87643" y="187960"/>
                  </a:lnTo>
                  <a:cubicBezTo>
                    <a:pt x="87643" y="191770"/>
                    <a:pt x="86360" y="196850"/>
                    <a:pt x="88900" y="200660"/>
                  </a:cubicBezTo>
                  <a:lnTo>
                    <a:pt x="90183" y="200660"/>
                  </a:lnTo>
                  <a:cubicBezTo>
                    <a:pt x="91440" y="205740"/>
                    <a:pt x="87643" y="214630"/>
                    <a:pt x="93993" y="215900"/>
                  </a:cubicBezTo>
                  <a:cubicBezTo>
                    <a:pt x="93993" y="227330"/>
                    <a:pt x="92710" y="238760"/>
                    <a:pt x="93993" y="248920"/>
                  </a:cubicBezTo>
                  <a:lnTo>
                    <a:pt x="96533" y="248920"/>
                  </a:lnTo>
                  <a:cubicBezTo>
                    <a:pt x="97790" y="254000"/>
                    <a:pt x="93993" y="262890"/>
                    <a:pt x="100343" y="264160"/>
                  </a:cubicBezTo>
                  <a:cubicBezTo>
                    <a:pt x="100343" y="274320"/>
                    <a:pt x="99060" y="284480"/>
                    <a:pt x="100343" y="294640"/>
                  </a:cubicBezTo>
                  <a:lnTo>
                    <a:pt x="102883" y="294640"/>
                  </a:lnTo>
                  <a:cubicBezTo>
                    <a:pt x="102883" y="306070"/>
                    <a:pt x="101600" y="317500"/>
                    <a:pt x="104140" y="327660"/>
                  </a:cubicBezTo>
                  <a:lnTo>
                    <a:pt x="105410" y="327660"/>
                  </a:lnTo>
                  <a:cubicBezTo>
                    <a:pt x="105410" y="331470"/>
                    <a:pt x="105410" y="335280"/>
                    <a:pt x="106693" y="337820"/>
                  </a:cubicBezTo>
                  <a:lnTo>
                    <a:pt x="109233" y="337820"/>
                  </a:lnTo>
                  <a:cubicBezTo>
                    <a:pt x="109233" y="341630"/>
                    <a:pt x="107950" y="345440"/>
                    <a:pt x="109233" y="349250"/>
                  </a:cubicBezTo>
                  <a:lnTo>
                    <a:pt x="111760" y="349250"/>
                  </a:lnTo>
                  <a:lnTo>
                    <a:pt x="111760" y="415290"/>
                  </a:lnTo>
                  <a:lnTo>
                    <a:pt x="104140" y="415290"/>
                  </a:lnTo>
                  <a:cubicBezTo>
                    <a:pt x="102883" y="412750"/>
                    <a:pt x="104140" y="408940"/>
                    <a:pt x="102883" y="406400"/>
                  </a:cubicBezTo>
                  <a:lnTo>
                    <a:pt x="100343" y="406400"/>
                  </a:lnTo>
                  <a:cubicBezTo>
                    <a:pt x="100343" y="405130"/>
                    <a:pt x="101600" y="402590"/>
                    <a:pt x="100343" y="400050"/>
                  </a:cubicBezTo>
                  <a:lnTo>
                    <a:pt x="97790" y="400050"/>
                  </a:lnTo>
                  <a:cubicBezTo>
                    <a:pt x="97790" y="396240"/>
                    <a:pt x="97790" y="392430"/>
                    <a:pt x="96533" y="388620"/>
                  </a:cubicBezTo>
                  <a:lnTo>
                    <a:pt x="93993" y="388620"/>
                  </a:lnTo>
                  <a:cubicBezTo>
                    <a:pt x="93993" y="384810"/>
                    <a:pt x="95250" y="382270"/>
                    <a:pt x="93993" y="379730"/>
                  </a:cubicBezTo>
                  <a:lnTo>
                    <a:pt x="91440" y="379730"/>
                  </a:lnTo>
                  <a:cubicBezTo>
                    <a:pt x="91440" y="378460"/>
                    <a:pt x="91440" y="377190"/>
                    <a:pt x="90183" y="375920"/>
                  </a:cubicBezTo>
                  <a:lnTo>
                    <a:pt x="88900" y="375920"/>
                  </a:lnTo>
                  <a:cubicBezTo>
                    <a:pt x="87643" y="375920"/>
                    <a:pt x="88900" y="373380"/>
                    <a:pt x="87643" y="373380"/>
                  </a:cubicBezTo>
                  <a:lnTo>
                    <a:pt x="85090" y="373380"/>
                  </a:lnTo>
                  <a:cubicBezTo>
                    <a:pt x="85090" y="369570"/>
                    <a:pt x="86360" y="367030"/>
                    <a:pt x="85090" y="364490"/>
                  </a:cubicBezTo>
                  <a:lnTo>
                    <a:pt x="82550" y="364490"/>
                  </a:lnTo>
                  <a:cubicBezTo>
                    <a:pt x="82550" y="363220"/>
                    <a:pt x="82550" y="361950"/>
                    <a:pt x="81293" y="360680"/>
                  </a:cubicBezTo>
                  <a:lnTo>
                    <a:pt x="78740" y="360680"/>
                  </a:lnTo>
                  <a:cubicBezTo>
                    <a:pt x="78740" y="360680"/>
                    <a:pt x="80010" y="358140"/>
                    <a:pt x="78740" y="358140"/>
                  </a:cubicBezTo>
                  <a:lnTo>
                    <a:pt x="76200" y="358140"/>
                  </a:lnTo>
                  <a:cubicBezTo>
                    <a:pt x="76200" y="355600"/>
                    <a:pt x="76200" y="353060"/>
                    <a:pt x="74943" y="351790"/>
                  </a:cubicBezTo>
                  <a:lnTo>
                    <a:pt x="73660" y="351790"/>
                  </a:lnTo>
                  <a:cubicBezTo>
                    <a:pt x="72390" y="349250"/>
                    <a:pt x="73660" y="344170"/>
                    <a:pt x="69850" y="345440"/>
                  </a:cubicBezTo>
                  <a:lnTo>
                    <a:pt x="67310" y="345440"/>
                  </a:lnTo>
                  <a:cubicBezTo>
                    <a:pt x="67310" y="342900"/>
                    <a:pt x="68593" y="337820"/>
                    <a:pt x="63500" y="339090"/>
                  </a:cubicBezTo>
                  <a:lnTo>
                    <a:pt x="60960" y="339090"/>
                  </a:lnTo>
                  <a:cubicBezTo>
                    <a:pt x="60960" y="339090"/>
                    <a:pt x="60960" y="337820"/>
                    <a:pt x="59690" y="336550"/>
                  </a:cubicBezTo>
                  <a:lnTo>
                    <a:pt x="58433" y="336550"/>
                  </a:lnTo>
                  <a:cubicBezTo>
                    <a:pt x="57150" y="334010"/>
                    <a:pt x="58433" y="331470"/>
                    <a:pt x="57150" y="330200"/>
                  </a:cubicBezTo>
                  <a:lnTo>
                    <a:pt x="54610" y="330200"/>
                  </a:lnTo>
                  <a:cubicBezTo>
                    <a:pt x="54610" y="330200"/>
                    <a:pt x="55893" y="327660"/>
                    <a:pt x="54610" y="327660"/>
                  </a:cubicBezTo>
                  <a:lnTo>
                    <a:pt x="52083" y="327660"/>
                  </a:lnTo>
                  <a:cubicBezTo>
                    <a:pt x="52083" y="326390"/>
                    <a:pt x="52083" y="325120"/>
                    <a:pt x="50800" y="323850"/>
                  </a:cubicBezTo>
                  <a:lnTo>
                    <a:pt x="48260" y="323850"/>
                  </a:lnTo>
                  <a:cubicBezTo>
                    <a:pt x="49543" y="321310"/>
                    <a:pt x="46990" y="321310"/>
                    <a:pt x="44450" y="321310"/>
                  </a:cubicBezTo>
                  <a:lnTo>
                    <a:pt x="43193" y="321310"/>
                  </a:lnTo>
                  <a:cubicBezTo>
                    <a:pt x="41910" y="320040"/>
                    <a:pt x="43193" y="318770"/>
                    <a:pt x="41910" y="318770"/>
                  </a:cubicBezTo>
                  <a:lnTo>
                    <a:pt x="39383" y="318770"/>
                  </a:lnTo>
                  <a:cubicBezTo>
                    <a:pt x="39383" y="317500"/>
                    <a:pt x="40640" y="316230"/>
                    <a:pt x="39383" y="314960"/>
                  </a:cubicBezTo>
                  <a:lnTo>
                    <a:pt x="36843" y="314960"/>
                  </a:lnTo>
                  <a:cubicBezTo>
                    <a:pt x="36843" y="314960"/>
                    <a:pt x="36843" y="312420"/>
                    <a:pt x="35560" y="312420"/>
                  </a:cubicBezTo>
                  <a:lnTo>
                    <a:pt x="33033" y="312420"/>
                  </a:lnTo>
                  <a:cubicBezTo>
                    <a:pt x="33033" y="311150"/>
                    <a:pt x="34290" y="309880"/>
                    <a:pt x="33033" y="308610"/>
                  </a:cubicBezTo>
                  <a:lnTo>
                    <a:pt x="30493" y="308610"/>
                  </a:lnTo>
                  <a:cubicBezTo>
                    <a:pt x="30493" y="308610"/>
                    <a:pt x="30493" y="307340"/>
                    <a:pt x="29210" y="306070"/>
                  </a:cubicBezTo>
                  <a:lnTo>
                    <a:pt x="27940" y="306070"/>
                  </a:lnTo>
                  <a:lnTo>
                    <a:pt x="27940" y="297180"/>
                  </a:lnTo>
                  <a:cubicBezTo>
                    <a:pt x="27940" y="297180"/>
                    <a:pt x="29210" y="298450"/>
                    <a:pt x="30493" y="297180"/>
                  </a:cubicBezTo>
                  <a:lnTo>
                    <a:pt x="30493" y="294640"/>
                  </a:lnTo>
                  <a:cubicBezTo>
                    <a:pt x="31750" y="294640"/>
                    <a:pt x="33033" y="295910"/>
                    <a:pt x="33033" y="293370"/>
                  </a:cubicBezTo>
                  <a:lnTo>
                    <a:pt x="33033" y="292100"/>
                  </a:lnTo>
                  <a:lnTo>
                    <a:pt x="39383" y="292100"/>
                  </a:lnTo>
                  <a:lnTo>
                    <a:pt x="39383" y="273050"/>
                  </a:lnTo>
                  <a:cubicBezTo>
                    <a:pt x="38100" y="271780"/>
                    <a:pt x="35560" y="273050"/>
                    <a:pt x="33033" y="273050"/>
                  </a:cubicBezTo>
                  <a:cubicBezTo>
                    <a:pt x="33033" y="271780"/>
                    <a:pt x="34290" y="270510"/>
                    <a:pt x="33033" y="269240"/>
                  </a:cubicBezTo>
                  <a:lnTo>
                    <a:pt x="30493" y="269240"/>
                  </a:lnTo>
                  <a:cubicBezTo>
                    <a:pt x="30493" y="267970"/>
                    <a:pt x="30493" y="265430"/>
                    <a:pt x="29210" y="262890"/>
                  </a:cubicBezTo>
                  <a:lnTo>
                    <a:pt x="27940" y="262890"/>
                  </a:lnTo>
                  <a:cubicBezTo>
                    <a:pt x="26683" y="261620"/>
                    <a:pt x="27940" y="259080"/>
                    <a:pt x="26683" y="257810"/>
                  </a:cubicBezTo>
                  <a:lnTo>
                    <a:pt x="24143" y="257810"/>
                  </a:lnTo>
                  <a:cubicBezTo>
                    <a:pt x="24143" y="256540"/>
                    <a:pt x="25400" y="255270"/>
                    <a:pt x="24143" y="254000"/>
                  </a:cubicBezTo>
                  <a:lnTo>
                    <a:pt x="21590" y="254000"/>
                  </a:lnTo>
                  <a:cubicBezTo>
                    <a:pt x="21590" y="252730"/>
                    <a:pt x="21590" y="250190"/>
                    <a:pt x="20333" y="247650"/>
                  </a:cubicBezTo>
                  <a:lnTo>
                    <a:pt x="17793" y="247650"/>
                  </a:lnTo>
                  <a:cubicBezTo>
                    <a:pt x="17793" y="247650"/>
                    <a:pt x="19050" y="246380"/>
                    <a:pt x="17793" y="245110"/>
                  </a:cubicBezTo>
                  <a:lnTo>
                    <a:pt x="15240" y="245110"/>
                  </a:lnTo>
                  <a:cubicBezTo>
                    <a:pt x="15240" y="242570"/>
                    <a:pt x="15240" y="240030"/>
                    <a:pt x="13983" y="238760"/>
                  </a:cubicBezTo>
                  <a:lnTo>
                    <a:pt x="12700" y="238760"/>
                  </a:lnTo>
                  <a:cubicBezTo>
                    <a:pt x="11443" y="237490"/>
                    <a:pt x="12700" y="234950"/>
                    <a:pt x="11443" y="232410"/>
                  </a:cubicBezTo>
                  <a:lnTo>
                    <a:pt x="8890" y="232410"/>
                  </a:lnTo>
                  <a:cubicBezTo>
                    <a:pt x="8890" y="232410"/>
                    <a:pt x="10160" y="231140"/>
                    <a:pt x="8890" y="229870"/>
                  </a:cubicBezTo>
                  <a:lnTo>
                    <a:pt x="6350" y="229870"/>
                  </a:lnTo>
                  <a:cubicBezTo>
                    <a:pt x="6350" y="227330"/>
                    <a:pt x="6350" y="224790"/>
                    <a:pt x="5093" y="223520"/>
                  </a:cubicBezTo>
                  <a:lnTo>
                    <a:pt x="2540" y="223520"/>
                  </a:lnTo>
                  <a:cubicBezTo>
                    <a:pt x="2540" y="220980"/>
                    <a:pt x="3810" y="217170"/>
                    <a:pt x="2540" y="214630"/>
                  </a:cubicBezTo>
                  <a:lnTo>
                    <a:pt x="0" y="214630"/>
                  </a:lnTo>
                  <a:lnTo>
                    <a:pt x="0" y="203200"/>
                  </a:lnTo>
                  <a:cubicBezTo>
                    <a:pt x="1283" y="203200"/>
                    <a:pt x="2540" y="204470"/>
                    <a:pt x="2540" y="201930"/>
                  </a:cubicBezTo>
                  <a:lnTo>
                    <a:pt x="2540" y="200660"/>
                  </a:lnTo>
                  <a:lnTo>
                    <a:pt x="11443" y="200660"/>
                  </a:lnTo>
                  <a:lnTo>
                    <a:pt x="11443" y="201930"/>
                  </a:lnTo>
                  <a:cubicBezTo>
                    <a:pt x="13983" y="204470"/>
                    <a:pt x="17793" y="203200"/>
                    <a:pt x="20333" y="203200"/>
                  </a:cubicBezTo>
                  <a:lnTo>
                    <a:pt x="20333" y="205740"/>
                  </a:lnTo>
                  <a:cubicBezTo>
                    <a:pt x="24143" y="207010"/>
                    <a:pt x="29210" y="207010"/>
                    <a:pt x="33033" y="205740"/>
                  </a:cubicBezTo>
                  <a:lnTo>
                    <a:pt x="33033" y="203200"/>
                  </a:lnTo>
                  <a:cubicBezTo>
                    <a:pt x="35560" y="203200"/>
                    <a:pt x="38100" y="204470"/>
                    <a:pt x="39383" y="201930"/>
                  </a:cubicBezTo>
                  <a:lnTo>
                    <a:pt x="39383" y="200660"/>
                  </a:lnTo>
                  <a:cubicBezTo>
                    <a:pt x="41910" y="201930"/>
                    <a:pt x="43193" y="198120"/>
                    <a:pt x="43193" y="196850"/>
                  </a:cubicBezTo>
                  <a:lnTo>
                    <a:pt x="43193" y="194310"/>
                  </a:lnTo>
                  <a:cubicBezTo>
                    <a:pt x="45733" y="195580"/>
                    <a:pt x="45733" y="191770"/>
                    <a:pt x="45733" y="190500"/>
                  </a:cubicBezTo>
                  <a:cubicBezTo>
                    <a:pt x="45733" y="189230"/>
                    <a:pt x="45733" y="187960"/>
                    <a:pt x="44450" y="186690"/>
                  </a:cubicBezTo>
                  <a:lnTo>
                    <a:pt x="43193" y="186690"/>
                  </a:lnTo>
                  <a:cubicBezTo>
                    <a:pt x="41910" y="185420"/>
                    <a:pt x="43193" y="182880"/>
                    <a:pt x="41910" y="181610"/>
                  </a:cubicBezTo>
                  <a:lnTo>
                    <a:pt x="39383" y="181610"/>
                  </a:lnTo>
                  <a:cubicBezTo>
                    <a:pt x="39383" y="179070"/>
                    <a:pt x="40640" y="176530"/>
                    <a:pt x="39383" y="175260"/>
                  </a:cubicBezTo>
                  <a:lnTo>
                    <a:pt x="36843" y="175260"/>
                  </a:lnTo>
                  <a:cubicBezTo>
                    <a:pt x="36843" y="172720"/>
                    <a:pt x="36843" y="170180"/>
                    <a:pt x="35560" y="168910"/>
                  </a:cubicBezTo>
                  <a:lnTo>
                    <a:pt x="33033" y="168910"/>
                  </a:lnTo>
                  <a:cubicBezTo>
                    <a:pt x="33033" y="167640"/>
                    <a:pt x="34290" y="166370"/>
                    <a:pt x="33033" y="166370"/>
                  </a:cubicBezTo>
                  <a:lnTo>
                    <a:pt x="30493" y="166370"/>
                  </a:lnTo>
                  <a:cubicBezTo>
                    <a:pt x="30493" y="162560"/>
                    <a:pt x="30493" y="160020"/>
                    <a:pt x="29210" y="156210"/>
                  </a:cubicBezTo>
                  <a:lnTo>
                    <a:pt x="27940" y="156210"/>
                  </a:lnTo>
                  <a:cubicBezTo>
                    <a:pt x="26683" y="156210"/>
                    <a:pt x="27940" y="154940"/>
                    <a:pt x="26683" y="153670"/>
                  </a:cubicBezTo>
                  <a:lnTo>
                    <a:pt x="24143" y="153670"/>
                  </a:lnTo>
                  <a:cubicBezTo>
                    <a:pt x="24143" y="152400"/>
                    <a:pt x="25400" y="151130"/>
                    <a:pt x="24143" y="151130"/>
                  </a:cubicBezTo>
                  <a:lnTo>
                    <a:pt x="21590" y="151130"/>
                  </a:lnTo>
                  <a:cubicBezTo>
                    <a:pt x="21590" y="147320"/>
                    <a:pt x="21590" y="144780"/>
                    <a:pt x="20333" y="140970"/>
                  </a:cubicBezTo>
                  <a:lnTo>
                    <a:pt x="17793" y="140970"/>
                  </a:lnTo>
                  <a:cubicBezTo>
                    <a:pt x="17793" y="139700"/>
                    <a:pt x="19050" y="137160"/>
                    <a:pt x="17793" y="135890"/>
                  </a:cubicBezTo>
                  <a:lnTo>
                    <a:pt x="15240" y="135890"/>
                  </a:lnTo>
                  <a:cubicBezTo>
                    <a:pt x="15240" y="133350"/>
                    <a:pt x="15240" y="130810"/>
                    <a:pt x="13983" y="129540"/>
                  </a:cubicBezTo>
                  <a:lnTo>
                    <a:pt x="12700" y="129540"/>
                  </a:lnTo>
                  <a:cubicBezTo>
                    <a:pt x="11443" y="124460"/>
                    <a:pt x="13983" y="115570"/>
                    <a:pt x="8890" y="114300"/>
                  </a:cubicBezTo>
                  <a:cubicBezTo>
                    <a:pt x="8890" y="110490"/>
                    <a:pt x="10160" y="107950"/>
                    <a:pt x="8890" y="105410"/>
                  </a:cubicBezTo>
                  <a:lnTo>
                    <a:pt x="6350" y="105410"/>
                  </a:lnTo>
                  <a:lnTo>
                    <a:pt x="6350" y="90170"/>
                  </a:lnTo>
                  <a:cubicBezTo>
                    <a:pt x="6350" y="90170"/>
                    <a:pt x="8890" y="91440"/>
                    <a:pt x="8890" y="90170"/>
                  </a:cubicBezTo>
                  <a:lnTo>
                    <a:pt x="8890" y="87630"/>
                  </a:lnTo>
                  <a:cubicBezTo>
                    <a:pt x="11443" y="88900"/>
                    <a:pt x="12700" y="85090"/>
                    <a:pt x="12700" y="83820"/>
                  </a:cubicBezTo>
                  <a:lnTo>
                    <a:pt x="12700" y="81280"/>
                  </a:lnTo>
                  <a:cubicBezTo>
                    <a:pt x="12700" y="81280"/>
                    <a:pt x="13983" y="82550"/>
                    <a:pt x="15240" y="80010"/>
                  </a:cubicBezTo>
                  <a:lnTo>
                    <a:pt x="15240" y="78740"/>
                  </a:lnTo>
                  <a:cubicBezTo>
                    <a:pt x="16510" y="78740"/>
                    <a:pt x="17793" y="78740"/>
                    <a:pt x="17793" y="77470"/>
                  </a:cubicBezTo>
                  <a:lnTo>
                    <a:pt x="17793" y="74930"/>
                  </a:lnTo>
                  <a:cubicBezTo>
                    <a:pt x="19050" y="74930"/>
                    <a:pt x="20333" y="76200"/>
                    <a:pt x="21590" y="74930"/>
                  </a:cubicBezTo>
                  <a:lnTo>
                    <a:pt x="21590" y="72390"/>
                  </a:lnTo>
                  <a:cubicBezTo>
                    <a:pt x="24143" y="72390"/>
                    <a:pt x="29210" y="73660"/>
                    <a:pt x="27940" y="68580"/>
                  </a:cubicBezTo>
                  <a:lnTo>
                    <a:pt x="27940" y="66040"/>
                  </a:lnTo>
                  <a:lnTo>
                    <a:pt x="29210" y="66040"/>
                  </a:lnTo>
                  <a:cubicBezTo>
                    <a:pt x="30493" y="45720"/>
                    <a:pt x="30493" y="25400"/>
                    <a:pt x="30493" y="5080"/>
                  </a:cubicBezTo>
                  <a:cubicBezTo>
                    <a:pt x="35560" y="7620"/>
                    <a:pt x="31750" y="0"/>
                    <a:pt x="35560" y="254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0" name="Shape 50"/>
            <p:cNvSpPr/>
            <p:nvPr/>
          </p:nvSpPr>
          <p:spPr>
            <a:xfrm>
              <a:off x="462286" y="436639"/>
              <a:ext cx="198120" cy="422910"/>
            </a:xfrm>
            <a:custGeom>
              <a:avLst/>
              <a:gdLst/>
              <a:ahLst/>
              <a:cxnLst/>
              <a:rect l="0" t="0" r="0" b="0"/>
              <a:pathLst>
                <a:path w="198120" h="422910">
                  <a:moveTo>
                    <a:pt x="156210" y="0"/>
                  </a:moveTo>
                  <a:lnTo>
                    <a:pt x="161290" y="0"/>
                  </a:lnTo>
                  <a:cubicBezTo>
                    <a:pt x="161290" y="12700"/>
                    <a:pt x="161290" y="26670"/>
                    <a:pt x="162560" y="39370"/>
                  </a:cubicBezTo>
                  <a:lnTo>
                    <a:pt x="163830" y="39370"/>
                  </a:lnTo>
                  <a:cubicBezTo>
                    <a:pt x="165100" y="48260"/>
                    <a:pt x="163830" y="58420"/>
                    <a:pt x="165100" y="67310"/>
                  </a:cubicBezTo>
                  <a:lnTo>
                    <a:pt x="167640" y="67310"/>
                  </a:lnTo>
                  <a:cubicBezTo>
                    <a:pt x="166370" y="69850"/>
                    <a:pt x="168910" y="71120"/>
                    <a:pt x="171450" y="69850"/>
                  </a:cubicBezTo>
                  <a:lnTo>
                    <a:pt x="173990" y="69850"/>
                  </a:lnTo>
                  <a:cubicBezTo>
                    <a:pt x="173990" y="71120"/>
                    <a:pt x="172720" y="72390"/>
                    <a:pt x="173990" y="73660"/>
                  </a:cubicBezTo>
                  <a:lnTo>
                    <a:pt x="176530" y="73660"/>
                  </a:lnTo>
                  <a:cubicBezTo>
                    <a:pt x="176530" y="73660"/>
                    <a:pt x="176530" y="76200"/>
                    <a:pt x="177800" y="76200"/>
                  </a:cubicBezTo>
                  <a:lnTo>
                    <a:pt x="179070" y="76200"/>
                  </a:lnTo>
                  <a:cubicBezTo>
                    <a:pt x="180340" y="77470"/>
                    <a:pt x="179070" y="78740"/>
                    <a:pt x="180340" y="78740"/>
                  </a:cubicBezTo>
                  <a:lnTo>
                    <a:pt x="182880" y="78740"/>
                  </a:lnTo>
                  <a:cubicBezTo>
                    <a:pt x="182880" y="81280"/>
                    <a:pt x="181610" y="83820"/>
                    <a:pt x="182880" y="85090"/>
                  </a:cubicBezTo>
                  <a:lnTo>
                    <a:pt x="185420" y="85090"/>
                  </a:lnTo>
                  <a:cubicBezTo>
                    <a:pt x="185420" y="86360"/>
                    <a:pt x="185420" y="87630"/>
                    <a:pt x="186690" y="88900"/>
                  </a:cubicBezTo>
                  <a:lnTo>
                    <a:pt x="189230" y="88900"/>
                  </a:lnTo>
                  <a:lnTo>
                    <a:pt x="189230" y="96520"/>
                  </a:lnTo>
                  <a:cubicBezTo>
                    <a:pt x="185420" y="95250"/>
                    <a:pt x="185420" y="99060"/>
                    <a:pt x="185420" y="100330"/>
                  </a:cubicBezTo>
                  <a:lnTo>
                    <a:pt x="185420" y="102870"/>
                  </a:lnTo>
                  <a:lnTo>
                    <a:pt x="182880" y="102870"/>
                  </a:lnTo>
                  <a:lnTo>
                    <a:pt x="182880" y="118110"/>
                  </a:lnTo>
                  <a:lnTo>
                    <a:pt x="180340" y="118110"/>
                  </a:lnTo>
                  <a:cubicBezTo>
                    <a:pt x="179070" y="120650"/>
                    <a:pt x="180340" y="124460"/>
                    <a:pt x="179070" y="127000"/>
                  </a:cubicBezTo>
                  <a:cubicBezTo>
                    <a:pt x="176530" y="125730"/>
                    <a:pt x="176530" y="129540"/>
                    <a:pt x="176530" y="130810"/>
                  </a:cubicBezTo>
                  <a:lnTo>
                    <a:pt x="176530" y="133350"/>
                  </a:lnTo>
                  <a:lnTo>
                    <a:pt x="173990" y="133350"/>
                  </a:lnTo>
                  <a:cubicBezTo>
                    <a:pt x="172720" y="135890"/>
                    <a:pt x="173990" y="139700"/>
                    <a:pt x="173990" y="142240"/>
                  </a:cubicBezTo>
                  <a:cubicBezTo>
                    <a:pt x="172720" y="142240"/>
                    <a:pt x="171450" y="142240"/>
                    <a:pt x="170180" y="143510"/>
                  </a:cubicBezTo>
                  <a:lnTo>
                    <a:pt x="170180" y="146050"/>
                  </a:lnTo>
                  <a:cubicBezTo>
                    <a:pt x="167640" y="144780"/>
                    <a:pt x="166370" y="147320"/>
                    <a:pt x="167640" y="149860"/>
                  </a:cubicBezTo>
                  <a:lnTo>
                    <a:pt x="167640" y="151130"/>
                  </a:lnTo>
                  <a:cubicBezTo>
                    <a:pt x="165100" y="149860"/>
                    <a:pt x="163830" y="153670"/>
                    <a:pt x="163830" y="154940"/>
                  </a:cubicBezTo>
                  <a:lnTo>
                    <a:pt x="163830" y="157480"/>
                  </a:lnTo>
                  <a:cubicBezTo>
                    <a:pt x="161290" y="156210"/>
                    <a:pt x="161290" y="160020"/>
                    <a:pt x="161290" y="161290"/>
                  </a:cubicBezTo>
                  <a:lnTo>
                    <a:pt x="161290" y="163830"/>
                  </a:lnTo>
                  <a:cubicBezTo>
                    <a:pt x="160020" y="163830"/>
                    <a:pt x="158750" y="163830"/>
                    <a:pt x="158750" y="165100"/>
                  </a:cubicBezTo>
                  <a:lnTo>
                    <a:pt x="158750" y="166370"/>
                  </a:lnTo>
                  <a:cubicBezTo>
                    <a:pt x="154940" y="165100"/>
                    <a:pt x="154940" y="168910"/>
                    <a:pt x="154940" y="170180"/>
                  </a:cubicBezTo>
                  <a:lnTo>
                    <a:pt x="154940" y="172720"/>
                  </a:lnTo>
                  <a:cubicBezTo>
                    <a:pt x="152400" y="171450"/>
                    <a:pt x="151130" y="175260"/>
                    <a:pt x="152400" y="176530"/>
                  </a:cubicBezTo>
                  <a:lnTo>
                    <a:pt x="152400" y="179070"/>
                  </a:lnTo>
                  <a:lnTo>
                    <a:pt x="149860" y="179070"/>
                  </a:lnTo>
                  <a:cubicBezTo>
                    <a:pt x="148590" y="182880"/>
                    <a:pt x="148590" y="187960"/>
                    <a:pt x="149860" y="191770"/>
                  </a:cubicBezTo>
                  <a:lnTo>
                    <a:pt x="152400" y="191770"/>
                  </a:lnTo>
                  <a:cubicBezTo>
                    <a:pt x="152400" y="194310"/>
                    <a:pt x="151130" y="196850"/>
                    <a:pt x="152400" y="198120"/>
                  </a:cubicBezTo>
                  <a:lnTo>
                    <a:pt x="154940" y="198120"/>
                  </a:lnTo>
                  <a:lnTo>
                    <a:pt x="154940" y="200660"/>
                  </a:lnTo>
                  <a:cubicBezTo>
                    <a:pt x="157480" y="201930"/>
                    <a:pt x="161290" y="200660"/>
                    <a:pt x="163830" y="200660"/>
                  </a:cubicBezTo>
                  <a:lnTo>
                    <a:pt x="163830" y="203200"/>
                  </a:lnTo>
                  <a:cubicBezTo>
                    <a:pt x="167640" y="204470"/>
                    <a:pt x="171450" y="204470"/>
                    <a:pt x="173990" y="203200"/>
                  </a:cubicBezTo>
                  <a:lnTo>
                    <a:pt x="173990" y="200660"/>
                  </a:lnTo>
                  <a:cubicBezTo>
                    <a:pt x="176530" y="200660"/>
                    <a:pt x="179070" y="201930"/>
                    <a:pt x="180340" y="200660"/>
                  </a:cubicBezTo>
                  <a:lnTo>
                    <a:pt x="180340" y="198120"/>
                  </a:lnTo>
                  <a:cubicBezTo>
                    <a:pt x="181610" y="198120"/>
                    <a:pt x="182880" y="199390"/>
                    <a:pt x="182880" y="196850"/>
                  </a:cubicBezTo>
                  <a:lnTo>
                    <a:pt x="182880" y="195580"/>
                  </a:lnTo>
                  <a:lnTo>
                    <a:pt x="194310" y="195580"/>
                  </a:lnTo>
                  <a:cubicBezTo>
                    <a:pt x="195580" y="195580"/>
                    <a:pt x="194310" y="198120"/>
                    <a:pt x="195580" y="198120"/>
                  </a:cubicBezTo>
                  <a:lnTo>
                    <a:pt x="198120" y="198120"/>
                  </a:lnTo>
                  <a:lnTo>
                    <a:pt x="198120" y="207010"/>
                  </a:lnTo>
                  <a:cubicBezTo>
                    <a:pt x="195580" y="205740"/>
                    <a:pt x="194310" y="208280"/>
                    <a:pt x="194310" y="210820"/>
                  </a:cubicBezTo>
                  <a:lnTo>
                    <a:pt x="194310" y="212090"/>
                  </a:lnTo>
                  <a:lnTo>
                    <a:pt x="193040" y="212090"/>
                  </a:lnTo>
                  <a:cubicBezTo>
                    <a:pt x="191770" y="215900"/>
                    <a:pt x="191770" y="218440"/>
                    <a:pt x="191770" y="222250"/>
                  </a:cubicBezTo>
                  <a:cubicBezTo>
                    <a:pt x="189230" y="220980"/>
                    <a:pt x="187960" y="223520"/>
                    <a:pt x="189230" y="226060"/>
                  </a:cubicBezTo>
                  <a:lnTo>
                    <a:pt x="189230" y="227330"/>
                  </a:lnTo>
                  <a:cubicBezTo>
                    <a:pt x="187960" y="228600"/>
                    <a:pt x="186690" y="227330"/>
                    <a:pt x="185420" y="228600"/>
                  </a:cubicBezTo>
                  <a:lnTo>
                    <a:pt x="185420" y="231140"/>
                  </a:lnTo>
                  <a:cubicBezTo>
                    <a:pt x="182880" y="229870"/>
                    <a:pt x="181610" y="232410"/>
                    <a:pt x="182880" y="234950"/>
                  </a:cubicBezTo>
                  <a:lnTo>
                    <a:pt x="182880" y="237490"/>
                  </a:lnTo>
                  <a:cubicBezTo>
                    <a:pt x="181610" y="237490"/>
                    <a:pt x="180340" y="236220"/>
                    <a:pt x="179070" y="237490"/>
                  </a:cubicBezTo>
                  <a:lnTo>
                    <a:pt x="179070" y="240030"/>
                  </a:lnTo>
                  <a:cubicBezTo>
                    <a:pt x="179070" y="240030"/>
                    <a:pt x="176530" y="240030"/>
                    <a:pt x="176530" y="241300"/>
                  </a:cubicBezTo>
                  <a:lnTo>
                    <a:pt x="176530" y="242570"/>
                  </a:lnTo>
                  <a:cubicBezTo>
                    <a:pt x="173990" y="241300"/>
                    <a:pt x="172720" y="245110"/>
                    <a:pt x="173990" y="246380"/>
                  </a:cubicBezTo>
                  <a:lnTo>
                    <a:pt x="173990" y="248920"/>
                  </a:lnTo>
                  <a:cubicBezTo>
                    <a:pt x="170180" y="247650"/>
                    <a:pt x="170180" y="251460"/>
                    <a:pt x="170180" y="252730"/>
                  </a:cubicBezTo>
                  <a:lnTo>
                    <a:pt x="170180" y="255270"/>
                  </a:lnTo>
                  <a:cubicBezTo>
                    <a:pt x="168910" y="255270"/>
                    <a:pt x="167640" y="255270"/>
                    <a:pt x="167640" y="256540"/>
                  </a:cubicBezTo>
                  <a:lnTo>
                    <a:pt x="167640" y="257810"/>
                  </a:lnTo>
                  <a:cubicBezTo>
                    <a:pt x="165100" y="256540"/>
                    <a:pt x="163830" y="260350"/>
                    <a:pt x="163830" y="261620"/>
                  </a:cubicBezTo>
                  <a:lnTo>
                    <a:pt x="163830" y="264160"/>
                  </a:lnTo>
                  <a:cubicBezTo>
                    <a:pt x="163830" y="264160"/>
                    <a:pt x="161290" y="264160"/>
                    <a:pt x="161290" y="265430"/>
                  </a:cubicBezTo>
                  <a:lnTo>
                    <a:pt x="161290" y="267970"/>
                  </a:lnTo>
                  <a:cubicBezTo>
                    <a:pt x="160020" y="267970"/>
                    <a:pt x="158750" y="266700"/>
                    <a:pt x="158750" y="267970"/>
                  </a:cubicBezTo>
                  <a:lnTo>
                    <a:pt x="158750" y="270510"/>
                  </a:lnTo>
                  <a:lnTo>
                    <a:pt x="156210" y="270510"/>
                  </a:lnTo>
                  <a:lnTo>
                    <a:pt x="154940" y="285750"/>
                  </a:lnTo>
                  <a:cubicBezTo>
                    <a:pt x="156210" y="287020"/>
                    <a:pt x="158750" y="287020"/>
                    <a:pt x="161290" y="287020"/>
                  </a:cubicBezTo>
                  <a:cubicBezTo>
                    <a:pt x="161290" y="287020"/>
                    <a:pt x="161290" y="289560"/>
                    <a:pt x="162560" y="289560"/>
                  </a:cubicBezTo>
                  <a:lnTo>
                    <a:pt x="163830" y="289560"/>
                  </a:lnTo>
                  <a:cubicBezTo>
                    <a:pt x="162560" y="292100"/>
                    <a:pt x="166370" y="293370"/>
                    <a:pt x="167640" y="292100"/>
                  </a:cubicBezTo>
                  <a:lnTo>
                    <a:pt x="170180" y="292100"/>
                  </a:lnTo>
                  <a:lnTo>
                    <a:pt x="170180" y="300990"/>
                  </a:lnTo>
                  <a:cubicBezTo>
                    <a:pt x="168910" y="300990"/>
                    <a:pt x="167640" y="300990"/>
                    <a:pt x="167640" y="302260"/>
                  </a:cubicBezTo>
                  <a:lnTo>
                    <a:pt x="167640" y="303530"/>
                  </a:lnTo>
                  <a:cubicBezTo>
                    <a:pt x="166370" y="304800"/>
                    <a:pt x="165100" y="303530"/>
                    <a:pt x="163830" y="304800"/>
                  </a:cubicBezTo>
                  <a:lnTo>
                    <a:pt x="163830" y="307340"/>
                  </a:lnTo>
                  <a:cubicBezTo>
                    <a:pt x="163830" y="307340"/>
                    <a:pt x="161290" y="306070"/>
                    <a:pt x="161290" y="307340"/>
                  </a:cubicBezTo>
                  <a:lnTo>
                    <a:pt x="161290" y="309880"/>
                  </a:lnTo>
                  <a:cubicBezTo>
                    <a:pt x="160020" y="309880"/>
                    <a:pt x="158750" y="309880"/>
                    <a:pt x="158750" y="311150"/>
                  </a:cubicBezTo>
                  <a:lnTo>
                    <a:pt x="158750" y="313690"/>
                  </a:lnTo>
                  <a:cubicBezTo>
                    <a:pt x="157480" y="313690"/>
                    <a:pt x="156210" y="312420"/>
                    <a:pt x="154940" y="313690"/>
                  </a:cubicBezTo>
                  <a:lnTo>
                    <a:pt x="154940" y="316230"/>
                  </a:lnTo>
                  <a:cubicBezTo>
                    <a:pt x="153670" y="316230"/>
                    <a:pt x="151130" y="316230"/>
                    <a:pt x="148590" y="317500"/>
                  </a:cubicBezTo>
                  <a:lnTo>
                    <a:pt x="148590" y="318770"/>
                  </a:lnTo>
                  <a:cubicBezTo>
                    <a:pt x="148590" y="320040"/>
                    <a:pt x="146050" y="318770"/>
                    <a:pt x="146050" y="320040"/>
                  </a:cubicBezTo>
                  <a:lnTo>
                    <a:pt x="146050" y="322580"/>
                  </a:lnTo>
                  <a:cubicBezTo>
                    <a:pt x="144780" y="322580"/>
                    <a:pt x="143510" y="321310"/>
                    <a:pt x="143510" y="322580"/>
                  </a:cubicBezTo>
                  <a:lnTo>
                    <a:pt x="143510" y="325120"/>
                  </a:lnTo>
                  <a:cubicBezTo>
                    <a:pt x="142240" y="325120"/>
                    <a:pt x="140970" y="325120"/>
                    <a:pt x="139700" y="326390"/>
                  </a:cubicBezTo>
                  <a:lnTo>
                    <a:pt x="139700" y="328930"/>
                  </a:lnTo>
                  <a:cubicBezTo>
                    <a:pt x="137160" y="327660"/>
                    <a:pt x="135890" y="330200"/>
                    <a:pt x="137160" y="332740"/>
                  </a:cubicBezTo>
                  <a:lnTo>
                    <a:pt x="137160" y="334010"/>
                  </a:lnTo>
                  <a:cubicBezTo>
                    <a:pt x="135890" y="335280"/>
                    <a:pt x="134620" y="334010"/>
                    <a:pt x="133350" y="335280"/>
                  </a:cubicBezTo>
                  <a:lnTo>
                    <a:pt x="133350" y="337820"/>
                  </a:lnTo>
                  <a:cubicBezTo>
                    <a:pt x="130810" y="337820"/>
                    <a:pt x="125730" y="336550"/>
                    <a:pt x="128270" y="341630"/>
                  </a:cubicBezTo>
                  <a:lnTo>
                    <a:pt x="128270" y="344170"/>
                  </a:lnTo>
                  <a:cubicBezTo>
                    <a:pt x="124460" y="342900"/>
                    <a:pt x="124460" y="345440"/>
                    <a:pt x="124460" y="347980"/>
                  </a:cubicBezTo>
                  <a:lnTo>
                    <a:pt x="124460" y="349250"/>
                  </a:lnTo>
                  <a:cubicBezTo>
                    <a:pt x="123190" y="350520"/>
                    <a:pt x="121920" y="349250"/>
                    <a:pt x="121920" y="350520"/>
                  </a:cubicBezTo>
                  <a:lnTo>
                    <a:pt x="121920" y="353060"/>
                  </a:lnTo>
                  <a:cubicBezTo>
                    <a:pt x="119380" y="351790"/>
                    <a:pt x="118110" y="354330"/>
                    <a:pt x="118110" y="356870"/>
                  </a:cubicBezTo>
                  <a:lnTo>
                    <a:pt x="118110" y="359410"/>
                  </a:lnTo>
                  <a:cubicBezTo>
                    <a:pt x="118110" y="359410"/>
                    <a:pt x="115570" y="358140"/>
                    <a:pt x="115570" y="359410"/>
                  </a:cubicBezTo>
                  <a:lnTo>
                    <a:pt x="115570" y="361950"/>
                  </a:lnTo>
                  <a:cubicBezTo>
                    <a:pt x="113030" y="360680"/>
                    <a:pt x="111760" y="364490"/>
                    <a:pt x="113030" y="365760"/>
                  </a:cubicBezTo>
                  <a:lnTo>
                    <a:pt x="113030" y="368300"/>
                  </a:lnTo>
                  <a:cubicBezTo>
                    <a:pt x="109220" y="367030"/>
                    <a:pt x="109220" y="369570"/>
                    <a:pt x="109220" y="372110"/>
                  </a:cubicBezTo>
                  <a:lnTo>
                    <a:pt x="109220" y="374650"/>
                  </a:lnTo>
                  <a:cubicBezTo>
                    <a:pt x="107950" y="374650"/>
                    <a:pt x="106680" y="373380"/>
                    <a:pt x="106680" y="374650"/>
                  </a:cubicBezTo>
                  <a:lnTo>
                    <a:pt x="106680" y="377190"/>
                  </a:lnTo>
                  <a:cubicBezTo>
                    <a:pt x="104140" y="375920"/>
                    <a:pt x="102870" y="379730"/>
                    <a:pt x="102870" y="381000"/>
                  </a:cubicBezTo>
                  <a:lnTo>
                    <a:pt x="102870" y="383540"/>
                  </a:lnTo>
                  <a:lnTo>
                    <a:pt x="101600" y="383540"/>
                  </a:lnTo>
                  <a:cubicBezTo>
                    <a:pt x="100330" y="389890"/>
                    <a:pt x="100330" y="397510"/>
                    <a:pt x="100330" y="405130"/>
                  </a:cubicBezTo>
                  <a:cubicBezTo>
                    <a:pt x="97790" y="403860"/>
                    <a:pt x="96520" y="406400"/>
                    <a:pt x="97790" y="408940"/>
                  </a:cubicBezTo>
                  <a:lnTo>
                    <a:pt x="97790" y="410210"/>
                  </a:lnTo>
                  <a:cubicBezTo>
                    <a:pt x="96520" y="411480"/>
                    <a:pt x="95250" y="410210"/>
                    <a:pt x="93980" y="411480"/>
                  </a:cubicBezTo>
                  <a:lnTo>
                    <a:pt x="93980" y="414020"/>
                  </a:lnTo>
                  <a:lnTo>
                    <a:pt x="86360" y="414020"/>
                  </a:lnTo>
                  <a:lnTo>
                    <a:pt x="86360" y="368300"/>
                  </a:lnTo>
                  <a:lnTo>
                    <a:pt x="87630" y="368300"/>
                  </a:lnTo>
                  <a:cubicBezTo>
                    <a:pt x="88900" y="360680"/>
                    <a:pt x="88900" y="353060"/>
                    <a:pt x="88900" y="344170"/>
                  </a:cubicBezTo>
                  <a:lnTo>
                    <a:pt x="91440" y="344170"/>
                  </a:lnTo>
                  <a:cubicBezTo>
                    <a:pt x="92710" y="336550"/>
                    <a:pt x="91440" y="328930"/>
                    <a:pt x="91440" y="320040"/>
                  </a:cubicBezTo>
                  <a:lnTo>
                    <a:pt x="93980" y="320040"/>
                  </a:lnTo>
                  <a:lnTo>
                    <a:pt x="95250" y="302260"/>
                  </a:lnTo>
                  <a:lnTo>
                    <a:pt x="97790" y="302260"/>
                  </a:lnTo>
                  <a:lnTo>
                    <a:pt x="99060" y="261620"/>
                  </a:lnTo>
                  <a:lnTo>
                    <a:pt x="100330" y="261620"/>
                  </a:lnTo>
                  <a:lnTo>
                    <a:pt x="101600" y="222250"/>
                  </a:lnTo>
                  <a:lnTo>
                    <a:pt x="102870" y="222250"/>
                  </a:lnTo>
                  <a:cubicBezTo>
                    <a:pt x="104140" y="215900"/>
                    <a:pt x="104140" y="208280"/>
                    <a:pt x="104140" y="200660"/>
                  </a:cubicBezTo>
                  <a:lnTo>
                    <a:pt x="106680" y="200660"/>
                  </a:lnTo>
                  <a:cubicBezTo>
                    <a:pt x="107950" y="198120"/>
                    <a:pt x="106680" y="193040"/>
                    <a:pt x="106680" y="189230"/>
                  </a:cubicBezTo>
                  <a:lnTo>
                    <a:pt x="109220" y="189230"/>
                  </a:lnTo>
                  <a:lnTo>
                    <a:pt x="110490" y="161290"/>
                  </a:lnTo>
                  <a:lnTo>
                    <a:pt x="113030" y="161290"/>
                  </a:lnTo>
                  <a:cubicBezTo>
                    <a:pt x="114300" y="158750"/>
                    <a:pt x="113030" y="154940"/>
                    <a:pt x="113030" y="152400"/>
                  </a:cubicBezTo>
                  <a:lnTo>
                    <a:pt x="115570" y="152400"/>
                  </a:lnTo>
                  <a:cubicBezTo>
                    <a:pt x="116840" y="149860"/>
                    <a:pt x="115570" y="146050"/>
                    <a:pt x="116840" y="143510"/>
                  </a:cubicBezTo>
                  <a:lnTo>
                    <a:pt x="118110" y="143510"/>
                  </a:lnTo>
                  <a:lnTo>
                    <a:pt x="119380" y="124460"/>
                  </a:lnTo>
                  <a:lnTo>
                    <a:pt x="121920" y="124460"/>
                  </a:lnTo>
                  <a:cubicBezTo>
                    <a:pt x="123190" y="121920"/>
                    <a:pt x="121920" y="119380"/>
                    <a:pt x="121920" y="115570"/>
                  </a:cubicBezTo>
                  <a:cubicBezTo>
                    <a:pt x="125730" y="116840"/>
                    <a:pt x="125730" y="114300"/>
                    <a:pt x="125730" y="111760"/>
                  </a:cubicBezTo>
                  <a:lnTo>
                    <a:pt x="125730" y="109220"/>
                  </a:lnTo>
                  <a:lnTo>
                    <a:pt x="128270" y="109220"/>
                  </a:lnTo>
                  <a:lnTo>
                    <a:pt x="128270" y="93980"/>
                  </a:lnTo>
                  <a:cubicBezTo>
                    <a:pt x="130810" y="96520"/>
                    <a:pt x="132080" y="92710"/>
                    <a:pt x="132080" y="90170"/>
                  </a:cubicBezTo>
                  <a:lnTo>
                    <a:pt x="132080" y="88900"/>
                  </a:lnTo>
                  <a:cubicBezTo>
                    <a:pt x="134620" y="90170"/>
                    <a:pt x="134620" y="86360"/>
                    <a:pt x="134620" y="85090"/>
                  </a:cubicBezTo>
                  <a:lnTo>
                    <a:pt x="134620" y="82550"/>
                  </a:lnTo>
                  <a:lnTo>
                    <a:pt x="137160" y="82550"/>
                  </a:lnTo>
                  <a:lnTo>
                    <a:pt x="137160" y="63500"/>
                  </a:lnTo>
                  <a:lnTo>
                    <a:pt x="139700" y="63500"/>
                  </a:lnTo>
                  <a:lnTo>
                    <a:pt x="140970" y="39370"/>
                  </a:lnTo>
                  <a:cubicBezTo>
                    <a:pt x="138430" y="38100"/>
                    <a:pt x="134620" y="39370"/>
                    <a:pt x="132080" y="39370"/>
                  </a:cubicBezTo>
                  <a:cubicBezTo>
                    <a:pt x="130810" y="43180"/>
                    <a:pt x="130810" y="46990"/>
                    <a:pt x="130810" y="50800"/>
                  </a:cubicBezTo>
                  <a:lnTo>
                    <a:pt x="128270" y="50800"/>
                  </a:lnTo>
                  <a:lnTo>
                    <a:pt x="128270" y="69850"/>
                  </a:lnTo>
                  <a:lnTo>
                    <a:pt x="125730" y="69850"/>
                  </a:lnTo>
                  <a:cubicBezTo>
                    <a:pt x="124460" y="72390"/>
                    <a:pt x="124460" y="74930"/>
                    <a:pt x="124460" y="78740"/>
                  </a:cubicBezTo>
                  <a:cubicBezTo>
                    <a:pt x="123190" y="78740"/>
                    <a:pt x="121920" y="77470"/>
                    <a:pt x="121920" y="78740"/>
                  </a:cubicBezTo>
                  <a:lnTo>
                    <a:pt x="121920" y="81280"/>
                  </a:lnTo>
                  <a:lnTo>
                    <a:pt x="119380" y="81280"/>
                  </a:lnTo>
                  <a:lnTo>
                    <a:pt x="118110" y="96520"/>
                  </a:lnTo>
                  <a:cubicBezTo>
                    <a:pt x="115570" y="95250"/>
                    <a:pt x="115570" y="99060"/>
                    <a:pt x="115570" y="100330"/>
                  </a:cubicBezTo>
                  <a:lnTo>
                    <a:pt x="115570" y="102870"/>
                  </a:lnTo>
                  <a:lnTo>
                    <a:pt x="113030" y="102870"/>
                  </a:lnTo>
                  <a:cubicBezTo>
                    <a:pt x="111760" y="105410"/>
                    <a:pt x="113030" y="109220"/>
                    <a:pt x="113030" y="111760"/>
                  </a:cubicBezTo>
                  <a:lnTo>
                    <a:pt x="110490" y="111760"/>
                  </a:lnTo>
                  <a:lnTo>
                    <a:pt x="109220" y="127000"/>
                  </a:lnTo>
                  <a:cubicBezTo>
                    <a:pt x="106680" y="125730"/>
                    <a:pt x="105410" y="129540"/>
                    <a:pt x="106680" y="130810"/>
                  </a:cubicBezTo>
                  <a:lnTo>
                    <a:pt x="106680" y="133350"/>
                  </a:lnTo>
                  <a:lnTo>
                    <a:pt x="104140" y="133350"/>
                  </a:lnTo>
                  <a:cubicBezTo>
                    <a:pt x="102870" y="135890"/>
                    <a:pt x="104140" y="139700"/>
                    <a:pt x="102870" y="142240"/>
                  </a:cubicBezTo>
                  <a:lnTo>
                    <a:pt x="101600" y="142240"/>
                  </a:lnTo>
                  <a:cubicBezTo>
                    <a:pt x="100330" y="149860"/>
                    <a:pt x="100330" y="157480"/>
                    <a:pt x="100330" y="163830"/>
                  </a:cubicBezTo>
                  <a:lnTo>
                    <a:pt x="97790" y="163830"/>
                  </a:lnTo>
                  <a:cubicBezTo>
                    <a:pt x="96520" y="167640"/>
                    <a:pt x="97790" y="172720"/>
                    <a:pt x="97790" y="176530"/>
                  </a:cubicBezTo>
                  <a:lnTo>
                    <a:pt x="95250" y="176530"/>
                  </a:lnTo>
                  <a:lnTo>
                    <a:pt x="93980" y="191770"/>
                  </a:lnTo>
                  <a:lnTo>
                    <a:pt x="91440" y="191770"/>
                  </a:lnTo>
                  <a:lnTo>
                    <a:pt x="91440" y="222250"/>
                  </a:lnTo>
                  <a:lnTo>
                    <a:pt x="88900" y="222250"/>
                  </a:lnTo>
                  <a:cubicBezTo>
                    <a:pt x="87630" y="229870"/>
                    <a:pt x="88900" y="237490"/>
                    <a:pt x="87630" y="246380"/>
                  </a:cubicBezTo>
                  <a:lnTo>
                    <a:pt x="86360" y="246380"/>
                  </a:lnTo>
                  <a:lnTo>
                    <a:pt x="85090" y="264160"/>
                  </a:lnTo>
                  <a:lnTo>
                    <a:pt x="82550" y="264160"/>
                  </a:lnTo>
                  <a:lnTo>
                    <a:pt x="82550" y="314960"/>
                  </a:lnTo>
                  <a:cubicBezTo>
                    <a:pt x="78740" y="314960"/>
                    <a:pt x="78740" y="320040"/>
                    <a:pt x="78740" y="322580"/>
                  </a:cubicBezTo>
                  <a:lnTo>
                    <a:pt x="76200" y="322580"/>
                  </a:lnTo>
                  <a:cubicBezTo>
                    <a:pt x="74930" y="325120"/>
                    <a:pt x="76200" y="328930"/>
                    <a:pt x="76200" y="331470"/>
                  </a:cubicBezTo>
                  <a:lnTo>
                    <a:pt x="73660" y="331470"/>
                  </a:lnTo>
                  <a:lnTo>
                    <a:pt x="72390" y="414020"/>
                  </a:lnTo>
                  <a:lnTo>
                    <a:pt x="71120" y="414020"/>
                  </a:lnTo>
                  <a:cubicBezTo>
                    <a:pt x="69850" y="416560"/>
                    <a:pt x="69850" y="420370"/>
                    <a:pt x="69850" y="422910"/>
                  </a:cubicBezTo>
                  <a:lnTo>
                    <a:pt x="64770" y="422910"/>
                  </a:lnTo>
                  <a:cubicBezTo>
                    <a:pt x="64770" y="420370"/>
                    <a:pt x="64770" y="417830"/>
                    <a:pt x="63500" y="416560"/>
                  </a:cubicBezTo>
                  <a:lnTo>
                    <a:pt x="60960" y="416560"/>
                  </a:lnTo>
                  <a:cubicBezTo>
                    <a:pt x="60960" y="415290"/>
                    <a:pt x="62230" y="412750"/>
                    <a:pt x="60960" y="410210"/>
                  </a:cubicBezTo>
                  <a:lnTo>
                    <a:pt x="58420" y="410210"/>
                  </a:lnTo>
                  <a:cubicBezTo>
                    <a:pt x="58420" y="407670"/>
                    <a:pt x="58420" y="403860"/>
                    <a:pt x="57150" y="401320"/>
                  </a:cubicBezTo>
                  <a:lnTo>
                    <a:pt x="55880" y="401320"/>
                  </a:lnTo>
                  <a:cubicBezTo>
                    <a:pt x="54610" y="400050"/>
                    <a:pt x="55880" y="397510"/>
                    <a:pt x="54610" y="394970"/>
                  </a:cubicBezTo>
                  <a:lnTo>
                    <a:pt x="52070" y="394970"/>
                  </a:lnTo>
                  <a:cubicBezTo>
                    <a:pt x="52070" y="393700"/>
                    <a:pt x="53340" y="391160"/>
                    <a:pt x="52070" y="389890"/>
                  </a:cubicBezTo>
                  <a:lnTo>
                    <a:pt x="49530" y="389890"/>
                  </a:lnTo>
                  <a:cubicBezTo>
                    <a:pt x="49530" y="388620"/>
                    <a:pt x="49530" y="387350"/>
                    <a:pt x="48260" y="386080"/>
                  </a:cubicBezTo>
                  <a:lnTo>
                    <a:pt x="45720" y="386080"/>
                  </a:lnTo>
                  <a:cubicBezTo>
                    <a:pt x="45720" y="383540"/>
                    <a:pt x="46990" y="379730"/>
                    <a:pt x="45720" y="377190"/>
                  </a:cubicBezTo>
                  <a:lnTo>
                    <a:pt x="43180" y="377190"/>
                  </a:lnTo>
                  <a:cubicBezTo>
                    <a:pt x="43180" y="374650"/>
                    <a:pt x="43180" y="372110"/>
                    <a:pt x="41910" y="370840"/>
                  </a:cubicBezTo>
                  <a:lnTo>
                    <a:pt x="40640" y="370840"/>
                  </a:lnTo>
                  <a:cubicBezTo>
                    <a:pt x="39370" y="370840"/>
                    <a:pt x="40640" y="368300"/>
                    <a:pt x="39370" y="368300"/>
                  </a:cubicBezTo>
                  <a:lnTo>
                    <a:pt x="36830" y="368300"/>
                  </a:lnTo>
                  <a:cubicBezTo>
                    <a:pt x="36830" y="364490"/>
                    <a:pt x="38100" y="359410"/>
                    <a:pt x="36830" y="355600"/>
                  </a:cubicBezTo>
                  <a:lnTo>
                    <a:pt x="34290" y="355600"/>
                  </a:lnTo>
                  <a:cubicBezTo>
                    <a:pt x="34290" y="353060"/>
                    <a:pt x="34290" y="349250"/>
                    <a:pt x="33020" y="346710"/>
                  </a:cubicBezTo>
                  <a:lnTo>
                    <a:pt x="30480" y="346710"/>
                  </a:lnTo>
                  <a:cubicBezTo>
                    <a:pt x="30480" y="344170"/>
                    <a:pt x="31750" y="341630"/>
                    <a:pt x="30480" y="340360"/>
                  </a:cubicBezTo>
                  <a:lnTo>
                    <a:pt x="27940" y="340360"/>
                  </a:lnTo>
                  <a:cubicBezTo>
                    <a:pt x="27940" y="336550"/>
                    <a:pt x="27940" y="332740"/>
                    <a:pt x="26670" y="328930"/>
                  </a:cubicBezTo>
                  <a:lnTo>
                    <a:pt x="25400" y="328930"/>
                  </a:lnTo>
                  <a:cubicBezTo>
                    <a:pt x="24130" y="326390"/>
                    <a:pt x="25400" y="323850"/>
                    <a:pt x="24130" y="322580"/>
                  </a:cubicBezTo>
                  <a:lnTo>
                    <a:pt x="21590" y="322580"/>
                  </a:lnTo>
                  <a:cubicBezTo>
                    <a:pt x="21590" y="320040"/>
                    <a:pt x="22860" y="317500"/>
                    <a:pt x="21590" y="316230"/>
                  </a:cubicBezTo>
                  <a:lnTo>
                    <a:pt x="19050" y="316230"/>
                  </a:lnTo>
                  <a:cubicBezTo>
                    <a:pt x="17780" y="311150"/>
                    <a:pt x="21590" y="302260"/>
                    <a:pt x="15240" y="300990"/>
                  </a:cubicBezTo>
                  <a:cubicBezTo>
                    <a:pt x="15240" y="299720"/>
                    <a:pt x="16510" y="298450"/>
                    <a:pt x="15240" y="298450"/>
                  </a:cubicBezTo>
                  <a:lnTo>
                    <a:pt x="12700" y="298450"/>
                  </a:lnTo>
                  <a:cubicBezTo>
                    <a:pt x="12700" y="295910"/>
                    <a:pt x="12700" y="293370"/>
                    <a:pt x="11430" y="292100"/>
                  </a:cubicBezTo>
                  <a:lnTo>
                    <a:pt x="10160" y="292100"/>
                  </a:lnTo>
                  <a:cubicBezTo>
                    <a:pt x="8890" y="287020"/>
                    <a:pt x="12700" y="278130"/>
                    <a:pt x="6350" y="276860"/>
                  </a:cubicBezTo>
                  <a:cubicBezTo>
                    <a:pt x="5080" y="271780"/>
                    <a:pt x="8890" y="262890"/>
                    <a:pt x="3810" y="261620"/>
                  </a:cubicBezTo>
                  <a:cubicBezTo>
                    <a:pt x="3810" y="257810"/>
                    <a:pt x="3810" y="255270"/>
                    <a:pt x="2540" y="252730"/>
                  </a:cubicBezTo>
                  <a:lnTo>
                    <a:pt x="0" y="252730"/>
                  </a:lnTo>
                  <a:lnTo>
                    <a:pt x="0" y="228600"/>
                  </a:lnTo>
                  <a:lnTo>
                    <a:pt x="11430" y="228600"/>
                  </a:lnTo>
                  <a:lnTo>
                    <a:pt x="11430" y="231140"/>
                  </a:lnTo>
                  <a:cubicBezTo>
                    <a:pt x="15240" y="232410"/>
                    <a:pt x="19050" y="232410"/>
                    <a:pt x="21590" y="231140"/>
                  </a:cubicBezTo>
                  <a:lnTo>
                    <a:pt x="21590" y="228600"/>
                  </a:lnTo>
                  <a:cubicBezTo>
                    <a:pt x="24130" y="228600"/>
                    <a:pt x="30480" y="229870"/>
                    <a:pt x="27940" y="224790"/>
                  </a:cubicBezTo>
                  <a:lnTo>
                    <a:pt x="27940" y="222250"/>
                  </a:lnTo>
                  <a:lnTo>
                    <a:pt x="30480" y="222250"/>
                  </a:lnTo>
                  <a:lnTo>
                    <a:pt x="30480" y="204470"/>
                  </a:lnTo>
                  <a:lnTo>
                    <a:pt x="33020" y="204470"/>
                  </a:lnTo>
                  <a:cubicBezTo>
                    <a:pt x="34290" y="186690"/>
                    <a:pt x="34290" y="166370"/>
                    <a:pt x="33020" y="148590"/>
                  </a:cubicBezTo>
                  <a:lnTo>
                    <a:pt x="30480" y="148590"/>
                  </a:lnTo>
                  <a:lnTo>
                    <a:pt x="30480" y="143510"/>
                  </a:lnTo>
                  <a:lnTo>
                    <a:pt x="33020" y="143510"/>
                  </a:lnTo>
                  <a:lnTo>
                    <a:pt x="34290" y="113030"/>
                  </a:lnTo>
                  <a:cubicBezTo>
                    <a:pt x="36830" y="114300"/>
                    <a:pt x="36830" y="110490"/>
                    <a:pt x="36830" y="109220"/>
                  </a:cubicBezTo>
                  <a:lnTo>
                    <a:pt x="36830" y="106680"/>
                  </a:lnTo>
                  <a:lnTo>
                    <a:pt x="45720" y="106680"/>
                  </a:lnTo>
                  <a:cubicBezTo>
                    <a:pt x="45720" y="109220"/>
                    <a:pt x="44450" y="115570"/>
                    <a:pt x="49530" y="113030"/>
                  </a:cubicBezTo>
                  <a:lnTo>
                    <a:pt x="52070" y="113030"/>
                  </a:lnTo>
                  <a:lnTo>
                    <a:pt x="52070" y="115570"/>
                  </a:lnTo>
                  <a:cubicBezTo>
                    <a:pt x="54610" y="116840"/>
                    <a:pt x="58420" y="116840"/>
                    <a:pt x="60960" y="115570"/>
                  </a:cubicBezTo>
                  <a:lnTo>
                    <a:pt x="60960" y="113030"/>
                  </a:lnTo>
                  <a:lnTo>
                    <a:pt x="63500" y="113030"/>
                  </a:lnTo>
                  <a:cubicBezTo>
                    <a:pt x="64770" y="109220"/>
                    <a:pt x="64770" y="104140"/>
                    <a:pt x="64770" y="100330"/>
                  </a:cubicBezTo>
                  <a:lnTo>
                    <a:pt x="67310" y="100330"/>
                  </a:lnTo>
                  <a:lnTo>
                    <a:pt x="67310" y="85090"/>
                  </a:lnTo>
                  <a:lnTo>
                    <a:pt x="69850" y="85090"/>
                  </a:lnTo>
                  <a:cubicBezTo>
                    <a:pt x="71120" y="82550"/>
                    <a:pt x="69850" y="78740"/>
                    <a:pt x="71120" y="76200"/>
                  </a:cubicBezTo>
                  <a:lnTo>
                    <a:pt x="72390" y="76200"/>
                  </a:lnTo>
                  <a:cubicBezTo>
                    <a:pt x="73660" y="68580"/>
                    <a:pt x="73660" y="59690"/>
                    <a:pt x="73660" y="52070"/>
                  </a:cubicBezTo>
                  <a:cubicBezTo>
                    <a:pt x="74930" y="52070"/>
                    <a:pt x="76200" y="52070"/>
                    <a:pt x="76200" y="50800"/>
                  </a:cubicBezTo>
                  <a:lnTo>
                    <a:pt x="76200" y="48260"/>
                  </a:lnTo>
                  <a:lnTo>
                    <a:pt x="78740" y="48260"/>
                  </a:lnTo>
                  <a:cubicBezTo>
                    <a:pt x="80010" y="45720"/>
                    <a:pt x="80010" y="43180"/>
                    <a:pt x="80010" y="39370"/>
                  </a:cubicBezTo>
                  <a:lnTo>
                    <a:pt x="82550" y="39370"/>
                  </a:lnTo>
                  <a:lnTo>
                    <a:pt x="82550" y="24130"/>
                  </a:lnTo>
                  <a:lnTo>
                    <a:pt x="93980" y="24130"/>
                  </a:lnTo>
                  <a:cubicBezTo>
                    <a:pt x="92710" y="27940"/>
                    <a:pt x="96520" y="27940"/>
                    <a:pt x="97790" y="27940"/>
                  </a:cubicBezTo>
                  <a:lnTo>
                    <a:pt x="100330" y="27940"/>
                  </a:lnTo>
                  <a:cubicBezTo>
                    <a:pt x="99060" y="30480"/>
                    <a:pt x="101600" y="30480"/>
                    <a:pt x="104140" y="30480"/>
                  </a:cubicBezTo>
                  <a:lnTo>
                    <a:pt x="106680" y="30480"/>
                  </a:lnTo>
                  <a:lnTo>
                    <a:pt x="106680" y="33020"/>
                  </a:lnTo>
                  <a:cubicBezTo>
                    <a:pt x="111760" y="34290"/>
                    <a:pt x="116840" y="34290"/>
                    <a:pt x="121920" y="33020"/>
                  </a:cubicBezTo>
                  <a:lnTo>
                    <a:pt x="121920" y="30480"/>
                  </a:lnTo>
                  <a:cubicBezTo>
                    <a:pt x="125730" y="30480"/>
                    <a:pt x="128270" y="31750"/>
                    <a:pt x="132080" y="29210"/>
                  </a:cubicBezTo>
                  <a:lnTo>
                    <a:pt x="132080" y="27940"/>
                  </a:lnTo>
                  <a:cubicBezTo>
                    <a:pt x="134620" y="27940"/>
                    <a:pt x="139700" y="29210"/>
                    <a:pt x="137160" y="24130"/>
                  </a:cubicBezTo>
                  <a:lnTo>
                    <a:pt x="137160" y="21590"/>
                  </a:lnTo>
                  <a:cubicBezTo>
                    <a:pt x="139700" y="21590"/>
                    <a:pt x="142240" y="21590"/>
                    <a:pt x="143510" y="20320"/>
                  </a:cubicBezTo>
                  <a:lnTo>
                    <a:pt x="143510" y="17780"/>
                  </a:lnTo>
                  <a:cubicBezTo>
                    <a:pt x="146050" y="20320"/>
                    <a:pt x="147320" y="16510"/>
                    <a:pt x="147320" y="13970"/>
                  </a:cubicBezTo>
                  <a:lnTo>
                    <a:pt x="147320" y="12700"/>
                  </a:lnTo>
                  <a:cubicBezTo>
                    <a:pt x="147320" y="12700"/>
                    <a:pt x="149860" y="12700"/>
                    <a:pt x="149860" y="11430"/>
                  </a:cubicBezTo>
                  <a:lnTo>
                    <a:pt x="149860" y="8890"/>
                  </a:lnTo>
                  <a:cubicBezTo>
                    <a:pt x="151130" y="8890"/>
                    <a:pt x="152400" y="10160"/>
                    <a:pt x="152400" y="8890"/>
                  </a:cubicBezTo>
                  <a:lnTo>
                    <a:pt x="152400" y="6350"/>
                  </a:lnTo>
                  <a:lnTo>
                    <a:pt x="154940" y="6350"/>
                  </a:lnTo>
                  <a:lnTo>
                    <a:pt x="1562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1" name="Shape 51"/>
            <p:cNvSpPr/>
            <p:nvPr/>
          </p:nvSpPr>
          <p:spPr>
            <a:xfrm>
              <a:off x="2556515" y="571260"/>
              <a:ext cx="17780" cy="29210"/>
            </a:xfrm>
            <a:custGeom>
              <a:avLst/>
              <a:gdLst/>
              <a:ahLst/>
              <a:cxnLst/>
              <a:rect l="0" t="0" r="0" b="0"/>
              <a:pathLst>
                <a:path w="17780" h="29210">
                  <a:moveTo>
                    <a:pt x="3810" y="0"/>
                  </a:moveTo>
                  <a:lnTo>
                    <a:pt x="8890" y="0"/>
                  </a:lnTo>
                  <a:cubicBezTo>
                    <a:pt x="8890" y="2540"/>
                    <a:pt x="7620" y="6350"/>
                    <a:pt x="8890" y="8890"/>
                  </a:cubicBezTo>
                  <a:lnTo>
                    <a:pt x="11430" y="8890"/>
                  </a:lnTo>
                  <a:cubicBezTo>
                    <a:pt x="11430" y="10160"/>
                    <a:pt x="11430" y="11430"/>
                    <a:pt x="12700" y="11430"/>
                  </a:cubicBezTo>
                  <a:lnTo>
                    <a:pt x="15240" y="11430"/>
                  </a:lnTo>
                  <a:cubicBezTo>
                    <a:pt x="15240" y="12700"/>
                    <a:pt x="13970" y="13970"/>
                    <a:pt x="15240" y="15240"/>
                  </a:cubicBezTo>
                  <a:lnTo>
                    <a:pt x="17780" y="15240"/>
                  </a:lnTo>
                  <a:lnTo>
                    <a:pt x="17780" y="29210"/>
                  </a:lnTo>
                  <a:lnTo>
                    <a:pt x="15240" y="29210"/>
                  </a:lnTo>
                  <a:cubicBezTo>
                    <a:pt x="16510" y="26670"/>
                    <a:pt x="13970" y="25400"/>
                    <a:pt x="11430" y="26670"/>
                  </a:cubicBezTo>
                  <a:lnTo>
                    <a:pt x="8890" y="26670"/>
                  </a:lnTo>
                  <a:cubicBezTo>
                    <a:pt x="10160" y="22860"/>
                    <a:pt x="7620" y="22860"/>
                    <a:pt x="5080" y="22860"/>
                  </a:cubicBezTo>
                  <a:lnTo>
                    <a:pt x="3810" y="22860"/>
                  </a:lnTo>
                  <a:cubicBezTo>
                    <a:pt x="2540" y="22860"/>
                    <a:pt x="3810" y="20320"/>
                    <a:pt x="2540" y="20320"/>
                  </a:cubicBezTo>
                  <a:lnTo>
                    <a:pt x="0" y="2032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38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2" name="Shape 52"/>
            <p:cNvSpPr/>
            <p:nvPr/>
          </p:nvSpPr>
          <p:spPr>
            <a:xfrm>
              <a:off x="645165" y="586503"/>
              <a:ext cx="17780" cy="29210"/>
            </a:xfrm>
            <a:custGeom>
              <a:avLst/>
              <a:gdLst/>
              <a:ahLst/>
              <a:cxnLst/>
              <a:rect l="0" t="0" r="0" b="0"/>
              <a:pathLst>
                <a:path w="17780" h="29210">
                  <a:moveTo>
                    <a:pt x="10160" y="0"/>
                  </a:moveTo>
                  <a:lnTo>
                    <a:pt x="15240" y="0"/>
                  </a:lnTo>
                  <a:cubicBezTo>
                    <a:pt x="15240" y="0"/>
                    <a:pt x="13970" y="2540"/>
                    <a:pt x="15240" y="2540"/>
                  </a:cubicBezTo>
                  <a:lnTo>
                    <a:pt x="17780" y="2540"/>
                  </a:lnTo>
                  <a:lnTo>
                    <a:pt x="17780" y="20320"/>
                  </a:lnTo>
                  <a:cubicBezTo>
                    <a:pt x="16510" y="20320"/>
                    <a:pt x="15240" y="19050"/>
                    <a:pt x="15240" y="20320"/>
                  </a:cubicBezTo>
                  <a:lnTo>
                    <a:pt x="15240" y="22860"/>
                  </a:lnTo>
                  <a:cubicBezTo>
                    <a:pt x="12700" y="22860"/>
                    <a:pt x="10160" y="22860"/>
                    <a:pt x="8890" y="24130"/>
                  </a:cubicBezTo>
                  <a:lnTo>
                    <a:pt x="8890" y="26670"/>
                  </a:lnTo>
                  <a:cubicBezTo>
                    <a:pt x="7620" y="26670"/>
                    <a:pt x="6350" y="25400"/>
                    <a:pt x="6350" y="26670"/>
                  </a:cubicBezTo>
                  <a:lnTo>
                    <a:pt x="6350" y="29210"/>
                  </a:lnTo>
                  <a:lnTo>
                    <a:pt x="0" y="29210"/>
                  </a:lnTo>
                  <a:lnTo>
                    <a:pt x="0" y="17780"/>
                  </a:lnTo>
                  <a:cubicBezTo>
                    <a:pt x="1270" y="17780"/>
                    <a:pt x="2540" y="19050"/>
                    <a:pt x="3810" y="16510"/>
                  </a:cubicBezTo>
                  <a:lnTo>
                    <a:pt x="3810" y="15240"/>
                  </a:lnTo>
                  <a:cubicBezTo>
                    <a:pt x="6350" y="16510"/>
                    <a:pt x="6350" y="12700"/>
                    <a:pt x="6350" y="11430"/>
                  </a:cubicBezTo>
                  <a:lnTo>
                    <a:pt x="6350" y="8890"/>
                  </a:lnTo>
                  <a:lnTo>
                    <a:pt x="8890" y="8890"/>
                  </a:lnTo>
                  <a:lnTo>
                    <a:pt x="101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3" name="Shape 53"/>
            <p:cNvSpPr/>
            <p:nvPr/>
          </p:nvSpPr>
          <p:spPr>
            <a:xfrm>
              <a:off x="2885453" y="662699"/>
              <a:ext cx="109207" cy="342900"/>
            </a:xfrm>
            <a:custGeom>
              <a:avLst/>
              <a:gdLst/>
              <a:ahLst/>
              <a:cxnLst/>
              <a:rect l="0" t="0" r="0" b="0"/>
              <a:pathLst>
                <a:path w="109207" h="342900">
                  <a:moveTo>
                    <a:pt x="100317" y="2540"/>
                  </a:moveTo>
                  <a:cubicBezTo>
                    <a:pt x="100317" y="3810"/>
                    <a:pt x="99047" y="5080"/>
                    <a:pt x="101600" y="5080"/>
                  </a:cubicBezTo>
                  <a:lnTo>
                    <a:pt x="102857" y="5080"/>
                  </a:lnTo>
                  <a:cubicBezTo>
                    <a:pt x="104140" y="11430"/>
                    <a:pt x="100317" y="21590"/>
                    <a:pt x="106667" y="24130"/>
                  </a:cubicBezTo>
                  <a:cubicBezTo>
                    <a:pt x="106667" y="33020"/>
                    <a:pt x="105397" y="43180"/>
                    <a:pt x="106667" y="50800"/>
                  </a:cubicBezTo>
                  <a:lnTo>
                    <a:pt x="109207" y="50800"/>
                  </a:lnTo>
                  <a:lnTo>
                    <a:pt x="109207" y="68580"/>
                  </a:lnTo>
                  <a:cubicBezTo>
                    <a:pt x="107950" y="68580"/>
                    <a:pt x="106667" y="68580"/>
                    <a:pt x="106667" y="69850"/>
                  </a:cubicBezTo>
                  <a:lnTo>
                    <a:pt x="106667" y="72390"/>
                  </a:lnTo>
                  <a:lnTo>
                    <a:pt x="95250" y="72390"/>
                  </a:lnTo>
                  <a:cubicBezTo>
                    <a:pt x="93967" y="74930"/>
                    <a:pt x="93967" y="77470"/>
                    <a:pt x="93967" y="81280"/>
                  </a:cubicBezTo>
                  <a:lnTo>
                    <a:pt x="91440" y="81280"/>
                  </a:lnTo>
                  <a:lnTo>
                    <a:pt x="91440" y="160020"/>
                  </a:lnTo>
                  <a:lnTo>
                    <a:pt x="88900" y="160020"/>
                  </a:lnTo>
                  <a:cubicBezTo>
                    <a:pt x="87617" y="163830"/>
                    <a:pt x="87617" y="168910"/>
                    <a:pt x="87617" y="172720"/>
                  </a:cubicBezTo>
                  <a:lnTo>
                    <a:pt x="86347" y="172720"/>
                  </a:lnTo>
                  <a:lnTo>
                    <a:pt x="85090" y="190500"/>
                  </a:lnTo>
                  <a:lnTo>
                    <a:pt x="82550" y="190500"/>
                  </a:lnTo>
                  <a:lnTo>
                    <a:pt x="82550" y="209550"/>
                  </a:lnTo>
                  <a:lnTo>
                    <a:pt x="79997" y="209550"/>
                  </a:lnTo>
                  <a:lnTo>
                    <a:pt x="78740" y="224790"/>
                  </a:lnTo>
                  <a:lnTo>
                    <a:pt x="76200" y="224790"/>
                  </a:lnTo>
                  <a:cubicBezTo>
                    <a:pt x="74917" y="228600"/>
                    <a:pt x="76200" y="232410"/>
                    <a:pt x="76200" y="236220"/>
                  </a:cubicBezTo>
                  <a:lnTo>
                    <a:pt x="73647" y="236220"/>
                  </a:lnTo>
                  <a:lnTo>
                    <a:pt x="72390" y="255270"/>
                  </a:lnTo>
                  <a:cubicBezTo>
                    <a:pt x="69850" y="254000"/>
                    <a:pt x="69850" y="256540"/>
                    <a:pt x="69850" y="259080"/>
                  </a:cubicBezTo>
                  <a:lnTo>
                    <a:pt x="69850" y="260350"/>
                  </a:lnTo>
                  <a:lnTo>
                    <a:pt x="67297" y="260350"/>
                  </a:lnTo>
                  <a:cubicBezTo>
                    <a:pt x="66040" y="264160"/>
                    <a:pt x="67297" y="266700"/>
                    <a:pt x="67297" y="270510"/>
                  </a:cubicBezTo>
                  <a:lnTo>
                    <a:pt x="64757" y="270510"/>
                  </a:lnTo>
                  <a:cubicBezTo>
                    <a:pt x="63500" y="274320"/>
                    <a:pt x="63500" y="278130"/>
                    <a:pt x="63500" y="281940"/>
                  </a:cubicBezTo>
                  <a:lnTo>
                    <a:pt x="60947" y="281940"/>
                  </a:lnTo>
                  <a:cubicBezTo>
                    <a:pt x="59690" y="284480"/>
                    <a:pt x="60947" y="288290"/>
                    <a:pt x="60947" y="290830"/>
                  </a:cubicBezTo>
                  <a:lnTo>
                    <a:pt x="58407" y="290830"/>
                  </a:lnTo>
                  <a:cubicBezTo>
                    <a:pt x="57150" y="294640"/>
                    <a:pt x="57150" y="297180"/>
                    <a:pt x="57150" y="300990"/>
                  </a:cubicBezTo>
                  <a:lnTo>
                    <a:pt x="55867" y="300990"/>
                  </a:lnTo>
                  <a:cubicBezTo>
                    <a:pt x="53340" y="308610"/>
                    <a:pt x="54597" y="316230"/>
                    <a:pt x="54597" y="325120"/>
                  </a:cubicBezTo>
                  <a:cubicBezTo>
                    <a:pt x="52057" y="323850"/>
                    <a:pt x="50800" y="326390"/>
                    <a:pt x="52057" y="328930"/>
                  </a:cubicBezTo>
                  <a:lnTo>
                    <a:pt x="52057" y="331470"/>
                  </a:lnTo>
                  <a:lnTo>
                    <a:pt x="49517" y="331470"/>
                  </a:lnTo>
                  <a:cubicBezTo>
                    <a:pt x="48247" y="334010"/>
                    <a:pt x="48247" y="336550"/>
                    <a:pt x="48247" y="340360"/>
                  </a:cubicBezTo>
                  <a:cubicBezTo>
                    <a:pt x="46990" y="340360"/>
                    <a:pt x="45707" y="339090"/>
                    <a:pt x="45707" y="340360"/>
                  </a:cubicBezTo>
                  <a:lnTo>
                    <a:pt x="45707" y="342900"/>
                  </a:lnTo>
                  <a:lnTo>
                    <a:pt x="40640" y="342900"/>
                  </a:lnTo>
                  <a:cubicBezTo>
                    <a:pt x="39357" y="342900"/>
                    <a:pt x="40640" y="340360"/>
                    <a:pt x="39357" y="340360"/>
                  </a:cubicBezTo>
                  <a:lnTo>
                    <a:pt x="36817" y="340360"/>
                  </a:lnTo>
                  <a:cubicBezTo>
                    <a:pt x="38100" y="337820"/>
                    <a:pt x="35547" y="336550"/>
                    <a:pt x="33007" y="336550"/>
                  </a:cubicBezTo>
                  <a:lnTo>
                    <a:pt x="30467" y="336550"/>
                  </a:lnTo>
                  <a:cubicBezTo>
                    <a:pt x="30467" y="336550"/>
                    <a:pt x="31750" y="335280"/>
                    <a:pt x="30467" y="334010"/>
                  </a:cubicBezTo>
                  <a:lnTo>
                    <a:pt x="27940" y="334010"/>
                  </a:lnTo>
                  <a:cubicBezTo>
                    <a:pt x="27940" y="332740"/>
                    <a:pt x="27940" y="331470"/>
                    <a:pt x="26657" y="331470"/>
                  </a:cubicBezTo>
                  <a:lnTo>
                    <a:pt x="25400" y="331470"/>
                  </a:lnTo>
                  <a:lnTo>
                    <a:pt x="25400" y="322580"/>
                  </a:lnTo>
                  <a:lnTo>
                    <a:pt x="26657" y="322580"/>
                  </a:lnTo>
                  <a:cubicBezTo>
                    <a:pt x="27940" y="318770"/>
                    <a:pt x="27940" y="314960"/>
                    <a:pt x="27940" y="309880"/>
                  </a:cubicBezTo>
                  <a:cubicBezTo>
                    <a:pt x="30467" y="312420"/>
                    <a:pt x="31750" y="308610"/>
                    <a:pt x="30467" y="306070"/>
                  </a:cubicBezTo>
                  <a:lnTo>
                    <a:pt x="30467" y="304800"/>
                  </a:lnTo>
                  <a:lnTo>
                    <a:pt x="33007" y="304800"/>
                  </a:lnTo>
                  <a:cubicBezTo>
                    <a:pt x="34290" y="294640"/>
                    <a:pt x="34290" y="283210"/>
                    <a:pt x="33007" y="273050"/>
                  </a:cubicBezTo>
                  <a:lnTo>
                    <a:pt x="30467" y="273050"/>
                  </a:lnTo>
                  <a:cubicBezTo>
                    <a:pt x="30467" y="270510"/>
                    <a:pt x="31750" y="267970"/>
                    <a:pt x="30467" y="266700"/>
                  </a:cubicBezTo>
                  <a:lnTo>
                    <a:pt x="27940" y="266700"/>
                  </a:lnTo>
                  <a:cubicBezTo>
                    <a:pt x="27940" y="265430"/>
                    <a:pt x="27940" y="262890"/>
                    <a:pt x="26657" y="260350"/>
                  </a:cubicBezTo>
                  <a:lnTo>
                    <a:pt x="25400" y="260350"/>
                  </a:lnTo>
                  <a:cubicBezTo>
                    <a:pt x="24117" y="260350"/>
                    <a:pt x="25400" y="259080"/>
                    <a:pt x="24117" y="257810"/>
                  </a:cubicBezTo>
                  <a:lnTo>
                    <a:pt x="21590" y="257810"/>
                  </a:lnTo>
                  <a:cubicBezTo>
                    <a:pt x="21590" y="256540"/>
                    <a:pt x="22847" y="255270"/>
                    <a:pt x="21590" y="255270"/>
                  </a:cubicBezTo>
                  <a:lnTo>
                    <a:pt x="19050" y="255270"/>
                  </a:lnTo>
                  <a:lnTo>
                    <a:pt x="19050" y="252730"/>
                  </a:lnTo>
                  <a:cubicBezTo>
                    <a:pt x="16497" y="251460"/>
                    <a:pt x="12700" y="251460"/>
                    <a:pt x="10147" y="251460"/>
                  </a:cubicBezTo>
                  <a:lnTo>
                    <a:pt x="10147" y="248920"/>
                  </a:lnTo>
                  <a:cubicBezTo>
                    <a:pt x="6350" y="247650"/>
                    <a:pt x="3797" y="248920"/>
                    <a:pt x="0" y="248920"/>
                  </a:cubicBezTo>
                  <a:lnTo>
                    <a:pt x="0" y="215900"/>
                  </a:lnTo>
                  <a:lnTo>
                    <a:pt x="2540" y="215900"/>
                  </a:lnTo>
                  <a:cubicBezTo>
                    <a:pt x="3797" y="208280"/>
                    <a:pt x="3797" y="199390"/>
                    <a:pt x="3797" y="191770"/>
                  </a:cubicBezTo>
                  <a:cubicBezTo>
                    <a:pt x="6350" y="193040"/>
                    <a:pt x="6350" y="189230"/>
                    <a:pt x="6350" y="187960"/>
                  </a:cubicBezTo>
                  <a:cubicBezTo>
                    <a:pt x="6350" y="186690"/>
                    <a:pt x="7607" y="185420"/>
                    <a:pt x="6350" y="184150"/>
                  </a:cubicBezTo>
                  <a:lnTo>
                    <a:pt x="3797" y="184150"/>
                  </a:lnTo>
                  <a:cubicBezTo>
                    <a:pt x="3797" y="182880"/>
                    <a:pt x="3797" y="180340"/>
                    <a:pt x="2540" y="179070"/>
                  </a:cubicBezTo>
                  <a:lnTo>
                    <a:pt x="0" y="179070"/>
                  </a:lnTo>
                  <a:lnTo>
                    <a:pt x="0" y="142240"/>
                  </a:lnTo>
                  <a:cubicBezTo>
                    <a:pt x="7607" y="142240"/>
                    <a:pt x="15240" y="143510"/>
                    <a:pt x="21590" y="142240"/>
                  </a:cubicBezTo>
                  <a:lnTo>
                    <a:pt x="21590" y="139700"/>
                  </a:lnTo>
                  <a:cubicBezTo>
                    <a:pt x="22847" y="139700"/>
                    <a:pt x="24117" y="140970"/>
                    <a:pt x="25400" y="138430"/>
                  </a:cubicBezTo>
                  <a:lnTo>
                    <a:pt x="25400" y="137160"/>
                  </a:lnTo>
                  <a:lnTo>
                    <a:pt x="26657" y="137160"/>
                  </a:lnTo>
                  <a:lnTo>
                    <a:pt x="29197" y="100330"/>
                  </a:lnTo>
                  <a:lnTo>
                    <a:pt x="30467" y="100330"/>
                  </a:lnTo>
                  <a:cubicBezTo>
                    <a:pt x="31750" y="96520"/>
                    <a:pt x="30467" y="91440"/>
                    <a:pt x="30467" y="87630"/>
                  </a:cubicBezTo>
                  <a:lnTo>
                    <a:pt x="33007" y="87630"/>
                  </a:lnTo>
                  <a:cubicBezTo>
                    <a:pt x="34290" y="85090"/>
                    <a:pt x="34290" y="81280"/>
                    <a:pt x="33007" y="77470"/>
                  </a:cubicBezTo>
                  <a:lnTo>
                    <a:pt x="30467" y="77470"/>
                  </a:lnTo>
                  <a:cubicBezTo>
                    <a:pt x="30467" y="74930"/>
                    <a:pt x="31750" y="71120"/>
                    <a:pt x="30467" y="68580"/>
                  </a:cubicBezTo>
                  <a:lnTo>
                    <a:pt x="27940" y="68580"/>
                  </a:lnTo>
                  <a:lnTo>
                    <a:pt x="27940" y="66040"/>
                  </a:lnTo>
                  <a:cubicBezTo>
                    <a:pt x="30467" y="68580"/>
                    <a:pt x="31750" y="64770"/>
                    <a:pt x="30467" y="62230"/>
                  </a:cubicBezTo>
                  <a:lnTo>
                    <a:pt x="30467" y="60960"/>
                  </a:lnTo>
                  <a:cubicBezTo>
                    <a:pt x="31750" y="60960"/>
                    <a:pt x="33007" y="60960"/>
                    <a:pt x="34290" y="59690"/>
                  </a:cubicBezTo>
                  <a:lnTo>
                    <a:pt x="34290" y="57150"/>
                  </a:lnTo>
                  <a:lnTo>
                    <a:pt x="52057" y="57150"/>
                  </a:lnTo>
                  <a:cubicBezTo>
                    <a:pt x="52057" y="58420"/>
                    <a:pt x="50800" y="59690"/>
                    <a:pt x="52057" y="60960"/>
                  </a:cubicBezTo>
                  <a:lnTo>
                    <a:pt x="54597" y="60960"/>
                  </a:lnTo>
                  <a:cubicBezTo>
                    <a:pt x="54597" y="60960"/>
                    <a:pt x="53340" y="63500"/>
                    <a:pt x="55867" y="63500"/>
                  </a:cubicBezTo>
                  <a:lnTo>
                    <a:pt x="57150" y="63500"/>
                  </a:lnTo>
                  <a:cubicBezTo>
                    <a:pt x="55867" y="66040"/>
                    <a:pt x="59690" y="67310"/>
                    <a:pt x="60947" y="66040"/>
                  </a:cubicBezTo>
                  <a:lnTo>
                    <a:pt x="63500" y="66040"/>
                  </a:lnTo>
                  <a:cubicBezTo>
                    <a:pt x="63500" y="67310"/>
                    <a:pt x="63500" y="68580"/>
                    <a:pt x="64757" y="69850"/>
                  </a:cubicBezTo>
                  <a:lnTo>
                    <a:pt x="67297" y="69850"/>
                  </a:lnTo>
                  <a:cubicBezTo>
                    <a:pt x="64757" y="72390"/>
                    <a:pt x="68567" y="73660"/>
                    <a:pt x="71107" y="72390"/>
                  </a:cubicBezTo>
                  <a:lnTo>
                    <a:pt x="72390" y="72390"/>
                  </a:lnTo>
                  <a:lnTo>
                    <a:pt x="72390" y="74930"/>
                  </a:lnTo>
                  <a:cubicBezTo>
                    <a:pt x="77457" y="76200"/>
                    <a:pt x="83807" y="76200"/>
                    <a:pt x="88900" y="74930"/>
                  </a:cubicBezTo>
                  <a:cubicBezTo>
                    <a:pt x="90157" y="72390"/>
                    <a:pt x="86347" y="71120"/>
                    <a:pt x="85090" y="72390"/>
                  </a:cubicBezTo>
                  <a:lnTo>
                    <a:pt x="82550" y="72390"/>
                  </a:lnTo>
                  <a:lnTo>
                    <a:pt x="82550" y="41910"/>
                  </a:lnTo>
                  <a:lnTo>
                    <a:pt x="85090" y="41910"/>
                  </a:lnTo>
                  <a:cubicBezTo>
                    <a:pt x="86347" y="39370"/>
                    <a:pt x="85090" y="35560"/>
                    <a:pt x="86347" y="33020"/>
                  </a:cubicBezTo>
                  <a:lnTo>
                    <a:pt x="87617" y="33020"/>
                  </a:lnTo>
                  <a:cubicBezTo>
                    <a:pt x="88900" y="30480"/>
                    <a:pt x="88900" y="26670"/>
                    <a:pt x="88900" y="24130"/>
                  </a:cubicBezTo>
                  <a:lnTo>
                    <a:pt x="91440" y="24130"/>
                  </a:lnTo>
                  <a:cubicBezTo>
                    <a:pt x="92697" y="20320"/>
                    <a:pt x="91440" y="15240"/>
                    <a:pt x="91440" y="11430"/>
                  </a:cubicBezTo>
                  <a:cubicBezTo>
                    <a:pt x="95250" y="12700"/>
                    <a:pt x="95250" y="10160"/>
                    <a:pt x="95250" y="7620"/>
                  </a:cubicBezTo>
                  <a:lnTo>
                    <a:pt x="95250" y="5080"/>
                  </a:lnTo>
                  <a:cubicBezTo>
                    <a:pt x="99047" y="7620"/>
                    <a:pt x="95250" y="0"/>
                    <a:pt x="100317" y="254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4" name="Shape 54"/>
            <p:cNvSpPr/>
            <p:nvPr/>
          </p:nvSpPr>
          <p:spPr>
            <a:xfrm>
              <a:off x="2702563" y="674132"/>
              <a:ext cx="209550" cy="496570"/>
            </a:xfrm>
            <a:custGeom>
              <a:avLst/>
              <a:gdLst/>
              <a:ahLst/>
              <a:cxnLst/>
              <a:rect l="0" t="0" r="0" b="0"/>
              <a:pathLst>
                <a:path w="209550" h="496570">
                  <a:moveTo>
                    <a:pt x="73660" y="0"/>
                  </a:moveTo>
                  <a:lnTo>
                    <a:pt x="76200" y="0"/>
                  </a:lnTo>
                  <a:cubicBezTo>
                    <a:pt x="76200" y="1270"/>
                    <a:pt x="74930" y="2540"/>
                    <a:pt x="76200" y="3810"/>
                  </a:cubicBezTo>
                  <a:lnTo>
                    <a:pt x="78740" y="3810"/>
                  </a:lnTo>
                  <a:cubicBezTo>
                    <a:pt x="78740" y="3810"/>
                    <a:pt x="78740" y="6350"/>
                    <a:pt x="80010" y="6350"/>
                  </a:cubicBezTo>
                  <a:lnTo>
                    <a:pt x="82550" y="6350"/>
                  </a:lnTo>
                  <a:cubicBezTo>
                    <a:pt x="82550" y="12700"/>
                    <a:pt x="80010" y="22860"/>
                    <a:pt x="85090" y="24130"/>
                  </a:cubicBezTo>
                  <a:cubicBezTo>
                    <a:pt x="85090" y="27940"/>
                    <a:pt x="83833" y="31750"/>
                    <a:pt x="86360" y="34290"/>
                  </a:cubicBezTo>
                  <a:lnTo>
                    <a:pt x="87630" y="34290"/>
                  </a:lnTo>
                  <a:cubicBezTo>
                    <a:pt x="87630" y="35560"/>
                    <a:pt x="87630" y="38100"/>
                    <a:pt x="88900" y="39370"/>
                  </a:cubicBezTo>
                  <a:lnTo>
                    <a:pt x="91440" y="39370"/>
                  </a:lnTo>
                  <a:lnTo>
                    <a:pt x="91440" y="45720"/>
                  </a:lnTo>
                  <a:cubicBezTo>
                    <a:pt x="96533" y="45720"/>
                    <a:pt x="107950" y="48260"/>
                    <a:pt x="110490" y="43180"/>
                  </a:cubicBezTo>
                  <a:cubicBezTo>
                    <a:pt x="111760" y="43180"/>
                    <a:pt x="114300" y="43180"/>
                    <a:pt x="116840" y="41910"/>
                  </a:cubicBezTo>
                  <a:lnTo>
                    <a:pt x="116840" y="39370"/>
                  </a:lnTo>
                  <a:cubicBezTo>
                    <a:pt x="116840" y="39370"/>
                    <a:pt x="118110" y="40640"/>
                    <a:pt x="119380" y="39370"/>
                  </a:cubicBezTo>
                  <a:lnTo>
                    <a:pt x="119380" y="36830"/>
                  </a:lnTo>
                  <a:lnTo>
                    <a:pt x="128283" y="36830"/>
                  </a:lnTo>
                  <a:cubicBezTo>
                    <a:pt x="128283" y="38100"/>
                    <a:pt x="127000" y="39370"/>
                    <a:pt x="128283" y="39370"/>
                  </a:cubicBezTo>
                  <a:lnTo>
                    <a:pt x="130810" y="39370"/>
                  </a:lnTo>
                  <a:lnTo>
                    <a:pt x="130810" y="54610"/>
                  </a:lnTo>
                  <a:lnTo>
                    <a:pt x="128283" y="54610"/>
                  </a:lnTo>
                  <a:lnTo>
                    <a:pt x="128283" y="100330"/>
                  </a:lnTo>
                  <a:lnTo>
                    <a:pt x="125730" y="100330"/>
                  </a:lnTo>
                  <a:lnTo>
                    <a:pt x="124460" y="115570"/>
                  </a:lnTo>
                  <a:lnTo>
                    <a:pt x="121933" y="115570"/>
                  </a:lnTo>
                  <a:lnTo>
                    <a:pt x="121933" y="133350"/>
                  </a:lnTo>
                  <a:lnTo>
                    <a:pt x="119380" y="133350"/>
                  </a:lnTo>
                  <a:cubicBezTo>
                    <a:pt x="118110" y="142240"/>
                    <a:pt x="118110" y="151130"/>
                    <a:pt x="119380" y="158750"/>
                  </a:cubicBezTo>
                  <a:lnTo>
                    <a:pt x="121933" y="158750"/>
                  </a:lnTo>
                  <a:cubicBezTo>
                    <a:pt x="121933" y="161290"/>
                    <a:pt x="120650" y="165100"/>
                    <a:pt x="121933" y="167640"/>
                  </a:cubicBezTo>
                  <a:lnTo>
                    <a:pt x="124460" y="167640"/>
                  </a:lnTo>
                  <a:cubicBezTo>
                    <a:pt x="124460" y="168910"/>
                    <a:pt x="124460" y="170180"/>
                    <a:pt x="125730" y="171450"/>
                  </a:cubicBezTo>
                  <a:lnTo>
                    <a:pt x="128283" y="171450"/>
                  </a:lnTo>
                  <a:lnTo>
                    <a:pt x="128283" y="172720"/>
                  </a:lnTo>
                  <a:cubicBezTo>
                    <a:pt x="130810" y="175260"/>
                    <a:pt x="133350" y="173990"/>
                    <a:pt x="137160" y="173990"/>
                  </a:cubicBezTo>
                  <a:lnTo>
                    <a:pt x="137160" y="176530"/>
                  </a:lnTo>
                  <a:lnTo>
                    <a:pt x="163830" y="176530"/>
                  </a:lnTo>
                  <a:cubicBezTo>
                    <a:pt x="163830" y="179070"/>
                    <a:pt x="163830" y="181610"/>
                    <a:pt x="165100" y="182880"/>
                  </a:cubicBezTo>
                  <a:lnTo>
                    <a:pt x="167640" y="182880"/>
                  </a:lnTo>
                  <a:lnTo>
                    <a:pt x="167640" y="187960"/>
                  </a:lnTo>
                  <a:lnTo>
                    <a:pt x="165100" y="187960"/>
                  </a:lnTo>
                  <a:lnTo>
                    <a:pt x="163830" y="215900"/>
                  </a:lnTo>
                  <a:lnTo>
                    <a:pt x="162560" y="215900"/>
                  </a:lnTo>
                  <a:lnTo>
                    <a:pt x="161290" y="233680"/>
                  </a:lnTo>
                  <a:lnTo>
                    <a:pt x="158750" y="233680"/>
                  </a:lnTo>
                  <a:cubicBezTo>
                    <a:pt x="157480" y="238760"/>
                    <a:pt x="157480" y="245110"/>
                    <a:pt x="158750" y="250190"/>
                  </a:cubicBezTo>
                  <a:lnTo>
                    <a:pt x="161290" y="250190"/>
                  </a:lnTo>
                  <a:cubicBezTo>
                    <a:pt x="161290" y="252730"/>
                    <a:pt x="160033" y="256540"/>
                    <a:pt x="162560" y="259080"/>
                  </a:cubicBezTo>
                  <a:lnTo>
                    <a:pt x="163830" y="259080"/>
                  </a:lnTo>
                  <a:lnTo>
                    <a:pt x="163830" y="261620"/>
                  </a:lnTo>
                  <a:cubicBezTo>
                    <a:pt x="171450" y="262890"/>
                    <a:pt x="180340" y="262890"/>
                    <a:pt x="189230" y="262890"/>
                  </a:cubicBezTo>
                  <a:cubicBezTo>
                    <a:pt x="189230" y="262890"/>
                    <a:pt x="187960" y="265430"/>
                    <a:pt x="189230" y="265430"/>
                  </a:cubicBezTo>
                  <a:lnTo>
                    <a:pt x="191783" y="265430"/>
                  </a:lnTo>
                  <a:cubicBezTo>
                    <a:pt x="191783" y="266700"/>
                    <a:pt x="190500" y="267970"/>
                    <a:pt x="193040" y="267970"/>
                  </a:cubicBezTo>
                  <a:lnTo>
                    <a:pt x="194310" y="267970"/>
                  </a:lnTo>
                  <a:lnTo>
                    <a:pt x="194310" y="289560"/>
                  </a:lnTo>
                  <a:cubicBezTo>
                    <a:pt x="191783" y="288290"/>
                    <a:pt x="191783" y="290830"/>
                    <a:pt x="191783" y="293370"/>
                  </a:cubicBezTo>
                  <a:lnTo>
                    <a:pt x="191783" y="294640"/>
                  </a:lnTo>
                  <a:cubicBezTo>
                    <a:pt x="189230" y="293370"/>
                    <a:pt x="187960" y="297180"/>
                    <a:pt x="189230" y="298450"/>
                  </a:cubicBezTo>
                  <a:lnTo>
                    <a:pt x="189230" y="300990"/>
                  </a:lnTo>
                  <a:cubicBezTo>
                    <a:pt x="185433" y="299720"/>
                    <a:pt x="185433" y="303530"/>
                    <a:pt x="185433" y="304800"/>
                  </a:cubicBezTo>
                  <a:lnTo>
                    <a:pt x="185433" y="307340"/>
                  </a:lnTo>
                  <a:lnTo>
                    <a:pt x="182880" y="307340"/>
                  </a:lnTo>
                  <a:cubicBezTo>
                    <a:pt x="181610" y="309880"/>
                    <a:pt x="182880" y="313690"/>
                    <a:pt x="182880" y="316230"/>
                  </a:cubicBezTo>
                  <a:cubicBezTo>
                    <a:pt x="179083" y="314960"/>
                    <a:pt x="179083" y="318770"/>
                    <a:pt x="179083" y="320040"/>
                  </a:cubicBezTo>
                  <a:lnTo>
                    <a:pt x="179083" y="322580"/>
                  </a:lnTo>
                  <a:cubicBezTo>
                    <a:pt x="176530" y="321310"/>
                    <a:pt x="176530" y="325120"/>
                    <a:pt x="176530" y="326390"/>
                  </a:cubicBezTo>
                  <a:lnTo>
                    <a:pt x="176530" y="328930"/>
                  </a:lnTo>
                  <a:lnTo>
                    <a:pt x="173990" y="328930"/>
                  </a:lnTo>
                  <a:cubicBezTo>
                    <a:pt x="172733" y="332740"/>
                    <a:pt x="173990" y="336550"/>
                    <a:pt x="173990" y="340360"/>
                  </a:cubicBezTo>
                  <a:cubicBezTo>
                    <a:pt x="170180" y="339090"/>
                    <a:pt x="170180" y="342900"/>
                    <a:pt x="170180" y="344170"/>
                  </a:cubicBezTo>
                  <a:cubicBezTo>
                    <a:pt x="170180" y="345440"/>
                    <a:pt x="170180" y="346710"/>
                    <a:pt x="171450" y="347980"/>
                  </a:cubicBezTo>
                  <a:lnTo>
                    <a:pt x="173990" y="347980"/>
                  </a:lnTo>
                  <a:lnTo>
                    <a:pt x="173990" y="353060"/>
                  </a:lnTo>
                  <a:cubicBezTo>
                    <a:pt x="177800" y="354330"/>
                    <a:pt x="182880" y="354330"/>
                    <a:pt x="186690" y="353060"/>
                  </a:cubicBezTo>
                  <a:lnTo>
                    <a:pt x="186690" y="350520"/>
                  </a:lnTo>
                  <a:cubicBezTo>
                    <a:pt x="189230" y="350520"/>
                    <a:pt x="194310" y="351790"/>
                    <a:pt x="193040" y="346710"/>
                  </a:cubicBezTo>
                  <a:lnTo>
                    <a:pt x="193040" y="344170"/>
                  </a:lnTo>
                  <a:cubicBezTo>
                    <a:pt x="194310" y="344170"/>
                    <a:pt x="196850" y="345440"/>
                    <a:pt x="198133" y="344170"/>
                  </a:cubicBezTo>
                  <a:lnTo>
                    <a:pt x="198133" y="341630"/>
                  </a:lnTo>
                  <a:lnTo>
                    <a:pt x="209550" y="341630"/>
                  </a:lnTo>
                  <a:lnTo>
                    <a:pt x="209550" y="353060"/>
                  </a:lnTo>
                  <a:cubicBezTo>
                    <a:pt x="207010" y="351790"/>
                    <a:pt x="207010" y="355600"/>
                    <a:pt x="207010" y="356870"/>
                  </a:cubicBezTo>
                  <a:lnTo>
                    <a:pt x="207010" y="359410"/>
                  </a:lnTo>
                  <a:cubicBezTo>
                    <a:pt x="204483" y="358140"/>
                    <a:pt x="203200" y="360680"/>
                    <a:pt x="204483" y="363220"/>
                  </a:cubicBezTo>
                  <a:lnTo>
                    <a:pt x="204483" y="365760"/>
                  </a:lnTo>
                  <a:cubicBezTo>
                    <a:pt x="200660" y="364490"/>
                    <a:pt x="200660" y="367030"/>
                    <a:pt x="200660" y="369570"/>
                  </a:cubicBezTo>
                  <a:lnTo>
                    <a:pt x="200660" y="370840"/>
                  </a:lnTo>
                  <a:cubicBezTo>
                    <a:pt x="194310" y="373380"/>
                    <a:pt x="184150" y="368300"/>
                    <a:pt x="182880" y="374650"/>
                  </a:cubicBezTo>
                  <a:lnTo>
                    <a:pt x="182880" y="377190"/>
                  </a:lnTo>
                  <a:lnTo>
                    <a:pt x="180340" y="377190"/>
                  </a:lnTo>
                  <a:lnTo>
                    <a:pt x="179083" y="396240"/>
                  </a:lnTo>
                  <a:cubicBezTo>
                    <a:pt x="179083" y="396240"/>
                    <a:pt x="176530" y="394970"/>
                    <a:pt x="176530" y="396240"/>
                  </a:cubicBezTo>
                  <a:lnTo>
                    <a:pt x="176530" y="398780"/>
                  </a:lnTo>
                  <a:cubicBezTo>
                    <a:pt x="173990" y="397510"/>
                    <a:pt x="172733" y="401320"/>
                    <a:pt x="173990" y="402590"/>
                  </a:cubicBezTo>
                  <a:lnTo>
                    <a:pt x="173990" y="405130"/>
                  </a:lnTo>
                  <a:cubicBezTo>
                    <a:pt x="172733" y="405130"/>
                    <a:pt x="171450" y="403860"/>
                    <a:pt x="170180" y="405130"/>
                  </a:cubicBezTo>
                  <a:lnTo>
                    <a:pt x="170180" y="407670"/>
                  </a:lnTo>
                  <a:cubicBezTo>
                    <a:pt x="168910" y="407670"/>
                    <a:pt x="167640" y="407670"/>
                    <a:pt x="167640" y="408940"/>
                  </a:cubicBezTo>
                  <a:lnTo>
                    <a:pt x="167640" y="411480"/>
                  </a:lnTo>
                  <a:cubicBezTo>
                    <a:pt x="163830" y="410210"/>
                    <a:pt x="163830" y="412750"/>
                    <a:pt x="163830" y="415290"/>
                  </a:cubicBezTo>
                  <a:lnTo>
                    <a:pt x="163830" y="416560"/>
                  </a:lnTo>
                  <a:cubicBezTo>
                    <a:pt x="162560" y="417830"/>
                    <a:pt x="160033" y="416560"/>
                    <a:pt x="158750" y="417830"/>
                  </a:cubicBezTo>
                  <a:lnTo>
                    <a:pt x="158750" y="420370"/>
                  </a:lnTo>
                  <a:lnTo>
                    <a:pt x="152400" y="420370"/>
                  </a:lnTo>
                  <a:lnTo>
                    <a:pt x="152400" y="417830"/>
                  </a:lnTo>
                  <a:cubicBezTo>
                    <a:pt x="148590" y="416560"/>
                    <a:pt x="143510" y="416560"/>
                    <a:pt x="139700" y="417830"/>
                  </a:cubicBezTo>
                  <a:lnTo>
                    <a:pt x="139700" y="420370"/>
                  </a:lnTo>
                  <a:cubicBezTo>
                    <a:pt x="137160" y="420370"/>
                    <a:pt x="133350" y="419100"/>
                    <a:pt x="130810" y="420370"/>
                  </a:cubicBezTo>
                  <a:lnTo>
                    <a:pt x="130810" y="422910"/>
                  </a:lnTo>
                  <a:lnTo>
                    <a:pt x="128283" y="422910"/>
                  </a:lnTo>
                  <a:cubicBezTo>
                    <a:pt x="127000" y="426720"/>
                    <a:pt x="128283" y="431800"/>
                    <a:pt x="128283" y="435610"/>
                  </a:cubicBezTo>
                  <a:lnTo>
                    <a:pt x="125730" y="435610"/>
                  </a:lnTo>
                  <a:cubicBezTo>
                    <a:pt x="124460" y="439420"/>
                    <a:pt x="124460" y="443230"/>
                    <a:pt x="124460" y="447040"/>
                  </a:cubicBezTo>
                  <a:lnTo>
                    <a:pt x="121933" y="447040"/>
                  </a:lnTo>
                  <a:cubicBezTo>
                    <a:pt x="120650" y="450850"/>
                    <a:pt x="121933" y="453390"/>
                    <a:pt x="121933" y="457200"/>
                  </a:cubicBezTo>
                  <a:lnTo>
                    <a:pt x="119380" y="457200"/>
                  </a:lnTo>
                  <a:cubicBezTo>
                    <a:pt x="118110" y="461010"/>
                    <a:pt x="118110" y="464820"/>
                    <a:pt x="118110" y="468630"/>
                  </a:cubicBezTo>
                  <a:cubicBezTo>
                    <a:pt x="118110" y="468630"/>
                    <a:pt x="115583" y="468630"/>
                    <a:pt x="115583" y="469900"/>
                  </a:cubicBezTo>
                  <a:lnTo>
                    <a:pt x="115583" y="472440"/>
                  </a:lnTo>
                  <a:cubicBezTo>
                    <a:pt x="114300" y="472440"/>
                    <a:pt x="113030" y="471170"/>
                    <a:pt x="113030" y="472440"/>
                  </a:cubicBezTo>
                  <a:lnTo>
                    <a:pt x="113030" y="474980"/>
                  </a:lnTo>
                  <a:cubicBezTo>
                    <a:pt x="109233" y="473710"/>
                    <a:pt x="109233" y="477520"/>
                    <a:pt x="109233" y="478790"/>
                  </a:cubicBezTo>
                  <a:lnTo>
                    <a:pt x="109233" y="481330"/>
                  </a:lnTo>
                  <a:cubicBezTo>
                    <a:pt x="107950" y="481330"/>
                    <a:pt x="106680" y="480060"/>
                    <a:pt x="106680" y="481330"/>
                  </a:cubicBezTo>
                  <a:lnTo>
                    <a:pt x="106680" y="483870"/>
                  </a:lnTo>
                  <a:cubicBezTo>
                    <a:pt x="104140" y="483870"/>
                    <a:pt x="97790" y="482600"/>
                    <a:pt x="100330" y="487680"/>
                  </a:cubicBezTo>
                  <a:lnTo>
                    <a:pt x="100330" y="490220"/>
                  </a:lnTo>
                  <a:cubicBezTo>
                    <a:pt x="97790" y="490220"/>
                    <a:pt x="95250" y="490220"/>
                    <a:pt x="93980" y="491490"/>
                  </a:cubicBezTo>
                  <a:lnTo>
                    <a:pt x="93980" y="492760"/>
                  </a:lnTo>
                  <a:cubicBezTo>
                    <a:pt x="92710" y="494030"/>
                    <a:pt x="91440" y="492760"/>
                    <a:pt x="91440" y="494030"/>
                  </a:cubicBezTo>
                  <a:lnTo>
                    <a:pt x="91440" y="496570"/>
                  </a:lnTo>
                  <a:lnTo>
                    <a:pt x="82550" y="496570"/>
                  </a:lnTo>
                  <a:lnTo>
                    <a:pt x="82550" y="485140"/>
                  </a:lnTo>
                  <a:cubicBezTo>
                    <a:pt x="85090" y="486410"/>
                    <a:pt x="86360" y="482600"/>
                    <a:pt x="86360" y="481330"/>
                  </a:cubicBezTo>
                  <a:lnTo>
                    <a:pt x="86360" y="478790"/>
                  </a:lnTo>
                  <a:lnTo>
                    <a:pt x="87630" y="478790"/>
                  </a:lnTo>
                  <a:cubicBezTo>
                    <a:pt x="88900" y="474980"/>
                    <a:pt x="88900" y="471170"/>
                    <a:pt x="88900" y="466090"/>
                  </a:cubicBezTo>
                  <a:lnTo>
                    <a:pt x="91440" y="466090"/>
                  </a:lnTo>
                  <a:lnTo>
                    <a:pt x="92710" y="433070"/>
                  </a:lnTo>
                  <a:lnTo>
                    <a:pt x="93980" y="433070"/>
                  </a:lnTo>
                  <a:cubicBezTo>
                    <a:pt x="95250" y="426720"/>
                    <a:pt x="95250" y="417830"/>
                    <a:pt x="93980" y="411480"/>
                  </a:cubicBezTo>
                  <a:lnTo>
                    <a:pt x="91440" y="411480"/>
                  </a:lnTo>
                  <a:lnTo>
                    <a:pt x="91440" y="408940"/>
                  </a:lnTo>
                  <a:lnTo>
                    <a:pt x="93980" y="408940"/>
                  </a:lnTo>
                  <a:cubicBezTo>
                    <a:pt x="95250" y="405130"/>
                    <a:pt x="95250" y="400050"/>
                    <a:pt x="95250" y="396240"/>
                  </a:cubicBezTo>
                  <a:lnTo>
                    <a:pt x="97790" y="396240"/>
                  </a:lnTo>
                  <a:lnTo>
                    <a:pt x="99060" y="359410"/>
                  </a:lnTo>
                  <a:lnTo>
                    <a:pt x="100330" y="359410"/>
                  </a:lnTo>
                  <a:lnTo>
                    <a:pt x="101600" y="149860"/>
                  </a:lnTo>
                  <a:cubicBezTo>
                    <a:pt x="100330" y="148590"/>
                    <a:pt x="99060" y="148590"/>
                    <a:pt x="97790" y="148590"/>
                  </a:cubicBezTo>
                  <a:cubicBezTo>
                    <a:pt x="97790" y="144780"/>
                    <a:pt x="99060" y="140970"/>
                    <a:pt x="97790" y="137160"/>
                  </a:cubicBezTo>
                  <a:lnTo>
                    <a:pt x="95250" y="137160"/>
                  </a:lnTo>
                  <a:cubicBezTo>
                    <a:pt x="95250" y="128270"/>
                    <a:pt x="95250" y="119380"/>
                    <a:pt x="93980" y="111760"/>
                  </a:cubicBezTo>
                  <a:lnTo>
                    <a:pt x="91440" y="111760"/>
                  </a:lnTo>
                  <a:cubicBezTo>
                    <a:pt x="91440" y="97790"/>
                    <a:pt x="92710" y="83820"/>
                    <a:pt x="91440" y="69850"/>
                  </a:cubicBezTo>
                  <a:lnTo>
                    <a:pt x="88900" y="69850"/>
                  </a:lnTo>
                  <a:cubicBezTo>
                    <a:pt x="90183" y="67310"/>
                    <a:pt x="86360" y="66040"/>
                    <a:pt x="85090" y="66040"/>
                  </a:cubicBezTo>
                  <a:cubicBezTo>
                    <a:pt x="83833" y="67310"/>
                    <a:pt x="82550" y="66040"/>
                    <a:pt x="82550" y="67310"/>
                  </a:cubicBezTo>
                  <a:lnTo>
                    <a:pt x="82550" y="69850"/>
                  </a:lnTo>
                  <a:lnTo>
                    <a:pt x="80010" y="69850"/>
                  </a:lnTo>
                  <a:cubicBezTo>
                    <a:pt x="78740" y="72390"/>
                    <a:pt x="78740" y="76200"/>
                    <a:pt x="78740" y="78740"/>
                  </a:cubicBezTo>
                  <a:lnTo>
                    <a:pt x="76200" y="78740"/>
                  </a:lnTo>
                  <a:cubicBezTo>
                    <a:pt x="74930" y="86360"/>
                    <a:pt x="74930" y="96520"/>
                    <a:pt x="76200" y="104140"/>
                  </a:cubicBezTo>
                  <a:lnTo>
                    <a:pt x="78740" y="104140"/>
                  </a:lnTo>
                  <a:cubicBezTo>
                    <a:pt x="78740" y="107950"/>
                    <a:pt x="78740" y="113030"/>
                    <a:pt x="80010" y="115570"/>
                  </a:cubicBezTo>
                  <a:lnTo>
                    <a:pt x="82550" y="115570"/>
                  </a:lnTo>
                  <a:cubicBezTo>
                    <a:pt x="82550" y="133350"/>
                    <a:pt x="81280" y="151130"/>
                    <a:pt x="82550" y="167640"/>
                  </a:cubicBezTo>
                  <a:lnTo>
                    <a:pt x="85090" y="167640"/>
                  </a:lnTo>
                  <a:cubicBezTo>
                    <a:pt x="85090" y="193040"/>
                    <a:pt x="83833" y="219710"/>
                    <a:pt x="86360" y="243840"/>
                  </a:cubicBezTo>
                  <a:lnTo>
                    <a:pt x="87630" y="243840"/>
                  </a:lnTo>
                  <a:lnTo>
                    <a:pt x="87630" y="255270"/>
                  </a:lnTo>
                  <a:lnTo>
                    <a:pt x="86360" y="255270"/>
                  </a:lnTo>
                  <a:lnTo>
                    <a:pt x="83833" y="289560"/>
                  </a:lnTo>
                  <a:lnTo>
                    <a:pt x="82550" y="289560"/>
                  </a:lnTo>
                  <a:cubicBezTo>
                    <a:pt x="82550" y="294640"/>
                    <a:pt x="80010" y="306070"/>
                    <a:pt x="85090" y="308610"/>
                  </a:cubicBezTo>
                  <a:lnTo>
                    <a:pt x="85090" y="340360"/>
                  </a:lnTo>
                  <a:lnTo>
                    <a:pt x="82550" y="340360"/>
                  </a:lnTo>
                  <a:lnTo>
                    <a:pt x="81280" y="381000"/>
                  </a:lnTo>
                  <a:lnTo>
                    <a:pt x="80010" y="381000"/>
                  </a:lnTo>
                  <a:cubicBezTo>
                    <a:pt x="78740" y="388620"/>
                    <a:pt x="78740" y="396240"/>
                    <a:pt x="78740" y="405130"/>
                  </a:cubicBezTo>
                  <a:lnTo>
                    <a:pt x="76200" y="405130"/>
                  </a:lnTo>
                  <a:lnTo>
                    <a:pt x="74930" y="441960"/>
                  </a:lnTo>
                  <a:lnTo>
                    <a:pt x="73660" y="441960"/>
                  </a:lnTo>
                  <a:cubicBezTo>
                    <a:pt x="72390" y="448310"/>
                    <a:pt x="72390" y="455930"/>
                    <a:pt x="72390" y="462280"/>
                  </a:cubicBezTo>
                  <a:lnTo>
                    <a:pt x="67310" y="462280"/>
                  </a:lnTo>
                  <a:cubicBezTo>
                    <a:pt x="67310" y="461010"/>
                    <a:pt x="68580" y="458470"/>
                    <a:pt x="67310" y="457200"/>
                  </a:cubicBezTo>
                  <a:lnTo>
                    <a:pt x="64783" y="457200"/>
                  </a:lnTo>
                  <a:cubicBezTo>
                    <a:pt x="63500" y="453390"/>
                    <a:pt x="67310" y="443230"/>
                    <a:pt x="60960" y="444500"/>
                  </a:cubicBezTo>
                  <a:lnTo>
                    <a:pt x="58433" y="444500"/>
                  </a:lnTo>
                  <a:cubicBezTo>
                    <a:pt x="58433" y="441960"/>
                    <a:pt x="58433" y="439420"/>
                    <a:pt x="57150" y="438150"/>
                  </a:cubicBezTo>
                  <a:lnTo>
                    <a:pt x="55880" y="438150"/>
                  </a:lnTo>
                  <a:cubicBezTo>
                    <a:pt x="54610" y="431800"/>
                    <a:pt x="57150" y="422910"/>
                    <a:pt x="52083" y="420370"/>
                  </a:cubicBezTo>
                  <a:cubicBezTo>
                    <a:pt x="52083" y="416560"/>
                    <a:pt x="53340" y="414020"/>
                    <a:pt x="52083" y="411480"/>
                  </a:cubicBezTo>
                  <a:lnTo>
                    <a:pt x="49530" y="411480"/>
                  </a:lnTo>
                  <a:cubicBezTo>
                    <a:pt x="49530" y="410210"/>
                    <a:pt x="49530" y="408940"/>
                    <a:pt x="48260" y="407670"/>
                  </a:cubicBezTo>
                  <a:lnTo>
                    <a:pt x="45733" y="407670"/>
                  </a:lnTo>
                  <a:cubicBezTo>
                    <a:pt x="45733" y="405130"/>
                    <a:pt x="46990" y="401320"/>
                    <a:pt x="45733" y="398780"/>
                  </a:cubicBezTo>
                  <a:lnTo>
                    <a:pt x="43180" y="398780"/>
                  </a:lnTo>
                  <a:cubicBezTo>
                    <a:pt x="43180" y="396240"/>
                    <a:pt x="43180" y="393700"/>
                    <a:pt x="41910" y="392430"/>
                  </a:cubicBezTo>
                  <a:lnTo>
                    <a:pt x="40640" y="392430"/>
                  </a:lnTo>
                  <a:cubicBezTo>
                    <a:pt x="39383" y="391160"/>
                    <a:pt x="40640" y="388620"/>
                    <a:pt x="39383" y="386080"/>
                  </a:cubicBezTo>
                  <a:lnTo>
                    <a:pt x="36830" y="386080"/>
                  </a:lnTo>
                  <a:cubicBezTo>
                    <a:pt x="36830" y="383540"/>
                    <a:pt x="38100" y="379730"/>
                    <a:pt x="36830" y="377190"/>
                  </a:cubicBezTo>
                  <a:lnTo>
                    <a:pt x="34290" y="377190"/>
                  </a:lnTo>
                  <a:cubicBezTo>
                    <a:pt x="34290" y="377190"/>
                    <a:pt x="34290" y="374650"/>
                    <a:pt x="33033" y="374650"/>
                  </a:cubicBezTo>
                  <a:lnTo>
                    <a:pt x="30480" y="374650"/>
                  </a:lnTo>
                  <a:cubicBezTo>
                    <a:pt x="30480" y="372110"/>
                    <a:pt x="31750" y="369570"/>
                    <a:pt x="30480" y="368300"/>
                  </a:cubicBezTo>
                  <a:lnTo>
                    <a:pt x="27940" y="368300"/>
                  </a:lnTo>
                  <a:cubicBezTo>
                    <a:pt x="27940" y="365760"/>
                    <a:pt x="27940" y="361950"/>
                    <a:pt x="26683" y="359410"/>
                  </a:cubicBezTo>
                  <a:lnTo>
                    <a:pt x="25400" y="359410"/>
                  </a:lnTo>
                  <a:lnTo>
                    <a:pt x="25400" y="350520"/>
                  </a:lnTo>
                  <a:cubicBezTo>
                    <a:pt x="25400" y="350520"/>
                    <a:pt x="26683" y="351790"/>
                    <a:pt x="27940" y="350520"/>
                  </a:cubicBezTo>
                  <a:lnTo>
                    <a:pt x="27940" y="347980"/>
                  </a:lnTo>
                  <a:cubicBezTo>
                    <a:pt x="30480" y="347980"/>
                    <a:pt x="33033" y="347980"/>
                    <a:pt x="34290" y="346710"/>
                  </a:cubicBezTo>
                  <a:lnTo>
                    <a:pt x="34290" y="344170"/>
                  </a:lnTo>
                  <a:lnTo>
                    <a:pt x="36830" y="344170"/>
                  </a:lnTo>
                  <a:lnTo>
                    <a:pt x="36830" y="328930"/>
                  </a:lnTo>
                  <a:lnTo>
                    <a:pt x="34290" y="328930"/>
                  </a:lnTo>
                  <a:cubicBezTo>
                    <a:pt x="34290" y="326390"/>
                    <a:pt x="34290" y="323850"/>
                    <a:pt x="33033" y="322580"/>
                  </a:cubicBezTo>
                  <a:lnTo>
                    <a:pt x="30480" y="322580"/>
                  </a:lnTo>
                  <a:cubicBezTo>
                    <a:pt x="30480" y="321310"/>
                    <a:pt x="31750" y="320040"/>
                    <a:pt x="30480" y="320040"/>
                  </a:cubicBezTo>
                  <a:lnTo>
                    <a:pt x="27940" y="320040"/>
                  </a:lnTo>
                  <a:cubicBezTo>
                    <a:pt x="27940" y="316230"/>
                    <a:pt x="27940" y="311150"/>
                    <a:pt x="26683" y="307340"/>
                  </a:cubicBezTo>
                  <a:lnTo>
                    <a:pt x="25400" y="307340"/>
                  </a:lnTo>
                  <a:cubicBezTo>
                    <a:pt x="24130" y="306070"/>
                    <a:pt x="25400" y="304800"/>
                    <a:pt x="24130" y="304800"/>
                  </a:cubicBezTo>
                  <a:lnTo>
                    <a:pt x="21590" y="304800"/>
                  </a:lnTo>
                  <a:cubicBezTo>
                    <a:pt x="21590" y="302260"/>
                    <a:pt x="22860" y="299720"/>
                    <a:pt x="21590" y="298450"/>
                  </a:cubicBezTo>
                  <a:lnTo>
                    <a:pt x="19050" y="298450"/>
                  </a:lnTo>
                  <a:cubicBezTo>
                    <a:pt x="19050" y="294640"/>
                    <a:pt x="19050" y="289560"/>
                    <a:pt x="17780" y="285750"/>
                  </a:cubicBezTo>
                  <a:lnTo>
                    <a:pt x="15240" y="285750"/>
                  </a:lnTo>
                  <a:cubicBezTo>
                    <a:pt x="15240" y="283210"/>
                    <a:pt x="16510" y="279400"/>
                    <a:pt x="15240" y="276860"/>
                  </a:cubicBezTo>
                  <a:lnTo>
                    <a:pt x="12700" y="276860"/>
                  </a:lnTo>
                  <a:cubicBezTo>
                    <a:pt x="12700" y="275590"/>
                    <a:pt x="12700" y="274320"/>
                    <a:pt x="11430" y="274320"/>
                  </a:cubicBezTo>
                  <a:lnTo>
                    <a:pt x="10160" y="274320"/>
                  </a:lnTo>
                  <a:cubicBezTo>
                    <a:pt x="8890" y="269240"/>
                    <a:pt x="11430" y="260350"/>
                    <a:pt x="6350" y="259080"/>
                  </a:cubicBezTo>
                  <a:cubicBezTo>
                    <a:pt x="6350" y="256540"/>
                    <a:pt x="7633" y="254000"/>
                    <a:pt x="6350" y="252730"/>
                  </a:cubicBezTo>
                  <a:lnTo>
                    <a:pt x="3810" y="252730"/>
                  </a:lnTo>
                  <a:cubicBezTo>
                    <a:pt x="3810" y="251460"/>
                    <a:pt x="3810" y="250190"/>
                    <a:pt x="2540" y="248920"/>
                  </a:cubicBezTo>
                  <a:lnTo>
                    <a:pt x="0" y="248920"/>
                  </a:lnTo>
                  <a:lnTo>
                    <a:pt x="0" y="241300"/>
                  </a:lnTo>
                  <a:lnTo>
                    <a:pt x="11430" y="241300"/>
                  </a:lnTo>
                  <a:cubicBezTo>
                    <a:pt x="10160" y="243840"/>
                    <a:pt x="13983" y="245110"/>
                    <a:pt x="15240" y="243840"/>
                  </a:cubicBezTo>
                  <a:lnTo>
                    <a:pt x="17780" y="243840"/>
                  </a:lnTo>
                  <a:cubicBezTo>
                    <a:pt x="16510" y="247650"/>
                    <a:pt x="20333" y="247650"/>
                    <a:pt x="21590" y="247650"/>
                  </a:cubicBezTo>
                  <a:lnTo>
                    <a:pt x="24130" y="247650"/>
                  </a:lnTo>
                  <a:lnTo>
                    <a:pt x="24130" y="248920"/>
                  </a:lnTo>
                  <a:cubicBezTo>
                    <a:pt x="27940" y="251460"/>
                    <a:pt x="31750" y="250190"/>
                    <a:pt x="36830" y="250190"/>
                  </a:cubicBezTo>
                  <a:lnTo>
                    <a:pt x="36830" y="215900"/>
                  </a:lnTo>
                  <a:lnTo>
                    <a:pt x="34290" y="215900"/>
                  </a:lnTo>
                  <a:cubicBezTo>
                    <a:pt x="34290" y="213360"/>
                    <a:pt x="34290" y="210820"/>
                    <a:pt x="33033" y="209550"/>
                  </a:cubicBezTo>
                  <a:lnTo>
                    <a:pt x="30480" y="209550"/>
                  </a:lnTo>
                  <a:cubicBezTo>
                    <a:pt x="30480" y="205740"/>
                    <a:pt x="31750" y="201930"/>
                    <a:pt x="30480" y="198120"/>
                  </a:cubicBezTo>
                  <a:lnTo>
                    <a:pt x="27940" y="198120"/>
                  </a:lnTo>
                  <a:cubicBezTo>
                    <a:pt x="26683" y="191770"/>
                    <a:pt x="30480" y="181610"/>
                    <a:pt x="25400" y="179070"/>
                  </a:cubicBezTo>
                  <a:lnTo>
                    <a:pt x="25400" y="165100"/>
                  </a:lnTo>
                  <a:cubicBezTo>
                    <a:pt x="27940" y="166370"/>
                    <a:pt x="27940" y="162560"/>
                    <a:pt x="27940" y="161290"/>
                  </a:cubicBezTo>
                  <a:lnTo>
                    <a:pt x="27940" y="158750"/>
                  </a:lnTo>
                  <a:cubicBezTo>
                    <a:pt x="29210" y="158750"/>
                    <a:pt x="30480" y="160020"/>
                    <a:pt x="30480" y="157480"/>
                  </a:cubicBezTo>
                  <a:lnTo>
                    <a:pt x="30480" y="156210"/>
                  </a:lnTo>
                  <a:cubicBezTo>
                    <a:pt x="34290" y="156210"/>
                    <a:pt x="39383" y="156210"/>
                    <a:pt x="43180" y="154940"/>
                  </a:cubicBezTo>
                  <a:lnTo>
                    <a:pt x="43180" y="152400"/>
                  </a:lnTo>
                  <a:cubicBezTo>
                    <a:pt x="45733" y="152400"/>
                    <a:pt x="50800" y="153670"/>
                    <a:pt x="49530" y="148590"/>
                  </a:cubicBezTo>
                  <a:lnTo>
                    <a:pt x="49530" y="146050"/>
                  </a:lnTo>
                  <a:lnTo>
                    <a:pt x="52083" y="146050"/>
                  </a:lnTo>
                  <a:cubicBezTo>
                    <a:pt x="53340" y="143510"/>
                    <a:pt x="52083" y="140970"/>
                    <a:pt x="52083" y="137160"/>
                  </a:cubicBezTo>
                  <a:lnTo>
                    <a:pt x="54610" y="137160"/>
                  </a:lnTo>
                  <a:cubicBezTo>
                    <a:pt x="55880" y="130810"/>
                    <a:pt x="54610" y="123190"/>
                    <a:pt x="55880" y="115570"/>
                  </a:cubicBezTo>
                  <a:lnTo>
                    <a:pt x="57150" y="115570"/>
                  </a:lnTo>
                  <a:lnTo>
                    <a:pt x="58433" y="100330"/>
                  </a:lnTo>
                  <a:lnTo>
                    <a:pt x="60960" y="100330"/>
                  </a:lnTo>
                  <a:cubicBezTo>
                    <a:pt x="62230" y="92710"/>
                    <a:pt x="60960" y="85090"/>
                    <a:pt x="60960" y="76200"/>
                  </a:cubicBezTo>
                  <a:lnTo>
                    <a:pt x="63500" y="76200"/>
                  </a:lnTo>
                  <a:lnTo>
                    <a:pt x="64783" y="49530"/>
                  </a:lnTo>
                  <a:lnTo>
                    <a:pt x="67310" y="49530"/>
                  </a:lnTo>
                  <a:cubicBezTo>
                    <a:pt x="68580" y="45720"/>
                    <a:pt x="67310" y="40640"/>
                    <a:pt x="67310" y="36830"/>
                  </a:cubicBezTo>
                  <a:cubicBezTo>
                    <a:pt x="69850" y="38100"/>
                    <a:pt x="71133" y="35560"/>
                    <a:pt x="71133" y="33020"/>
                  </a:cubicBezTo>
                  <a:lnTo>
                    <a:pt x="71133" y="30480"/>
                  </a:lnTo>
                  <a:cubicBezTo>
                    <a:pt x="71133" y="30480"/>
                    <a:pt x="72390" y="31750"/>
                    <a:pt x="73660" y="30480"/>
                  </a:cubicBezTo>
                  <a:cubicBezTo>
                    <a:pt x="73660" y="29210"/>
                    <a:pt x="73660" y="27940"/>
                    <a:pt x="72390" y="26670"/>
                  </a:cubicBezTo>
                  <a:lnTo>
                    <a:pt x="71133" y="26670"/>
                  </a:lnTo>
                  <a:cubicBezTo>
                    <a:pt x="69850" y="24130"/>
                    <a:pt x="71133" y="20320"/>
                    <a:pt x="69850" y="17780"/>
                  </a:cubicBezTo>
                  <a:lnTo>
                    <a:pt x="67310" y="17780"/>
                  </a:lnTo>
                  <a:lnTo>
                    <a:pt x="67310" y="15240"/>
                  </a:lnTo>
                  <a:lnTo>
                    <a:pt x="69850" y="15240"/>
                  </a:lnTo>
                  <a:cubicBezTo>
                    <a:pt x="71133" y="12700"/>
                    <a:pt x="69850" y="8890"/>
                    <a:pt x="71133" y="6350"/>
                  </a:cubicBezTo>
                  <a:lnTo>
                    <a:pt x="72390" y="6350"/>
                  </a:lnTo>
                  <a:lnTo>
                    <a:pt x="736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5" name="Shape 55"/>
            <p:cNvSpPr/>
            <p:nvPr/>
          </p:nvSpPr>
          <p:spPr>
            <a:xfrm>
              <a:off x="224800" y="686832"/>
              <a:ext cx="115570" cy="342900"/>
            </a:xfrm>
            <a:custGeom>
              <a:avLst/>
              <a:gdLst/>
              <a:ahLst/>
              <a:cxnLst/>
              <a:rect l="0" t="0" r="0" b="0"/>
              <a:pathLst>
                <a:path w="115570" h="342900">
                  <a:moveTo>
                    <a:pt x="8890" y="0"/>
                  </a:moveTo>
                  <a:lnTo>
                    <a:pt x="15240" y="0"/>
                  </a:lnTo>
                  <a:cubicBezTo>
                    <a:pt x="15240" y="2540"/>
                    <a:pt x="13970" y="3810"/>
                    <a:pt x="15240" y="6350"/>
                  </a:cubicBezTo>
                  <a:lnTo>
                    <a:pt x="17780" y="6350"/>
                  </a:lnTo>
                  <a:cubicBezTo>
                    <a:pt x="17780" y="10160"/>
                    <a:pt x="17780" y="13970"/>
                    <a:pt x="19050" y="17780"/>
                  </a:cubicBezTo>
                  <a:lnTo>
                    <a:pt x="20320" y="17780"/>
                  </a:lnTo>
                  <a:cubicBezTo>
                    <a:pt x="21590" y="20320"/>
                    <a:pt x="20320" y="22860"/>
                    <a:pt x="21590" y="24130"/>
                  </a:cubicBezTo>
                  <a:lnTo>
                    <a:pt x="24130" y="24130"/>
                  </a:lnTo>
                  <a:cubicBezTo>
                    <a:pt x="24130" y="26670"/>
                    <a:pt x="22860" y="30480"/>
                    <a:pt x="24130" y="33020"/>
                  </a:cubicBezTo>
                  <a:lnTo>
                    <a:pt x="26670" y="33020"/>
                  </a:lnTo>
                  <a:cubicBezTo>
                    <a:pt x="27940" y="39370"/>
                    <a:pt x="24130" y="49530"/>
                    <a:pt x="30480" y="52070"/>
                  </a:cubicBezTo>
                  <a:lnTo>
                    <a:pt x="30480" y="68580"/>
                  </a:lnTo>
                  <a:cubicBezTo>
                    <a:pt x="29210" y="69850"/>
                    <a:pt x="27940" y="68580"/>
                    <a:pt x="26670" y="69850"/>
                  </a:cubicBezTo>
                  <a:lnTo>
                    <a:pt x="26670" y="72390"/>
                  </a:lnTo>
                  <a:cubicBezTo>
                    <a:pt x="25400" y="72390"/>
                    <a:pt x="24130" y="71120"/>
                    <a:pt x="24130" y="72390"/>
                  </a:cubicBezTo>
                  <a:lnTo>
                    <a:pt x="24130" y="74930"/>
                  </a:lnTo>
                  <a:cubicBezTo>
                    <a:pt x="27940" y="76200"/>
                    <a:pt x="33020" y="76200"/>
                    <a:pt x="36830" y="74930"/>
                  </a:cubicBezTo>
                  <a:lnTo>
                    <a:pt x="36830" y="72390"/>
                  </a:lnTo>
                  <a:cubicBezTo>
                    <a:pt x="39370" y="72390"/>
                    <a:pt x="41910" y="73660"/>
                    <a:pt x="43180" y="72390"/>
                  </a:cubicBezTo>
                  <a:lnTo>
                    <a:pt x="43180" y="69850"/>
                  </a:lnTo>
                  <a:cubicBezTo>
                    <a:pt x="44450" y="69850"/>
                    <a:pt x="46990" y="71120"/>
                    <a:pt x="49530" y="68580"/>
                  </a:cubicBezTo>
                  <a:lnTo>
                    <a:pt x="49530" y="67310"/>
                  </a:lnTo>
                  <a:cubicBezTo>
                    <a:pt x="49530" y="67310"/>
                    <a:pt x="52070" y="67310"/>
                    <a:pt x="52070" y="66040"/>
                  </a:cubicBezTo>
                  <a:lnTo>
                    <a:pt x="52070" y="63500"/>
                  </a:lnTo>
                  <a:cubicBezTo>
                    <a:pt x="53340" y="63500"/>
                    <a:pt x="54610" y="64770"/>
                    <a:pt x="54610" y="63500"/>
                  </a:cubicBezTo>
                  <a:lnTo>
                    <a:pt x="54610" y="60960"/>
                  </a:lnTo>
                  <a:cubicBezTo>
                    <a:pt x="57150" y="60960"/>
                    <a:pt x="59690" y="60960"/>
                    <a:pt x="60960" y="59690"/>
                  </a:cubicBezTo>
                  <a:lnTo>
                    <a:pt x="60960" y="57150"/>
                  </a:lnTo>
                  <a:cubicBezTo>
                    <a:pt x="62230" y="57150"/>
                    <a:pt x="63500" y="58420"/>
                    <a:pt x="64770" y="57150"/>
                  </a:cubicBezTo>
                  <a:lnTo>
                    <a:pt x="64770" y="54610"/>
                  </a:lnTo>
                  <a:lnTo>
                    <a:pt x="78740" y="54610"/>
                  </a:lnTo>
                  <a:cubicBezTo>
                    <a:pt x="78740" y="55880"/>
                    <a:pt x="78740" y="57150"/>
                    <a:pt x="80010" y="57150"/>
                  </a:cubicBezTo>
                  <a:lnTo>
                    <a:pt x="81280" y="57150"/>
                  </a:lnTo>
                  <a:cubicBezTo>
                    <a:pt x="82550" y="73660"/>
                    <a:pt x="81280" y="90170"/>
                    <a:pt x="82550" y="106680"/>
                  </a:cubicBezTo>
                  <a:lnTo>
                    <a:pt x="85090" y="106680"/>
                  </a:lnTo>
                  <a:cubicBezTo>
                    <a:pt x="86360" y="111760"/>
                    <a:pt x="82550" y="120650"/>
                    <a:pt x="87630" y="121920"/>
                  </a:cubicBezTo>
                  <a:cubicBezTo>
                    <a:pt x="88900" y="127000"/>
                    <a:pt x="85090" y="135890"/>
                    <a:pt x="91440" y="137160"/>
                  </a:cubicBezTo>
                  <a:lnTo>
                    <a:pt x="91440" y="142240"/>
                  </a:lnTo>
                  <a:cubicBezTo>
                    <a:pt x="93980" y="143510"/>
                    <a:pt x="97790" y="143510"/>
                    <a:pt x="100330" y="142240"/>
                  </a:cubicBezTo>
                  <a:lnTo>
                    <a:pt x="100330" y="139700"/>
                  </a:lnTo>
                  <a:lnTo>
                    <a:pt x="111760" y="139700"/>
                  </a:lnTo>
                  <a:cubicBezTo>
                    <a:pt x="113030" y="142240"/>
                    <a:pt x="111760" y="144780"/>
                    <a:pt x="113030" y="146050"/>
                  </a:cubicBezTo>
                  <a:lnTo>
                    <a:pt x="115570" y="146050"/>
                  </a:lnTo>
                  <a:lnTo>
                    <a:pt x="115570" y="166370"/>
                  </a:lnTo>
                  <a:cubicBezTo>
                    <a:pt x="113030" y="165100"/>
                    <a:pt x="111760" y="168910"/>
                    <a:pt x="111760" y="170180"/>
                  </a:cubicBezTo>
                  <a:lnTo>
                    <a:pt x="111760" y="172720"/>
                  </a:lnTo>
                  <a:lnTo>
                    <a:pt x="110490" y="172720"/>
                  </a:lnTo>
                  <a:lnTo>
                    <a:pt x="110490" y="213360"/>
                  </a:lnTo>
                  <a:lnTo>
                    <a:pt x="111760" y="213360"/>
                  </a:lnTo>
                  <a:lnTo>
                    <a:pt x="111760" y="246380"/>
                  </a:lnTo>
                  <a:cubicBezTo>
                    <a:pt x="110490" y="246380"/>
                    <a:pt x="107950" y="245110"/>
                    <a:pt x="106680" y="246380"/>
                  </a:cubicBezTo>
                  <a:lnTo>
                    <a:pt x="106680" y="248920"/>
                  </a:lnTo>
                  <a:cubicBezTo>
                    <a:pt x="102870" y="248920"/>
                    <a:pt x="99060" y="248920"/>
                    <a:pt x="96520" y="250190"/>
                  </a:cubicBezTo>
                  <a:lnTo>
                    <a:pt x="96520" y="251460"/>
                  </a:lnTo>
                  <a:cubicBezTo>
                    <a:pt x="96520" y="252730"/>
                    <a:pt x="93980" y="251460"/>
                    <a:pt x="93980" y="252730"/>
                  </a:cubicBezTo>
                  <a:lnTo>
                    <a:pt x="93980" y="255270"/>
                  </a:lnTo>
                  <a:cubicBezTo>
                    <a:pt x="91440" y="254000"/>
                    <a:pt x="90170" y="256540"/>
                    <a:pt x="91440" y="259080"/>
                  </a:cubicBezTo>
                  <a:lnTo>
                    <a:pt x="91440" y="261620"/>
                  </a:lnTo>
                  <a:cubicBezTo>
                    <a:pt x="90170" y="261620"/>
                    <a:pt x="88900" y="260350"/>
                    <a:pt x="87630" y="261620"/>
                  </a:cubicBezTo>
                  <a:lnTo>
                    <a:pt x="87630" y="264160"/>
                  </a:lnTo>
                  <a:cubicBezTo>
                    <a:pt x="86360" y="264160"/>
                    <a:pt x="85090" y="264160"/>
                    <a:pt x="85090" y="265430"/>
                  </a:cubicBezTo>
                  <a:lnTo>
                    <a:pt x="85090" y="266700"/>
                  </a:lnTo>
                  <a:lnTo>
                    <a:pt x="82550" y="266700"/>
                  </a:lnTo>
                  <a:lnTo>
                    <a:pt x="82550" y="304800"/>
                  </a:lnTo>
                  <a:lnTo>
                    <a:pt x="85090" y="304800"/>
                  </a:lnTo>
                  <a:cubicBezTo>
                    <a:pt x="85090" y="307340"/>
                    <a:pt x="83820" y="311150"/>
                    <a:pt x="85090" y="313690"/>
                  </a:cubicBezTo>
                  <a:lnTo>
                    <a:pt x="87630" y="313690"/>
                  </a:lnTo>
                  <a:cubicBezTo>
                    <a:pt x="87630" y="314960"/>
                    <a:pt x="87630" y="316230"/>
                    <a:pt x="88900" y="316230"/>
                  </a:cubicBezTo>
                  <a:lnTo>
                    <a:pt x="91440" y="316230"/>
                  </a:lnTo>
                  <a:cubicBezTo>
                    <a:pt x="91440" y="318770"/>
                    <a:pt x="90170" y="321310"/>
                    <a:pt x="91440" y="322580"/>
                  </a:cubicBezTo>
                  <a:lnTo>
                    <a:pt x="93980" y="322580"/>
                  </a:lnTo>
                  <a:lnTo>
                    <a:pt x="93980" y="327660"/>
                  </a:lnTo>
                  <a:cubicBezTo>
                    <a:pt x="92710" y="328930"/>
                    <a:pt x="91440" y="327660"/>
                    <a:pt x="91440" y="328930"/>
                  </a:cubicBezTo>
                  <a:lnTo>
                    <a:pt x="91440" y="331470"/>
                  </a:lnTo>
                  <a:cubicBezTo>
                    <a:pt x="88900" y="331470"/>
                    <a:pt x="86360" y="330200"/>
                    <a:pt x="85090" y="331470"/>
                  </a:cubicBezTo>
                  <a:lnTo>
                    <a:pt x="85090" y="334010"/>
                  </a:lnTo>
                  <a:cubicBezTo>
                    <a:pt x="83820" y="334010"/>
                    <a:pt x="82550" y="334010"/>
                    <a:pt x="81280" y="335280"/>
                  </a:cubicBezTo>
                  <a:lnTo>
                    <a:pt x="81280" y="337820"/>
                  </a:lnTo>
                  <a:cubicBezTo>
                    <a:pt x="81280" y="337820"/>
                    <a:pt x="78740" y="336550"/>
                    <a:pt x="78740" y="337820"/>
                  </a:cubicBezTo>
                  <a:lnTo>
                    <a:pt x="78740" y="340360"/>
                  </a:lnTo>
                  <a:cubicBezTo>
                    <a:pt x="76200" y="340360"/>
                    <a:pt x="73660" y="340360"/>
                    <a:pt x="72390" y="341630"/>
                  </a:cubicBezTo>
                  <a:lnTo>
                    <a:pt x="72390" y="342900"/>
                  </a:lnTo>
                  <a:lnTo>
                    <a:pt x="69850" y="342900"/>
                  </a:lnTo>
                  <a:cubicBezTo>
                    <a:pt x="69850" y="342900"/>
                    <a:pt x="71120" y="341630"/>
                    <a:pt x="69850" y="340360"/>
                  </a:cubicBezTo>
                  <a:lnTo>
                    <a:pt x="67310" y="340360"/>
                  </a:lnTo>
                  <a:cubicBezTo>
                    <a:pt x="67310" y="336550"/>
                    <a:pt x="67310" y="331470"/>
                    <a:pt x="66040" y="327660"/>
                  </a:cubicBezTo>
                  <a:lnTo>
                    <a:pt x="64770" y="327660"/>
                  </a:lnTo>
                  <a:cubicBezTo>
                    <a:pt x="63500" y="322580"/>
                    <a:pt x="67310" y="312420"/>
                    <a:pt x="60960" y="309880"/>
                  </a:cubicBezTo>
                  <a:cubicBezTo>
                    <a:pt x="60960" y="307340"/>
                    <a:pt x="62230" y="303530"/>
                    <a:pt x="60960" y="300990"/>
                  </a:cubicBezTo>
                  <a:lnTo>
                    <a:pt x="58420" y="300990"/>
                  </a:lnTo>
                  <a:cubicBezTo>
                    <a:pt x="58420" y="298450"/>
                    <a:pt x="58420" y="295910"/>
                    <a:pt x="57150" y="294640"/>
                  </a:cubicBezTo>
                  <a:lnTo>
                    <a:pt x="54610" y="294640"/>
                  </a:lnTo>
                  <a:cubicBezTo>
                    <a:pt x="54610" y="290830"/>
                    <a:pt x="55880" y="285750"/>
                    <a:pt x="54610" y="281940"/>
                  </a:cubicBezTo>
                  <a:lnTo>
                    <a:pt x="52070" y="281940"/>
                  </a:lnTo>
                  <a:cubicBezTo>
                    <a:pt x="52070" y="280670"/>
                    <a:pt x="52070" y="278130"/>
                    <a:pt x="50800" y="276860"/>
                  </a:cubicBezTo>
                  <a:lnTo>
                    <a:pt x="49530" y="276860"/>
                  </a:lnTo>
                  <a:cubicBezTo>
                    <a:pt x="48260" y="273050"/>
                    <a:pt x="49530" y="270510"/>
                    <a:pt x="48260" y="266700"/>
                  </a:cubicBezTo>
                  <a:lnTo>
                    <a:pt x="45720" y="266700"/>
                  </a:lnTo>
                  <a:cubicBezTo>
                    <a:pt x="45720" y="262890"/>
                    <a:pt x="46990" y="259080"/>
                    <a:pt x="45720" y="255270"/>
                  </a:cubicBezTo>
                  <a:lnTo>
                    <a:pt x="43180" y="255270"/>
                  </a:lnTo>
                  <a:cubicBezTo>
                    <a:pt x="43180" y="251460"/>
                    <a:pt x="43180" y="248920"/>
                    <a:pt x="41910" y="246380"/>
                  </a:cubicBezTo>
                  <a:lnTo>
                    <a:pt x="39370" y="246380"/>
                  </a:lnTo>
                  <a:cubicBezTo>
                    <a:pt x="39370" y="242570"/>
                    <a:pt x="40640" y="240030"/>
                    <a:pt x="39370" y="236220"/>
                  </a:cubicBezTo>
                  <a:lnTo>
                    <a:pt x="36830" y="236220"/>
                  </a:lnTo>
                  <a:cubicBezTo>
                    <a:pt x="36830" y="229870"/>
                    <a:pt x="36830" y="222250"/>
                    <a:pt x="35560" y="215900"/>
                  </a:cubicBezTo>
                  <a:lnTo>
                    <a:pt x="34290" y="215900"/>
                  </a:lnTo>
                  <a:cubicBezTo>
                    <a:pt x="33020" y="212090"/>
                    <a:pt x="34290" y="207010"/>
                    <a:pt x="33020" y="203200"/>
                  </a:cubicBezTo>
                  <a:lnTo>
                    <a:pt x="30480" y="203200"/>
                  </a:lnTo>
                  <a:cubicBezTo>
                    <a:pt x="30480" y="200660"/>
                    <a:pt x="31750" y="196850"/>
                    <a:pt x="30480" y="194310"/>
                  </a:cubicBezTo>
                  <a:lnTo>
                    <a:pt x="27940" y="194310"/>
                  </a:lnTo>
                  <a:cubicBezTo>
                    <a:pt x="27940" y="185420"/>
                    <a:pt x="27940" y="177800"/>
                    <a:pt x="26670" y="170180"/>
                  </a:cubicBezTo>
                  <a:lnTo>
                    <a:pt x="24130" y="170180"/>
                  </a:lnTo>
                  <a:cubicBezTo>
                    <a:pt x="24130" y="165100"/>
                    <a:pt x="26670" y="156210"/>
                    <a:pt x="21590" y="154940"/>
                  </a:cubicBezTo>
                  <a:cubicBezTo>
                    <a:pt x="21590" y="151130"/>
                    <a:pt x="21590" y="146050"/>
                    <a:pt x="20320" y="142240"/>
                  </a:cubicBezTo>
                  <a:lnTo>
                    <a:pt x="19050" y="142240"/>
                  </a:lnTo>
                  <a:lnTo>
                    <a:pt x="19050" y="139700"/>
                  </a:lnTo>
                  <a:lnTo>
                    <a:pt x="20320" y="139700"/>
                  </a:lnTo>
                  <a:cubicBezTo>
                    <a:pt x="21590" y="137160"/>
                    <a:pt x="21590" y="133350"/>
                    <a:pt x="20320" y="129540"/>
                  </a:cubicBezTo>
                  <a:lnTo>
                    <a:pt x="19050" y="129540"/>
                  </a:lnTo>
                  <a:lnTo>
                    <a:pt x="19050" y="72390"/>
                  </a:lnTo>
                  <a:lnTo>
                    <a:pt x="3810" y="72390"/>
                  </a:lnTo>
                  <a:cubicBezTo>
                    <a:pt x="2540" y="69850"/>
                    <a:pt x="3810" y="67310"/>
                    <a:pt x="2540" y="66040"/>
                  </a:cubicBezTo>
                  <a:lnTo>
                    <a:pt x="0" y="66040"/>
                  </a:lnTo>
                  <a:lnTo>
                    <a:pt x="0" y="63500"/>
                  </a:lnTo>
                  <a:lnTo>
                    <a:pt x="2540" y="63500"/>
                  </a:lnTo>
                  <a:lnTo>
                    <a:pt x="3810" y="36830"/>
                  </a:lnTo>
                  <a:lnTo>
                    <a:pt x="5080" y="36830"/>
                  </a:lnTo>
                  <a:cubicBezTo>
                    <a:pt x="6350" y="33020"/>
                    <a:pt x="6350" y="27940"/>
                    <a:pt x="6350" y="24130"/>
                  </a:cubicBezTo>
                  <a:lnTo>
                    <a:pt x="8890" y="24130"/>
                  </a:lnTo>
                  <a:lnTo>
                    <a:pt x="88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6" name="Shape 56"/>
            <p:cNvSpPr/>
            <p:nvPr/>
          </p:nvSpPr>
          <p:spPr>
            <a:xfrm>
              <a:off x="316238" y="695724"/>
              <a:ext cx="207010" cy="492760"/>
            </a:xfrm>
            <a:custGeom>
              <a:avLst/>
              <a:gdLst/>
              <a:ahLst/>
              <a:cxnLst/>
              <a:rect l="0" t="0" r="0" b="0"/>
              <a:pathLst>
                <a:path w="207010" h="492760">
                  <a:moveTo>
                    <a:pt x="125730" y="0"/>
                  </a:moveTo>
                  <a:lnTo>
                    <a:pt x="130810" y="0"/>
                  </a:lnTo>
                  <a:cubicBezTo>
                    <a:pt x="130810" y="1270"/>
                    <a:pt x="129540" y="2540"/>
                    <a:pt x="130810" y="2540"/>
                  </a:cubicBezTo>
                  <a:lnTo>
                    <a:pt x="133350" y="2540"/>
                  </a:lnTo>
                  <a:cubicBezTo>
                    <a:pt x="133350" y="6350"/>
                    <a:pt x="133350" y="10160"/>
                    <a:pt x="134620" y="12700"/>
                  </a:cubicBezTo>
                  <a:lnTo>
                    <a:pt x="137160" y="12700"/>
                  </a:lnTo>
                  <a:lnTo>
                    <a:pt x="137160" y="17780"/>
                  </a:lnTo>
                  <a:lnTo>
                    <a:pt x="134620" y="17780"/>
                  </a:lnTo>
                  <a:cubicBezTo>
                    <a:pt x="133350" y="22860"/>
                    <a:pt x="133350" y="29210"/>
                    <a:pt x="134620" y="33020"/>
                  </a:cubicBezTo>
                  <a:lnTo>
                    <a:pt x="137160" y="33020"/>
                  </a:lnTo>
                  <a:cubicBezTo>
                    <a:pt x="137160" y="41910"/>
                    <a:pt x="135890" y="50800"/>
                    <a:pt x="137160" y="58420"/>
                  </a:cubicBezTo>
                  <a:lnTo>
                    <a:pt x="139700" y="58420"/>
                  </a:lnTo>
                  <a:cubicBezTo>
                    <a:pt x="139700" y="60960"/>
                    <a:pt x="139700" y="64770"/>
                    <a:pt x="140970" y="67310"/>
                  </a:cubicBezTo>
                  <a:lnTo>
                    <a:pt x="142240" y="67310"/>
                  </a:lnTo>
                  <a:cubicBezTo>
                    <a:pt x="143510" y="72390"/>
                    <a:pt x="139700" y="81280"/>
                    <a:pt x="146050" y="82550"/>
                  </a:cubicBezTo>
                  <a:cubicBezTo>
                    <a:pt x="146050" y="93980"/>
                    <a:pt x="144780" y="106680"/>
                    <a:pt x="146050" y="119380"/>
                  </a:cubicBezTo>
                  <a:lnTo>
                    <a:pt x="148590" y="119380"/>
                  </a:lnTo>
                  <a:cubicBezTo>
                    <a:pt x="148590" y="121920"/>
                    <a:pt x="148590" y="125730"/>
                    <a:pt x="149860" y="128270"/>
                  </a:cubicBezTo>
                  <a:lnTo>
                    <a:pt x="152400" y="128270"/>
                  </a:lnTo>
                  <a:cubicBezTo>
                    <a:pt x="152400" y="132080"/>
                    <a:pt x="151130" y="137160"/>
                    <a:pt x="152400" y="139700"/>
                  </a:cubicBezTo>
                  <a:lnTo>
                    <a:pt x="154940" y="139700"/>
                  </a:lnTo>
                  <a:cubicBezTo>
                    <a:pt x="154940" y="143510"/>
                    <a:pt x="154940" y="147320"/>
                    <a:pt x="156210" y="149860"/>
                  </a:cubicBezTo>
                  <a:lnTo>
                    <a:pt x="157480" y="149860"/>
                  </a:lnTo>
                  <a:cubicBezTo>
                    <a:pt x="156210" y="152400"/>
                    <a:pt x="160020" y="152400"/>
                    <a:pt x="161290" y="152400"/>
                  </a:cubicBezTo>
                  <a:lnTo>
                    <a:pt x="163830" y="152400"/>
                  </a:lnTo>
                  <a:cubicBezTo>
                    <a:pt x="162560" y="154940"/>
                    <a:pt x="166370" y="156210"/>
                    <a:pt x="167640" y="154940"/>
                  </a:cubicBezTo>
                  <a:cubicBezTo>
                    <a:pt x="168910" y="154940"/>
                    <a:pt x="170180" y="156210"/>
                    <a:pt x="171450" y="154940"/>
                  </a:cubicBezTo>
                  <a:lnTo>
                    <a:pt x="171450" y="152400"/>
                  </a:lnTo>
                  <a:lnTo>
                    <a:pt x="172720" y="152400"/>
                  </a:lnTo>
                  <a:cubicBezTo>
                    <a:pt x="171450" y="154940"/>
                    <a:pt x="175260" y="156210"/>
                    <a:pt x="176530" y="154940"/>
                  </a:cubicBezTo>
                  <a:lnTo>
                    <a:pt x="179070" y="154940"/>
                  </a:lnTo>
                  <a:cubicBezTo>
                    <a:pt x="179070" y="156210"/>
                    <a:pt x="179070" y="157480"/>
                    <a:pt x="180340" y="158750"/>
                  </a:cubicBezTo>
                  <a:lnTo>
                    <a:pt x="182880" y="158750"/>
                  </a:lnTo>
                  <a:lnTo>
                    <a:pt x="182880" y="179070"/>
                  </a:lnTo>
                  <a:lnTo>
                    <a:pt x="180340" y="179070"/>
                  </a:lnTo>
                  <a:cubicBezTo>
                    <a:pt x="179070" y="181610"/>
                    <a:pt x="179070" y="185420"/>
                    <a:pt x="179070" y="187960"/>
                  </a:cubicBezTo>
                  <a:cubicBezTo>
                    <a:pt x="176530" y="186690"/>
                    <a:pt x="175260" y="190500"/>
                    <a:pt x="176530" y="191770"/>
                  </a:cubicBezTo>
                  <a:lnTo>
                    <a:pt x="176530" y="194310"/>
                  </a:lnTo>
                  <a:lnTo>
                    <a:pt x="173990" y="194310"/>
                  </a:lnTo>
                  <a:lnTo>
                    <a:pt x="172720" y="212090"/>
                  </a:lnTo>
                  <a:lnTo>
                    <a:pt x="171450" y="212090"/>
                  </a:lnTo>
                  <a:lnTo>
                    <a:pt x="170180" y="231140"/>
                  </a:lnTo>
                  <a:lnTo>
                    <a:pt x="167640" y="231140"/>
                  </a:lnTo>
                  <a:lnTo>
                    <a:pt x="167640" y="246380"/>
                  </a:lnTo>
                  <a:cubicBezTo>
                    <a:pt x="168910" y="247650"/>
                    <a:pt x="171450" y="246380"/>
                    <a:pt x="172720" y="246380"/>
                  </a:cubicBezTo>
                  <a:lnTo>
                    <a:pt x="172720" y="248920"/>
                  </a:lnTo>
                  <a:cubicBezTo>
                    <a:pt x="176530" y="250190"/>
                    <a:pt x="180340" y="250190"/>
                    <a:pt x="182880" y="248920"/>
                  </a:cubicBezTo>
                  <a:lnTo>
                    <a:pt x="182880" y="246380"/>
                  </a:lnTo>
                  <a:cubicBezTo>
                    <a:pt x="185420" y="246380"/>
                    <a:pt x="187960" y="247650"/>
                    <a:pt x="189230" y="246380"/>
                  </a:cubicBezTo>
                  <a:lnTo>
                    <a:pt x="189230" y="243840"/>
                  </a:lnTo>
                  <a:cubicBezTo>
                    <a:pt x="190500" y="243840"/>
                    <a:pt x="191770" y="245110"/>
                    <a:pt x="191770" y="242570"/>
                  </a:cubicBezTo>
                  <a:lnTo>
                    <a:pt x="191770" y="241300"/>
                  </a:lnTo>
                  <a:cubicBezTo>
                    <a:pt x="194310" y="241300"/>
                    <a:pt x="196850" y="241300"/>
                    <a:pt x="198120" y="240030"/>
                  </a:cubicBezTo>
                  <a:lnTo>
                    <a:pt x="198120" y="237490"/>
                  </a:lnTo>
                  <a:lnTo>
                    <a:pt x="207010" y="237490"/>
                  </a:lnTo>
                  <a:lnTo>
                    <a:pt x="207010" y="246380"/>
                  </a:lnTo>
                  <a:cubicBezTo>
                    <a:pt x="205740" y="246380"/>
                    <a:pt x="204470" y="245110"/>
                    <a:pt x="203200" y="246380"/>
                  </a:cubicBezTo>
                  <a:lnTo>
                    <a:pt x="203200" y="248920"/>
                  </a:lnTo>
                  <a:lnTo>
                    <a:pt x="201930" y="248920"/>
                  </a:lnTo>
                  <a:lnTo>
                    <a:pt x="200660" y="264160"/>
                  </a:lnTo>
                  <a:cubicBezTo>
                    <a:pt x="198120" y="262890"/>
                    <a:pt x="196850" y="266700"/>
                    <a:pt x="198120" y="267970"/>
                  </a:cubicBezTo>
                  <a:lnTo>
                    <a:pt x="198120" y="270510"/>
                  </a:lnTo>
                  <a:cubicBezTo>
                    <a:pt x="196850" y="270510"/>
                    <a:pt x="195580" y="270510"/>
                    <a:pt x="194310" y="271780"/>
                  </a:cubicBezTo>
                  <a:lnTo>
                    <a:pt x="194310" y="273050"/>
                  </a:lnTo>
                  <a:lnTo>
                    <a:pt x="191770" y="273050"/>
                  </a:lnTo>
                  <a:cubicBezTo>
                    <a:pt x="190500" y="276860"/>
                    <a:pt x="191770" y="281940"/>
                    <a:pt x="191770" y="285750"/>
                  </a:cubicBezTo>
                  <a:cubicBezTo>
                    <a:pt x="189230" y="284480"/>
                    <a:pt x="187960" y="288290"/>
                    <a:pt x="187960" y="289560"/>
                  </a:cubicBezTo>
                  <a:lnTo>
                    <a:pt x="187960" y="292100"/>
                  </a:lnTo>
                  <a:cubicBezTo>
                    <a:pt x="185420" y="290830"/>
                    <a:pt x="185420" y="293370"/>
                    <a:pt x="185420" y="295910"/>
                  </a:cubicBezTo>
                  <a:lnTo>
                    <a:pt x="185420" y="298450"/>
                  </a:lnTo>
                  <a:lnTo>
                    <a:pt x="182880" y="298450"/>
                  </a:lnTo>
                  <a:cubicBezTo>
                    <a:pt x="181610" y="302260"/>
                    <a:pt x="182880" y="306070"/>
                    <a:pt x="182880" y="309880"/>
                  </a:cubicBezTo>
                  <a:cubicBezTo>
                    <a:pt x="181610" y="309880"/>
                    <a:pt x="180340" y="309880"/>
                    <a:pt x="179070" y="311150"/>
                  </a:cubicBezTo>
                  <a:lnTo>
                    <a:pt x="179070" y="313690"/>
                  </a:lnTo>
                  <a:cubicBezTo>
                    <a:pt x="176530" y="312420"/>
                    <a:pt x="175260" y="314960"/>
                    <a:pt x="176530" y="317500"/>
                  </a:cubicBezTo>
                  <a:lnTo>
                    <a:pt x="176530" y="318770"/>
                  </a:lnTo>
                  <a:lnTo>
                    <a:pt x="173990" y="318770"/>
                  </a:lnTo>
                  <a:cubicBezTo>
                    <a:pt x="172720" y="322580"/>
                    <a:pt x="173990" y="327660"/>
                    <a:pt x="172720" y="331470"/>
                  </a:cubicBezTo>
                  <a:cubicBezTo>
                    <a:pt x="170180" y="330200"/>
                    <a:pt x="170180" y="334010"/>
                    <a:pt x="170180" y="335280"/>
                  </a:cubicBezTo>
                  <a:cubicBezTo>
                    <a:pt x="170180" y="336550"/>
                    <a:pt x="170180" y="337820"/>
                    <a:pt x="171450" y="337820"/>
                  </a:cubicBezTo>
                  <a:lnTo>
                    <a:pt x="172720" y="337820"/>
                  </a:lnTo>
                  <a:lnTo>
                    <a:pt x="172720" y="346710"/>
                  </a:lnTo>
                  <a:cubicBezTo>
                    <a:pt x="175260" y="347980"/>
                    <a:pt x="179070" y="347980"/>
                    <a:pt x="182880" y="347980"/>
                  </a:cubicBezTo>
                  <a:cubicBezTo>
                    <a:pt x="182880" y="347980"/>
                    <a:pt x="181610" y="350520"/>
                    <a:pt x="182880" y="350520"/>
                  </a:cubicBezTo>
                  <a:lnTo>
                    <a:pt x="185420" y="350520"/>
                  </a:lnTo>
                  <a:lnTo>
                    <a:pt x="185420" y="353060"/>
                  </a:lnTo>
                  <a:lnTo>
                    <a:pt x="182880" y="353060"/>
                  </a:lnTo>
                  <a:cubicBezTo>
                    <a:pt x="181610" y="356870"/>
                    <a:pt x="182880" y="360680"/>
                    <a:pt x="182880" y="364490"/>
                  </a:cubicBezTo>
                  <a:cubicBezTo>
                    <a:pt x="181610" y="365760"/>
                    <a:pt x="180340" y="364490"/>
                    <a:pt x="179070" y="365760"/>
                  </a:cubicBezTo>
                  <a:lnTo>
                    <a:pt x="179070" y="368300"/>
                  </a:lnTo>
                  <a:cubicBezTo>
                    <a:pt x="176530" y="367030"/>
                    <a:pt x="175260" y="369570"/>
                    <a:pt x="176530" y="372110"/>
                  </a:cubicBezTo>
                  <a:lnTo>
                    <a:pt x="176530" y="374650"/>
                  </a:lnTo>
                  <a:cubicBezTo>
                    <a:pt x="173990" y="373380"/>
                    <a:pt x="172720" y="375920"/>
                    <a:pt x="172720" y="378460"/>
                  </a:cubicBezTo>
                  <a:lnTo>
                    <a:pt x="172720" y="379730"/>
                  </a:lnTo>
                  <a:cubicBezTo>
                    <a:pt x="170180" y="378460"/>
                    <a:pt x="170180" y="382270"/>
                    <a:pt x="170180" y="383540"/>
                  </a:cubicBezTo>
                  <a:lnTo>
                    <a:pt x="170180" y="386080"/>
                  </a:lnTo>
                  <a:cubicBezTo>
                    <a:pt x="167640" y="384810"/>
                    <a:pt x="166370" y="388620"/>
                    <a:pt x="167640" y="389890"/>
                  </a:cubicBezTo>
                  <a:lnTo>
                    <a:pt x="167640" y="392430"/>
                  </a:lnTo>
                  <a:lnTo>
                    <a:pt x="165100" y="392430"/>
                  </a:lnTo>
                  <a:cubicBezTo>
                    <a:pt x="163830" y="394970"/>
                    <a:pt x="163830" y="398780"/>
                    <a:pt x="163830" y="401320"/>
                  </a:cubicBezTo>
                  <a:cubicBezTo>
                    <a:pt x="161290" y="400050"/>
                    <a:pt x="160020" y="403860"/>
                    <a:pt x="161290" y="405130"/>
                  </a:cubicBezTo>
                  <a:lnTo>
                    <a:pt x="161290" y="407670"/>
                  </a:lnTo>
                  <a:lnTo>
                    <a:pt x="158750" y="407670"/>
                  </a:lnTo>
                  <a:cubicBezTo>
                    <a:pt x="157480" y="410210"/>
                    <a:pt x="158750" y="414020"/>
                    <a:pt x="157480" y="416560"/>
                  </a:cubicBezTo>
                  <a:lnTo>
                    <a:pt x="156210" y="416560"/>
                  </a:lnTo>
                  <a:cubicBezTo>
                    <a:pt x="154940" y="424180"/>
                    <a:pt x="154940" y="431800"/>
                    <a:pt x="154940" y="438150"/>
                  </a:cubicBezTo>
                  <a:cubicBezTo>
                    <a:pt x="153670" y="438150"/>
                    <a:pt x="152400" y="438150"/>
                    <a:pt x="152400" y="439420"/>
                  </a:cubicBezTo>
                  <a:lnTo>
                    <a:pt x="152400" y="440690"/>
                  </a:lnTo>
                  <a:cubicBezTo>
                    <a:pt x="148590" y="439420"/>
                    <a:pt x="148590" y="443230"/>
                    <a:pt x="148590" y="444500"/>
                  </a:cubicBezTo>
                  <a:lnTo>
                    <a:pt x="148590" y="447040"/>
                  </a:lnTo>
                  <a:lnTo>
                    <a:pt x="146050" y="447040"/>
                  </a:lnTo>
                  <a:cubicBezTo>
                    <a:pt x="144780" y="450850"/>
                    <a:pt x="146050" y="455930"/>
                    <a:pt x="146050" y="459740"/>
                  </a:cubicBezTo>
                  <a:cubicBezTo>
                    <a:pt x="144780" y="459740"/>
                    <a:pt x="143510" y="458470"/>
                    <a:pt x="142240" y="459740"/>
                  </a:cubicBezTo>
                  <a:lnTo>
                    <a:pt x="142240" y="462280"/>
                  </a:lnTo>
                  <a:lnTo>
                    <a:pt x="140970" y="462280"/>
                  </a:lnTo>
                  <a:cubicBezTo>
                    <a:pt x="139700" y="462280"/>
                    <a:pt x="140970" y="459740"/>
                    <a:pt x="139700" y="459740"/>
                  </a:cubicBezTo>
                  <a:lnTo>
                    <a:pt x="137160" y="459740"/>
                  </a:lnTo>
                  <a:cubicBezTo>
                    <a:pt x="137160" y="452120"/>
                    <a:pt x="138430" y="444500"/>
                    <a:pt x="137160" y="438150"/>
                  </a:cubicBezTo>
                  <a:lnTo>
                    <a:pt x="134620" y="438150"/>
                  </a:lnTo>
                  <a:cubicBezTo>
                    <a:pt x="133350" y="431800"/>
                    <a:pt x="137160" y="421640"/>
                    <a:pt x="130810" y="420370"/>
                  </a:cubicBezTo>
                  <a:cubicBezTo>
                    <a:pt x="130810" y="408940"/>
                    <a:pt x="132080" y="397510"/>
                    <a:pt x="130810" y="386080"/>
                  </a:cubicBezTo>
                  <a:lnTo>
                    <a:pt x="128270" y="386080"/>
                  </a:lnTo>
                  <a:cubicBezTo>
                    <a:pt x="128270" y="374650"/>
                    <a:pt x="128270" y="363220"/>
                    <a:pt x="127000" y="353060"/>
                  </a:cubicBezTo>
                  <a:lnTo>
                    <a:pt x="125730" y="353060"/>
                  </a:lnTo>
                  <a:cubicBezTo>
                    <a:pt x="124460" y="346710"/>
                    <a:pt x="128270" y="336550"/>
                    <a:pt x="121920" y="334010"/>
                  </a:cubicBezTo>
                  <a:cubicBezTo>
                    <a:pt x="121920" y="313690"/>
                    <a:pt x="123190" y="292100"/>
                    <a:pt x="121920" y="270510"/>
                  </a:cubicBezTo>
                  <a:lnTo>
                    <a:pt x="119380" y="270510"/>
                  </a:lnTo>
                  <a:lnTo>
                    <a:pt x="119380" y="165100"/>
                  </a:lnTo>
                  <a:lnTo>
                    <a:pt x="121920" y="165100"/>
                  </a:lnTo>
                  <a:lnTo>
                    <a:pt x="123190" y="128270"/>
                  </a:lnTo>
                  <a:lnTo>
                    <a:pt x="124460" y="128270"/>
                  </a:lnTo>
                  <a:lnTo>
                    <a:pt x="125730" y="113030"/>
                  </a:lnTo>
                  <a:lnTo>
                    <a:pt x="127000" y="113030"/>
                  </a:lnTo>
                  <a:cubicBezTo>
                    <a:pt x="128270" y="99060"/>
                    <a:pt x="128270" y="83820"/>
                    <a:pt x="127000" y="69850"/>
                  </a:cubicBezTo>
                  <a:lnTo>
                    <a:pt x="125730" y="69850"/>
                  </a:lnTo>
                  <a:cubicBezTo>
                    <a:pt x="127000" y="66040"/>
                    <a:pt x="123190" y="66040"/>
                    <a:pt x="121920" y="66040"/>
                  </a:cubicBezTo>
                  <a:cubicBezTo>
                    <a:pt x="120650" y="66040"/>
                    <a:pt x="119380" y="66040"/>
                    <a:pt x="118110" y="67310"/>
                  </a:cubicBezTo>
                  <a:lnTo>
                    <a:pt x="118110" y="69850"/>
                  </a:lnTo>
                  <a:lnTo>
                    <a:pt x="115570" y="69850"/>
                  </a:lnTo>
                  <a:lnTo>
                    <a:pt x="115570" y="96520"/>
                  </a:lnTo>
                  <a:lnTo>
                    <a:pt x="113030" y="96520"/>
                  </a:lnTo>
                  <a:cubicBezTo>
                    <a:pt x="111760" y="99060"/>
                    <a:pt x="113030" y="102870"/>
                    <a:pt x="111760" y="105410"/>
                  </a:cubicBezTo>
                  <a:lnTo>
                    <a:pt x="110490" y="105410"/>
                  </a:lnTo>
                  <a:lnTo>
                    <a:pt x="107950" y="139700"/>
                  </a:lnTo>
                  <a:lnTo>
                    <a:pt x="106680" y="139700"/>
                  </a:lnTo>
                  <a:lnTo>
                    <a:pt x="105410" y="231140"/>
                  </a:lnTo>
                  <a:lnTo>
                    <a:pt x="104140" y="231140"/>
                  </a:lnTo>
                  <a:cubicBezTo>
                    <a:pt x="102870" y="238760"/>
                    <a:pt x="102870" y="247650"/>
                    <a:pt x="104140" y="256540"/>
                  </a:cubicBezTo>
                  <a:lnTo>
                    <a:pt x="106680" y="256540"/>
                  </a:lnTo>
                  <a:cubicBezTo>
                    <a:pt x="106680" y="265430"/>
                    <a:pt x="105410" y="274320"/>
                    <a:pt x="106680" y="283210"/>
                  </a:cubicBezTo>
                  <a:lnTo>
                    <a:pt x="109220" y="283210"/>
                  </a:lnTo>
                  <a:lnTo>
                    <a:pt x="109220" y="318770"/>
                  </a:lnTo>
                  <a:lnTo>
                    <a:pt x="106680" y="318770"/>
                  </a:lnTo>
                  <a:cubicBezTo>
                    <a:pt x="105410" y="322580"/>
                    <a:pt x="105410" y="328930"/>
                    <a:pt x="106680" y="332740"/>
                  </a:cubicBezTo>
                  <a:lnTo>
                    <a:pt x="109220" y="332740"/>
                  </a:lnTo>
                  <a:cubicBezTo>
                    <a:pt x="109220" y="344170"/>
                    <a:pt x="109220" y="356870"/>
                    <a:pt x="110490" y="368300"/>
                  </a:cubicBezTo>
                  <a:lnTo>
                    <a:pt x="111760" y="368300"/>
                  </a:lnTo>
                  <a:cubicBezTo>
                    <a:pt x="113030" y="377190"/>
                    <a:pt x="111760" y="386080"/>
                    <a:pt x="113030" y="393700"/>
                  </a:cubicBezTo>
                  <a:lnTo>
                    <a:pt x="115570" y="393700"/>
                  </a:lnTo>
                  <a:cubicBezTo>
                    <a:pt x="115570" y="397510"/>
                    <a:pt x="114300" y="401320"/>
                    <a:pt x="115570" y="405130"/>
                  </a:cubicBezTo>
                  <a:lnTo>
                    <a:pt x="118110" y="405130"/>
                  </a:lnTo>
                  <a:lnTo>
                    <a:pt x="118110" y="420370"/>
                  </a:lnTo>
                  <a:cubicBezTo>
                    <a:pt x="115570" y="419100"/>
                    <a:pt x="114300" y="421640"/>
                    <a:pt x="115570" y="424180"/>
                  </a:cubicBezTo>
                  <a:cubicBezTo>
                    <a:pt x="115570" y="424180"/>
                    <a:pt x="114300" y="426720"/>
                    <a:pt x="115570" y="426720"/>
                  </a:cubicBezTo>
                  <a:lnTo>
                    <a:pt x="118110" y="426720"/>
                  </a:lnTo>
                  <a:cubicBezTo>
                    <a:pt x="118110" y="436880"/>
                    <a:pt x="118110" y="447040"/>
                    <a:pt x="119380" y="457200"/>
                  </a:cubicBezTo>
                  <a:lnTo>
                    <a:pt x="121920" y="457200"/>
                  </a:lnTo>
                  <a:cubicBezTo>
                    <a:pt x="121920" y="462280"/>
                    <a:pt x="119380" y="471170"/>
                    <a:pt x="124460" y="472440"/>
                  </a:cubicBezTo>
                  <a:cubicBezTo>
                    <a:pt x="124460" y="474980"/>
                    <a:pt x="124460" y="477520"/>
                    <a:pt x="125730" y="478790"/>
                  </a:cubicBezTo>
                  <a:lnTo>
                    <a:pt x="127000" y="478790"/>
                  </a:lnTo>
                  <a:lnTo>
                    <a:pt x="127000" y="492760"/>
                  </a:lnTo>
                  <a:lnTo>
                    <a:pt x="119380" y="492760"/>
                  </a:lnTo>
                  <a:cubicBezTo>
                    <a:pt x="119380" y="492760"/>
                    <a:pt x="119380" y="490220"/>
                    <a:pt x="118110" y="490220"/>
                  </a:cubicBezTo>
                  <a:lnTo>
                    <a:pt x="115570" y="490220"/>
                  </a:lnTo>
                  <a:cubicBezTo>
                    <a:pt x="115570" y="488950"/>
                    <a:pt x="116840" y="487680"/>
                    <a:pt x="115570" y="486410"/>
                  </a:cubicBezTo>
                  <a:lnTo>
                    <a:pt x="113030" y="486410"/>
                  </a:lnTo>
                  <a:cubicBezTo>
                    <a:pt x="113030" y="486410"/>
                    <a:pt x="113030" y="485140"/>
                    <a:pt x="111760" y="483870"/>
                  </a:cubicBezTo>
                  <a:lnTo>
                    <a:pt x="110490" y="483870"/>
                  </a:lnTo>
                  <a:cubicBezTo>
                    <a:pt x="111760" y="481330"/>
                    <a:pt x="107950" y="480060"/>
                    <a:pt x="106680" y="481330"/>
                  </a:cubicBezTo>
                  <a:lnTo>
                    <a:pt x="104140" y="481330"/>
                  </a:lnTo>
                  <a:cubicBezTo>
                    <a:pt x="104140" y="480060"/>
                    <a:pt x="104140" y="478790"/>
                    <a:pt x="102870" y="477520"/>
                  </a:cubicBezTo>
                  <a:lnTo>
                    <a:pt x="100330" y="477520"/>
                  </a:lnTo>
                  <a:cubicBezTo>
                    <a:pt x="100330" y="477520"/>
                    <a:pt x="101600" y="474980"/>
                    <a:pt x="100330" y="474980"/>
                  </a:cubicBezTo>
                  <a:lnTo>
                    <a:pt x="97790" y="474980"/>
                  </a:lnTo>
                  <a:cubicBezTo>
                    <a:pt x="97790" y="473710"/>
                    <a:pt x="97790" y="472440"/>
                    <a:pt x="96520" y="471170"/>
                  </a:cubicBezTo>
                  <a:lnTo>
                    <a:pt x="95250" y="471170"/>
                  </a:lnTo>
                  <a:cubicBezTo>
                    <a:pt x="93980" y="471170"/>
                    <a:pt x="95250" y="469900"/>
                    <a:pt x="93980" y="468630"/>
                  </a:cubicBezTo>
                  <a:lnTo>
                    <a:pt x="91440" y="468630"/>
                  </a:lnTo>
                  <a:cubicBezTo>
                    <a:pt x="91440" y="464820"/>
                    <a:pt x="92710" y="459740"/>
                    <a:pt x="91440" y="455930"/>
                  </a:cubicBezTo>
                  <a:lnTo>
                    <a:pt x="88900" y="455930"/>
                  </a:lnTo>
                  <a:cubicBezTo>
                    <a:pt x="87630" y="450850"/>
                    <a:pt x="91440" y="440690"/>
                    <a:pt x="85090" y="438150"/>
                  </a:cubicBezTo>
                  <a:cubicBezTo>
                    <a:pt x="85090" y="434340"/>
                    <a:pt x="86360" y="429260"/>
                    <a:pt x="85090" y="425450"/>
                  </a:cubicBezTo>
                  <a:lnTo>
                    <a:pt x="82550" y="425450"/>
                  </a:lnTo>
                  <a:lnTo>
                    <a:pt x="82550" y="420370"/>
                  </a:lnTo>
                  <a:cubicBezTo>
                    <a:pt x="74930" y="419100"/>
                    <a:pt x="64770" y="419100"/>
                    <a:pt x="57150" y="420370"/>
                  </a:cubicBezTo>
                  <a:lnTo>
                    <a:pt x="57150" y="422910"/>
                  </a:lnTo>
                  <a:lnTo>
                    <a:pt x="52070" y="422910"/>
                  </a:lnTo>
                  <a:cubicBezTo>
                    <a:pt x="53340" y="420370"/>
                    <a:pt x="49530" y="419100"/>
                    <a:pt x="48260" y="420370"/>
                  </a:cubicBezTo>
                  <a:lnTo>
                    <a:pt x="45720" y="420370"/>
                  </a:lnTo>
                  <a:cubicBezTo>
                    <a:pt x="45720" y="417830"/>
                    <a:pt x="46990" y="411480"/>
                    <a:pt x="41910" y="414020"/>
                  </a:cubicBezTo>
                  <a:lnTo>
                    <a:pt x="39370" y="414020"/>
                  </a:lnTo>
                  <a:cubicBezTo>
                    <a:pt x="39370" y="412750"/>
                    <a:pt x="40640" y="411480"/>
                    <a:pt x="39370" y="410210"/>
                  </a:cubicBezTo>
                  <a:lnTo>
                    <a:pt x="36830" y="410210"/>
                  </a:lnTo>
                  <a:cubicBezTo>
                    <a:pt x="36830" y="408940"/>
                    <a:pt x="36830" y="406400"/>
                    <a:pt x="35560" y="405130"/>
                  </a:cubicBezTo>
                  <a:lnTo>
                    <a:pt x="34290" y="405130"/>
                  </a:lnTo>
                  <a:cubicBezTo>
                    <a:pt x="33020" y="403860"/>
                    <a:pt x="34290" y="402590"/>
                    <a:pt x="33020" y="401320"/>
                  </a:cubicBezTo>
                  <a:lnTo>
                    <a:pt x="30480" y="401320"/>
                  </a:lnTo>
                  <a:cubicBezTo>
                    <a:pt x="30480" y="400050"/>
                    <a:pt x="31750" y="397510"/>
                    <a:pt x="30480" y="394970"/>
                  </a:cubicBezTo>
                  <a:lnTo>
                    <a:pt x="27940" y="394970"/>
                  </a:lnTo>
                  <a:lnTo>
                    <a:pt x="27940" y="374650"/>
                  </a:lnTo>
                  <a:lnTo>
                    <a:pt x="8890" y="374650"/>
                  </a:lnTo>
                  <a:cubicBezTo>
                    <a:pt x="8890" y="372110"/>
                    <a:pt x="10160" y="369570"/>
                    <a:pt x="8890" y="368300"/>
                  </a:cubicBezTo>
                  <a:lnTo>
                    <a:pt x="6350" y="368300"/>
                  </a:lnTo>
                  <a:cubicBezTo>
                    <a:pt x="6350" y="365760"/>
                    <a:pt x="6350" y="363220"/>
                    <a:pt x="5080" y="361950"/>
                  </a:cubicBezTo>
                  <a:lnTo>
                    <a:pt x="3810" y="361950"/>
                  </a:lnTo>
                  <a:cubicBezTo>
                    <a:pt x="2540" y="359410"/>
                    <a:pt x="3810" y="356870"/>
                    <a:pt x="2540" y="355600"/>
                  </a:cubicBezTo>
                  <a:lnTo>
                    <a:pt x="0" y="355600"/>
                  </a:lnTo>
                  <a:lnTo>
                    <a:pt x="0" y="344170"/>
                  </a:lnTo>
                  <a:cubicBezTo>
                    <a:pt x="2540" y="344170"/>
                    <a:pt x="5080" y="345440"/>
                    <a:pt x="6350" y="344170"/>
                  </a:cubicBezTo>
                  <a:lnTo>
                    <a:pt x="6350" y="341630"/>
                  </a:lnTo>
                  <a:lnTo>
                    <a:pt x="8890" y="341630"/>
                  </a:lnTo>
                  <a:lnTo>
                    <a:pt x="8890" y="344170"/>
                  </a:lnTo>
                  <a:cubicBezTo>
                    <a:pt x="11430" y="345440"/>
                    <a:pt x="15240" y="344170"/>
                    <a:pt x="17780" y="344170"/>
                  </a:cubicBezTo>
                  <a:cubicBezTo>
                    <a:pt x="17780" y="346710"/>
                    <a:pt x="16510" y="353060"/>
                    <a:pt x="21590" y="350520"/>
                  </a:cubicBezTo>
                  <a:lnTo>
                    <a:pt x="24130" y="350520"/>
                  </a:lnTo>
                  <a:cubicBezTo>
                    <a:pt x="22860" y="353060"/>
                    <a:pt x="25400" y="354330"/>
                    <a:pt x="27940" y="353060"/>
                  </a:cubicBezTo>
                  <a:cubicBezTo>
                    <a:pt x="29210" y="353060"/>
                    <a:pt x="30480" y="354330"/>
                    <a:pt x="30480" y="353060"/>
                  </a:cubicBezTo>
                  <a:lnTo>
                    <a:pt x="30480" y="350520"/>
                  </a:lnTo>
                  <a:lnTo>
                    <a:pt x="35560" y="350520"/>
                  </a:lnTo>
                  <a:cubicBezTo>
                    <a:pt x="36830" y="346710"/>
                    <a:pt x="36830" y="341630"/>
                    <a:pt x="35560" y="337820"/>
                  </a:cubicBezTo>
                  <a:lnTo>
                    <a:pt x="34290" y="337820"/>
                  </a:lnTo>
                  <a:cubicBezTo>
                    <a:pt x="33020" y="335280"/>
                    <a:pt x="34290" y="332740"/>
                    <a:pt x="33020" y="331470"/>
                  </a:cubicBezTo>
                  <a:lnTo>
                    <a:pt x="30480" y="331470"/>
                  </a:lnTo>
                  <a:cubicBezTo>
                    <a:pt x="30480" y="328930"/>
                    <a:pt x="31750" y="326390"/>
                    <a:pt x="30480" y="325120"/>
                  </a:cubicBezTo>
                  <a:lnTo>
                    <a:pt x="27940" y="325120"/>
                  </a:lnTo>
                  <a:cubicBezTo>
                    <a:pt x="27940" y="321310"/>
                    <a:pt x="27940" y="317500"/>
                    <a:pt x="26670" y="313690"/>
                  </a:cubicBezTo>
                  <a:lnTo>
                    <a:pt x="24130" y="313690"/>
                  </a:lnTo>
                  <a:cubicBezTo>
                    <a:pt x="24130" y="312420"/>
                    <a:pt x="25400" y="311150"/>
                    <a:pt x="24130" y="309880"/>
                  </a:cubicBezTo>
                  <a:lnTo>
                    <a:pt x="21590" y="309880"/>
                  </a:lnTo>
                  <a:cubicBezTo>
                    <a:pt x="21590" y="308610"/>
                    <a:pt x="21590" y="306070"/>
                    <a:pt x="20320" y="303530"/>
                  </a:cubicBezTo>
                  <a:lnTo>
                    <a:pt x="19050" y="303530"/>
                  </a:lnTo>
                  <a:cubicBezTo>
                    <a:pt x="17780" y="299720"/>
                    <a:pt x="19050" y="295910"/>
                    <a:pt x="17780" y="292100"/>
                  </a:cubicBezTo>
                  <a:lnTo>
                    <a:pt x="15240" y="292100"/>
                  </a:lnTo>
                  <a:cubicBezTo>
                    <a:pt x="15240" y="290830"/>
                    <a:pt x="16510" y="289560"/>
                    <a:pt x="15240" y="288290"/>
                  </a:cubicBezTo>
                  <a:lnTo>
                    <a:pt x="12700" y="288290"/>
                  </a:lnTo>
                  <a:lnTo>
                    <a:pt x="12700" y="271780"/>
                  </a:lnTo>
                  <a:cubicBezTo>
                    <a:pt x="13970" y="271780"/>
                    <a:pt x="15240" y="271780"/>
                    <a:pt x="15240" y="270510"/>
                  </a:cubicBezTo>
                  <a:lnTo>
                    <a:pt x="15240" y="267970"/>
                  </a:lnTo>
                  <a:cubicBezTo>
                    <a:pt x="16510" y="267970"/>
                    <a:pt x="17780" y="269240"/>
                    <a:pt x="19050" y="267970"/>
                  </a:cubicBezTo>
                  <a:lnTo>
                    <a:pt x="19050" y="265430"/>
                  </a:lnTo>
                  <a:cubicBezTo>
                    <a:pt x="19050" y="265430"/>
                    <a:pt x="21590" y="265430"/>
                    <a:pt x="21590" y="264160"/>
                  </a:cubicBezTo>
                  <a:lnTo>
                    <a:pt x="21590" y="261620"/>
                  </a:lnTo>
                  <a:cubicBezTo>
                    <a:pt x="29210" y="261620"/>
                    <a:pt x="36830" y="262890"/>
                    <a:pt x="43180" y="261620"/>
                  </a:cubicBezTo>
                  <a:lnTo>
                    <a:pt x="43180" y="259080"/>
                  </a:lnTo>
                  <a:lnTo>
                    <a:pt x="45720" y="259080"/>
                  </a:lnTo>
                  <a:lnTo>
                    <a:pt x="45720" y="215900"/>
                  </a:lnTo>
                  <a:lnTo>
                    <a:pt x="43180" y="215900"/>
                  </a:lnTo>
                  <a:cubicBezTo>
                    <a:pt x="43180" y="212090"/>
                    <a:pt x="43180" y="207010"/>
                    <a:pt x="41910" y="203200"/>
                  </a:cubicBezTo>
                  <a:lnTo>
                    <a:pt x="39370" y="203200"/>
                  </a:lnTo>
                  <a:lnTo>
                    <a:pt x="39370" y="180340"/>
                  </a:lnTo>
                  <a:cubicBezTo>
                    <a:pt x="41910" y="180340"/>
                    <a:pt x="44450" y="180340"/>
                    <a:pt x="45720" y="179070"/>
                  </a:cubicBezTo>
                  <a:lnTo>
                    <a:pt x="45720" y="176530"/>
                  </a:lnTo>
                  <a:cubicBezTo>
                    <a:pt x="53340" y="176530"/>
                    <a:pt x="60960" y="177800"/>
                    <a:pt x="67310" y="176530"/>
                  </a:cubicBezTo>
                  <a:lnTo>
                    <a:pt x="67310" y="173990"/>
                  </a:lnTo>
                  <a:cubicBezTo>
                    <a:pt x="69850" y="173990"/>
                    <a:pt x="72390" y="173990"/>
                    <a:pt x="73660" y="172720"/>
                  </a:cubicBezTo>
                  <a:lnTo>
                    <a:pt x="73660" y="170180"/>
                  </a:lnTo>
                  <a:cubicBezTo>
                    <a:pt x="74930" y="170180"/>
                    <a:pt x="77470" y="171450"/>
                    <a:pt x="80010" y="170180"/>
                  </a:cubicBezTo>
                  <a:lnTo>
                    <a:pt x="80010" y="167640"/>
                  </a:lnTo>
                  <a:lnTo>
                    <a:pt x="81280" y="167640"/>
                  </a:lnTo>
                  <a:cubicBezTo>
                    <a:pt x="82550" y="147320"/>
                    <a:pt x="82550" y="125730"/>
                    <a:pt x="81280" y="105410"/>
                  </a:cubicBezTo>
                  <a:lnTo>
                    <a:pt x="80010" y="105410"/>
                  </a:lnTo>
                  <a:cubicBezTo>
                    <a:pt x="78740" y="101600"/>
                    <a:pt x="80010" y="97790"/>
                    <a:pt x="78740" y="93980"/>
                  </a:cubicBezTo>
                  <a:lnTo>
                    <a:pt x="76200" y="93980"/>
                  </a:lnTo>
                  <a:cubicBezTo>
                    <a:pt x="74930" y="87630"/>
                    <a:pt x="78740" y="77470"/>
                    <a:pt x="73660" y="74930"/>
                  </a:cubicBezTo>
                  <a:lnTo>
                    <a:pt x="73660" y="36830"/>
                  </a:lnTo>
                  <a:lnTo>
                    <a:pt x="81280" y="36830"/>
                  </a:lnTo>
                  <a:cubicBezTo>
                    <a:pt x="80010" y="39370"/>
                    <a:pt x="83820" y="40640"/>
                    <a:pt x="85090" y="39370"/>
                  </a:cubicBezTo>
                  <a:lnTo>
                    <a:pt x="87630" y="39370"/>
                  </a:lnTo>
                  <a:lnTo>
                    <a:pt x="87630" y="41910"/>
                  </a:lnTo>
                  <a:cubicBezTo>
                    <a:pt x="90170" y="43180"/>
                    <a:pt x="93980" y="43180"/>
                    <a:pt x="96520" y="43180"/>
                  </a:cubicBezTo>
                  <a:lnTo>
                    <a:pt x="96520" y="44450"/>
                  </a:lnTo>
                  <a:cubicBezTo>
                    <a:pt x="100330" y="45720"/>
                    <a:pt x="106680" y="45720"/>
                    <a:pt x="110490" y="44450"/>
                  </a:cubicBezTo>
                  <a:lnTo>
                    <a:pt x="110490" y="43180"/>
                  </a:lnTo>
                  <a:cubicBezTo>
                    <a:pt x="110490" y="43180"/>
                    <a:pt x="113030" y="43180"/>
                    <a:pt x="113030" y="41910"/>
                  </a:cubicBezTo>
                  <a:lnTo>
                    <a:pt x="113030" y="39370"/>
                  </a:lnTo>
                  <a:cubicBezTo>
                    <a:pt x="115570" y="40640"/>
                    <a:pt x="116840" y="38100"/>
                    <a:pt x="115570" y="35560"/>
                  </a:cubicBezTo>
                  <a:lnTo>
                    <a:pt x="115570" y="33020"/>
                  </a:lnTo>
                  <a:lnTo>
                    <a:pt x="118110" y="33020"/>
                  </a:lnTo>
                  <a:lnTo>
                    <a:pt x="119380" y="15240"/>
                  </a:lnTo>
                  <a:lnTo>
                    <a:pt x="121920" y="15240"/>
                  </a:lnTo>
                  <a:cubicBezTo>
                    <a:pt x="123190" y="12700"/>
                    <a:pt x="121920" y="8890"/>
                    <a:pt x="121920" y="6350"/>
                  </a:cubicBezTo>
                  <a:lnTo>
                    <a:pt x="124460" y="6350"/>
                  </a:lnTo>
                  <a:lnTo>
                    <a:pt x="1257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7" name="Shape 57"/>
            <p:cNvSpPr/>
            <p:nvPr/>
          </p:nvSpPr>
          <p:spPr>
            <a:xfrm>
              <a:off x="2922275" y="731521"/>
              <a:ext cx="137160" cy="384572"/>
            </a:xfrm>
            <a:custGeom>
              <a:avLst/>
              <a:gdLst/>
              <a:ahLst/>
              <a:cxnLst/>
              <a:rect l="0" t="0" r="0" b="0"/>
              <a:pathLst>
                <a:path w="137160" h="384572">
                  <a:moveTo>
                    <a:pt x="94694" y="357"/>
                  </a:moveTo>
                  <a:cubicBezTo>
                    <a:pt x="96044" y="0"/>
                    <a:pt x="97790" y="79"/>
                    <a:pt x="100330" y="1032"/>
                  </a:cubicBezTo>
                  <a:lnTo>
                    <a:pt x="100330" y="45482"/>
                  </a:lnTo>
                  <a:lnTo>
                    <a:pt x="97790" y="45482"/>
                  </a:lnTo>
                  <a:cubicBezTo>
                    <a:pt x="96520" y="49292"/>
                    <a:pt x="96520" y="54372"/>
                    <a:pt x="96520" y="58182"/>
                  </a:cubicBezTo>
                  <a:lnTo>
                    <a:pt x="95250" y="58182"/>
                  </a:lnTo>
                  <a:cubicBezTo>
                    <a:pt x="92710" y="60722"/>
                    <a:pt x="93980" y="64532"/>
                    <a:pt x="93980" y="67072"/>
                  </a:cubicBezTo>
                  <a:lnTo>
                    <a:pt x="91440" y="67072"/>
                  </a:lnTo>
                  <a:cubicBezTo>
                    <a:pt x="90170" y="73422"/>
                    <a:pt x="91440" y="81042"/>
                    <a:pt x="91440" y="88662"/>
                  </a:cubicBezTo>
                  <a:lnTo>
                    <a:pt x="88900" y="88662"/>
                  </a:lnTo>
                  <a:cubicBezTo>
                    <a:pt x="87630" y="95012"/>
                    <a:pt x="85090" y="105172"/>
                    <a:pt x="91440" y="107712"/>
                  </a:cubicBezTo>
                  <a:lnTo>
                    <a:pt x="91440" y="110252"/>
                  </a:lnTo>
                  <a:cubicBezTo>
                    <a:pt x="93980" y="111522"/>
                    <a:pt x="100330" y="111522"/>
                    <a:pt x="104140" y="110252"/>
                  </a:cubicBezTo>
                  <a:lnTo>
                    <a:pt x="104140" y="107712"/>
                  </a:lnTo>
                  <a:cubicBezTo>
                    <a:pt x="105410" y="107712"/>
                    <a:pt x="107950" y="107712"/>
                    <a:pt x="110490" y="106442"/>
                  </a:cubicBezTo>
                  <a:lnTo>
                    <a:pt x="110490" y="103902"/>
                  </a:lnTo>
                  <a:cubicBezTo>
                    <a:pt x="110490" y="103902"/>
                    <a:pt x="111760" y="105172"/>
                    <a:pt x="113030" y="103902"/>
                  </a:cubicBezTo>
                  <a:lnTo>
                    <a:pt x="113030" y="101362"/>
                  </a:lnTo>
                  <a:cubicBezTo>
                    <a:pt x="115570" y="101362"/>
                    <a:pt x="116840" y="102632"/>
                    <a:pt x="119380" y="100092"/>
                  </a:cubicBezTo>
                  <a:lnTo>
                    <a:pt x="119380" y="98822"/>
                  </a:lnTo>
                  <a:lnTo>
                    <a:pt x="130810" y="98822"/>
                  </a:lnTo>
                  <a:cubicBezTo>
                    <a:pt x="130810" y="98822"/>
                    <a:pt x="129540" y="101362"/>
                    <a:pt x="130810" y="101362"/>
                  </a:cubicBezTo>
                  <a:lnTo>
                    <a:pt x="133350" y="101362"/>
                  </a:lnTo>
                  <a:cubicBezTo>
                    <a:pt x="133350" y="102632"/>
                    <a:pt x="133350" y="103902"/>
                    <a:pt x="134620" y="103902"/>
                  </a:cubicBezTo>
                  <a:lnTo>
                    <a:pt x="137160" y="103902"/>
                  </a:lnTo>
                  <a:lnTo>
                    <a:pt x="137160" y="121682"/>
                  </a:lnTo>
                  <a:cubicBezTo>
                    <a:pt x="133350" y="120412"/>
                    <a:pt x="133350" y="124222"/>
                    <a:pt x="133350" y="125492"/>
                  </a:cubicBezTo>
                  <a:lnTo>
                    <a:pt x="133350" y="128032"/>
                  </a:lnTo>
                  <a:cubicBezTo>
                    <a:pt x="130810" y="126762"/>
                    <a:pt x="129540" y="130572"/>
                    <a:pt x="130810" y="131842"/>
                  </a:cubicBezTo>
                  <a:lnTo>
                    <a:pt x="130810" y="134382"/>
                  </a:lnTo>
                  <a:lnTo>
                    <a:pt x="128270" y="134382"/>
                  </a:lnTo>
                  <a:cubicBezTo>
                    <a:pt x="127000" y="136922"/>
                    <a:pt x="127000" y="140732"/>
                    <a:pt x="127000" y="143272"/>
                  </a:cubicBezTo>
                  <a:cubicBezTo>
                    <a:pt x="124460" y="142002"/>
                    <a:pt x="124460" y="145812"/>
                    <a:pt x="124460" y="147082"/>
                  </a:cubicBezTo>
                  <a:lnTo>
                    <a:pt x="124460" y="149622"/>
                  </a:lnTo>
                  <a:cubicBezTo>
                    <a:pt x="123190" y="149622"/>
                    <a:pt x="121920" y="148352"/>
                    <a:pt x="121920" y="149622"/>
                  </a:cubicBezTo>
                  <a:lnTo>
                    <a:pt x="121920" y="152162"/>
                  </a:lnTo>
                  <a:lnTo>
                    <a:pt x="119380" y="152162"/>
                  </a:lnTo>
                  <a:cubicBezTo>
                    <a:pt x="118110" y="154702"/>
                    <a:pt x="118110" y="158512"/>
                    <a:pt x="118110" y="161052"/>
                  </a:cubicBezTo>
                  <a:cubicBezTo>
                    <a:pt x="116840" y="162322"/>
                    <a:pt x="115570" y="161052"/>
                    <a:pt x="115570" y="162322"/>
                  </a:cubicBezTo>
                  <a:lnTo>
                    <a:pt x="115570" y="164862"/>
                  </a:lnTo>
                  <a:cubicBezTo>
                    <a:pt x="111760" y="163592"/>
                    <a:pt x="111760" y="166132"/>
                    <a:pt x="111760" y="168672"/>
                  </a:cubicBezTo>
                  <a:lnTo>
                    <a:pt x="111760" y="171212"/>
                  </a:lnTo>
                  <a:lnTo>
                    <a:pt x="110490" y="171212"/>
                  </a:lnTo>
                  <a:cubicBezTo>
                    <a:pt x="107950" y="173752"/>
                    <a:pt x="109220" y="176292"/>
                    <a:pt x="109220" y="180102"/>
                  </a:cubicBezTo>
                  <a:cubicBezTo>
                    <a:pt x="107950" y="180102"/>
                    <a:pt x="106680" y="178832"/>
                    <a:pt x="106680" y="180102"/>
                  </a:cubicBezTo>
                  <a:lnTo>
                    <a:pt x="106680" y="182642"/>
                  </a:lnTo>
                  <a:cubicBezTo>
                    <a:pt x="105410" y="182642"/>
                    <a:pt x="104140" y="182642"/>
                    <a:pt x="102870" y="183912"/>
                  </a:cubicBezTo>
                  <a:lnTo>
                    <a:pt x="102870" y="186452"/>
                  </a:lnTo>
                  <a:cubicBezTo>
                    <a:pt x="100330" y="185182"/>
                    <a:pt x="99060" y="187722"/>
                    <a:pt x="100330" y="190262"/>
                  </a:cubicBezTo>
                  <a:lnTo>
                    <a:pt x="100330" y="191532"/>
                  </a:lnTo>
                  <a:cubicBezTo>
                    <a:pt x="96520" y="190262"/>
                    <a:pt x="96520" y="194072"/>
                    <a:pt x="96520" y="195342"/>
                  </a:cubicBezTo>
                  <a:lnTo>
                    <a:pt x="96520" y="197882"/>
                  </a:lnTo>
                  <a:cubicBezTo>
                    <a:pt x="96520" y="197882"/>
                    <a:pt x="93980" y="197882"/>
                    <a:pt x="93980" y="199152"/>
                  </a:cubicBezTo>
                  <a:lnTo>
                    <a:pt x="93980" y="201692"/>
                  </a:lnTo>
                  <a:cubicBezTo>
                    <a:pt x="91440" y="200422"/>
                    <a:pt x="90170" y="202962"/>
                    <a:pt x="91440" y="205502"/>
                  </a:cubicBezTo>
                  <a:cubicBezTo>
                    <a:pt x="91440" y="205502"/>
                    <a:pt x="90170" y="208042"/>
                    <a:pt x="91440" y="208042"/>
                  </a:cubicBezTo>
                  <a:lnTo>
                    <a:pt x="93980" y="208042"/>
                  </a:lnTo>
                  <a:lnTo>
                    <a:pt x="93980" y="213122"/>
                  </a:lnTo>
                  <a:cubicBezTo>
                    <a:pt x="101600" y="214392"/>
                    <a:pt x="110490" y="214392"/>
                    <a:pt x="118110" y="214392"/>
                  </a:cubicBezTo>
                  <a:lnTo>
                    <a:pt x="118110" y="222012"/>
                  </a:lnTo>
                  <a:cubicBezTo>
                    <a:pt x="115570" y="220742"/>
                    <a:pt x="114300" y="224552"/>
                    <a:pt x="115570" y="225822"/>
                  </a:cubicBezTo>
                  <a:lnTo>
                    <a:pt x="115570" y="228362"/>
                  </a:lnTo>
                  <a:cubicBezTo>
                    <a:pt x="114300" y="228362"/>
                    <a:pt x="113030" y="228362"/>
                    <a:pt x="111760" y="229632"/>
                  </a:cubicBezTo>
                  <a:lnTo>
                    <a:pt x="111760" y="232172"/>
                  </a:lnTo>
                  <a:cubicBezTo>
                    <a:pt x="109220" y="230902"/>
                    <a:pt x="109220" y="233442"/>
                    <a:pt x="109220" y="235982"/>
                  </a:cubicBezTo>
                  <a:lnTo>
                    <a:pt x="109220" y="237252"/>
                  </a:lnTo>
                  <a:cubicBezTo>
                    <a:pt x="107950" y="238522"/>
                    <a:pt x="106680" y="237252"/>
                    <a:pt x="106680" y="238522"/>
                  </a:cubicBezTo>
                  <a:lnTo>
                    <a:pt x="106680" y="241062"/>
                  </a:lnTo>
                  <a:cubicBezTo>
                    <a:pt x="105410" y="241062"/>
                    <a:pt x="104140" y="239792"/>
                    <a:pt x="102870" y="241062"/>
                  </a:cubicBezTo>
                  <a:lnTo>
                    <a:pt x="102870" y="243602"/>
                  </a:lnTo>
                  <a:cubicBezTo>
                    <a:pt x="100330" y="242332"/>
                    <a:pt x="99060" y="246142"/>
                    <a:pt x="100330" y="247412"/>
                  </a:cubicBezTo>
                  <a:lnTo>
                    <a:pt x="100330" y="249952"/>
                  </a:lnTo>
                  <a:cubicBezTo>
                    <a:pt x="97790" y="249952"/>
                    <a:pt x="91440" y="248682"/>
                    <a:pt x="93980" y="253762"/>
                  </a:cubicBezTo>
                  <a:lnTo>
                    <a:pt x="93980" y="256302"/>
                  </a:lnTo>
                  <a:lnTo>
                    <a:pt x="91440" y="256302"/>
                  </a:lnTo>
                  <a:cubicBezTo>
                    <a:pt x="90170" y="258842"/>
                    <a:pt x="91440" y="262652"/>
                    <a:pt x="91440" y="265192"/>
                  </a:cubicBezTo>
                  <a:cubicBezTo>
                    <a:pt x="90170" y="265192"/>
                    <a:pt x="88900" y="265192"/>
                    <a:pt x="87630" y="266462"/>
                  </a:cubicBezTo>
                  <a:lnTo>
                    <a:pt x="87630" y="267732"/>
                  </a:lnTo>
                  <a:cubicBezTo>
                    <a:pt x="86360" y="269002"/>
                    <a:pt x="85090" y="267732"/>
                    <a:pt x="85090" y="269002"/>
                  </a:cubicBezTo>
                  <a:lnTo>
                    <a:pt x="85090" y="271542"/>
                  </a:lnTo>
                  <a:lnTo>
                    <a:pt x="82550" y="271542"/>
                  </a:lnTo>
                  <a:cubicBezTo>
                    <a:pt x="81280" y="274082"/>
                    <a:pt x="81280" y="277892"/>
                    <a:pt x="81280" y="280432"/>
                  </a:cubicBezTo>
                  <a:cubicBezTo>
                    <a:pt x="81280" y="280432"/>
                    <a:pt x="78740" y="280432"/>
                    <a:pt x="78740" y="281702"/>
                  </a:cubicBezTo>
                  <a:lnTo>
                    <a:pt x="78740" y="282972"/>
                  </a:lnTo>
                  <a:cubicBezTo>
                    <a:pt x="77470" y="284242"/>
                    <a:pt x="76200" y="282972"/>
                    <a:pt x="76200" y="284242"/>
                  </a:cubicBezTo>
                  <a:lnTo>
                    <a:pt x="76200" y="286782"/>
                  </a:lnTo>
                  <a:cubicBezTo>
                    <a:pt x="72390" y="285512"/>
                    <a:pt x="72390" y="288052"/>
                    <a:pt x="72390" y="290592"/>
                  </a:cubicBezTo>
                  <a:lnTo>
                    <a:pt x="72390" y="293132"/>
                  </a:lnTo>
                  <a:cubicBezTo>
                    <a:pt x="69850" y="293132"/>
                    <a:pt x="67310" y="291862"/>
                    <a:pt x="66040" y="293132"/>
                  </a:cubicBezTo>
                  <a:lnTo>
                    <a:pt x="66040" y="295672"/>
                  </a:lnTo>
                  <a:cubicBezTo>
                    <a:pt x="63500" y="294402"/>
                    <a:pt x="63500" y="298212"/>
                    <a:pt x="63500" y="299482"/>
                  </a:cubicBezTo>
                  <a:lnTo>
                    <a:pt x="63500" y="302022"/>
                  </a:lnTo>
                  <a:cubicBezTo>
                    <a:pt x="62230" y="302022"/>
                    <a:pt x="60960" y="300752"/>
                    <a:pt x="60960" y="302022"/>
                  </a:cubicBezTo>
                  <a:lnTo>
                    <a:pt x="60960" y="304562"/>
                  </a:lnTo>
                  <a:cubicBezTo>
                    <a:pt x="59690" y="304562"/>
                    <a:pt x="58420" y="304562"/>
                    <a:pt x="57150" y="305832"/>
                  </a:cubicBezTo>
                  <a:lnTo>
                    <a:pt x="57150" y="308372"/>
                  </a:lnTo>
                  <a:cubicBezTo>
                    <a:pt x="54610" y="307102"/>
                    <a:pt x="53340" y="309642"/>
                    <a:pt x="54610" y="312182"/>
                  </a:cubicBezTo>
                  <a:lnTo>
                    <a:pt x="54610" y="313452"/>
                  </a:lnTo>
                  <a:cubicBezTo>
                    <a:pt x="50800" y="312182"/>
                    <a:pt x="50800" y="315992"/>
                    <a:pt x="50800" y="317262"/>
                  </a:cubicBezTo>
                  <a:lnTo>
                    <a:pt x="50800" y="319802"/>
                  </a:lnTo>
                  <a:cubicBezTo>
                    <a:pt x="50800" y="319802"/>
                    <a:pt x="48260" y="319802"/>
                    <a:pt x="48260" y="321072"/>
                  </a:cubicBezTo>
                  <a:lnTo>
                    <a:pt x="48260" y="323612"/>
                  </a:lnTo>
                  <a:lnTo>
                    <a:pt x="45720" y="323612"/>
                  </a:lnTo>
                  <a:cubicBezTo>
                    <a:pt x="44450" y="326152"/>
                    <a:pt x="45720" y="328692"/>
                    <a:pt x="45720" y="332502"/>
                  </a:cubicBezTo>
                  <a:cubicBezTo>
                    <a:pt x="44450" y="332502"/>
                    <a:pt x="43180" y="331232"/>
                    <a:pt x="41910" y="332502"/>
                  </a:cubicBezTo>
                  <a:lnTo>
                    <a:pt x="41910" y="335042"/>
                  </a:lnTo>
                  <a:cubicBezTo>
                    <a:pt x="40640" y="335042"/>
                    <a:pt x="39370" y="335042"/>
                    <a:pt x="39370" y="336312"/>
                  </a:cubicBezTo>
                  <a:lnTo>
                    <a:pt x="39370" y="338852"/>
                  </a:lnTo>
                  <a:lnTo>
                    <a:pt x="36830" y="338852"/>
                  </a:lnTo>
                  <a:cubicBezTo>
                    <a:pt x="35560" y="342662"/>
                    <a:pt x="35560" y="346472"/>
                    <a:pt x="35560" y="350282"/>
                  </a:cubicBezTo>
                  <a:cubicBezTo>
                    <a:pt x="35560" y="350282"/>
                    <a:pt x="33020" y="350282"/>
                    <a:pt x="33020" y="351552"/>
                  </a:cubicBezTo>
                  <a:lnTo>
                    <a:pt x="33020" y="354092"/>
                  </a:lnTo>
                  <a:cubicBezTo>
                    <a:pt x="30480" y="352822"/>
                    <a:pt x="29210" y="355362"/>
                    <a:pt x="30480" y="357902"/>
                  </a:cubicBezTo>
                  <a:lnTo>
                    <a:pt x="30480" y="359172"/>
                  </a:lnTo>
                  <a:cubicBezTo>
                    <a:pt x="26670" y="357902"/>
                    <a:pt x="26670" y="361712"/>
                    <a:pt x="26670" y="362982"/>
                  </a:cubicBezTo>
                  <a:cubicBezTo>
                    <a:pt x="26670" y="364252"/>
                    <a:pt x="26670" y="365522"/>
                    <a:pt x="27940" y="366792"/>
                  </a:cubicBezTo>
                  <a:lnTo>
                    <a:pt x="30480" y="366792"/>
                  </a:lnTo>
                  <a:cubicBezTo>
                    <a:pt x="30480" y="368062"/>
                    <a:pt x="29210" y="369332"/>
                    <a:pt x="30480" y="369332"/>
                  </a:cubicBezTo>
                  <a:lnTo>
                    <a:pt x="33020" y="369332"/>
                  </a:lnTo>
                  <a:cubicBezTo>
                    <a:pt x="33020" y="370602"/>
                    <a:pt x="31750" y="371872"/>
                    <a:pt x="34290" y="373142"/>
                  </a:cubicBezTo>
                  <a:lnTo>
                    <a:pt x="35560" y="373142"/>
                  </a:lnTo>
                  <a:lnTo>
                    <a:pt x="35560" y="378222"/>
                  </a:lnTo>
                  <a:cubicBezTo>
                    <a:pt x="35560" y="378222"/>
                    <a:pt x="33020" y="376952"/>
                    <a:pt x="33020" y="378222"/>
                  </a:cubicBezTo>
                  <a:lnTo>
                    <a:pt x="33020" y="380762"/>
                  </a:lnTo>
                  <a:cubicBezTo>
                    <a:pt x="30480" y="380762"/>
                    <a:pt x="27940" y="380762"/>
                    <a:pt x="26670" y="382032"/>
                  </a:cubicBezTo>
                  <a:lnTo>
                    <a:pt x="26670" y="384572"/>
                  </a:lnTo>
                  <a:lnTo>
                    <a:pt x="12700" y="384572"/>
                  </a:lnTo>
                  <a:cubicBezTo>
                    <a:pt x="12700" y="383302"/>
                    <a:pt x="12700" y="382032"/>
                    <a:pt x="11430" y="380762"/>
                  </a:cubicBezTo>
                  <a:lnTo>
                    <a:pt x="8890" y="380762"/>
                  </a:lnTo>
                  <a:cubicBezTo>
                    <a:pt x="8890" y="380762"/>
                    <a:pt x="10160" y="378222"/>
                    <a:pt x="8890" y="378222"/>
                  </a:cubicBezTo>
                  <a:lnTo>
                    <a:pt x="6350" y="378222"/>
                  </a:lnTo>
                  <a:cubicBezTo>
                    <a:pt x="6350" y="375682"/>
                    <a:pt x="6350" y="373142"/>
                    <a:pt x="5080" y="371872"/>
                  </a:cubicBezTo>
                  <a:lnTo>
                    <a:pt x="3810" y="371872"/>
                  </a:lnTo>
                  <a:cubicBezTo>
                    <a:pt x="2540" y="369332"/>
                    <a:pt x="3810" y="365522"/>
                    <a:pt x="2540" y="362982"/>
                  </a:cubicBezTo>
                  <a:lnTo>
                    <a:pt x="0" y="362982"/>
                  </a:lnTo>
                  <a:lnTo>
                    <a:pt x="0" y="354092"/>
                  </a:lnTo>
                  <a:cubicBezTo>
                    <a:pt x="1270" y="354092"/>
                    <a:pt x="2540" y="355362"/>
                    <a:pt x="3810" y="354092"/>
                  </a:cubicBezTo>
                  <a:lnTo>
                    <a:pt x="3810" y="351552"/>
                  </a:lnTo>
                  <a:cubicBezTo>
                    <a:pt x="3810" y="351552"/>
                    <a:pt x="5080" y="351552"/>
                    <a:pt x="6350" y="350282"/>
                  </a:cubicBezTo>
                  <a:lnTo>
                    <a:pt x="6350" y="347742"/>
                  </a:lnTo>
                  <a:lnTo>
                    <a:pt x="8890" y="347742"/>
                  </a:lnTo>
                  <a:lnTo>
                    <a:pt x="8890" y="321072"/>
                  </a:lnTo>
                  <a:cubicBezTo>
                    <a:pt x="12700" y="322342"/>
                    <a:pt x="12700" y="318532"/>
                    <a:pt x="12700" y="317262"/>
                  </a:cubicBezTo>
                  <a:lnTo>
                    <a:pt x="12700" y="314722"/>
                  </a:lnTo>
                  <a:cubicBezTo>
                    <a:pt x="15240" y="315992"/>
                    <a:pt x="15240" y="313452"/>
                    <a:pt x="15240" y="310912"/>
                  </a:cubicBezTo>
                  <a:lnTo>
                    <a:pt x="15240" y="308372"/>
                  </a:lnTo>
                  <a:lnTo>
                    <a:pt x="17780" y="308372"/>
                  </a:lnTo>
                  <a:cubicBezTo>
                    <a:pt x="19050" y="302022"/>
                    <a:pt x="17780" y="294402"/>
                    <a:pt x="19050" y="286782"/>
                  </a:cubicBezTo>
                  <a:cubicBezTo>
                    <a:pt x="21590" y="289322"/>
                    <a:pt x="21590" y="285512"/>
                    <a:pt x="21590" y="282972"/>
                  </a:cubicBezTo>
                  <a:lnTo>
                    <a:pt x="21590" y="281702"/>
                  </a:lnTo>
                  <a:lnTo>
                    <a:pt x="24130" y="281702"/>
                  </a:lnTo>
                  <a:cubicBezTo>
                    <a:pt x="25400" y="279162"/>
                    <a:pt x="24130" y="275352"/>
                    <a:pt x="24130" y="271542"/>
                  </a:cubicBezTo>
                  <a:lnTo>
                    <a:pt x="26670" y="271542"/>
                  </a:lnTo>
                  <a:cubicBezTo>
                    <a:pt x="27940" y="265192"/>
                    <a:pt x="27940" y="257572"/>
                    <a:pt x="27940" y="251222"/>
                  </a:cubicBezTo>
                  <a:cubicBezTo>
                    <a:pt x="30480" y="252492"/>
                    <a:pt x="30480" y="248682"/>
                    <a:pt x="30480" y="247412"/>
                  </a:cubicBezTo>
                  <a:lnTo>
                    <a:pt x="30480" y="244872"/>
                  </a:lnTo>
                  <a:cubicBezTo>
                    <a:pt x="33020" y="246142"/>
                    <a:pt x="34290" y="242332"/>
                    <a:pt x="34290" y="241062"/>
                  </a:cubicBezTo>
                  <a:lnTo>
                    <a:pt x="34290" y="238522"/>
                  </a:lnTo>
                  <a:lnTo>
                    <a:pt x="35560" y="238522"/>
                  </a:lnTo>
                  <a:lnTo>
                    <a:pt x="36830" y="223282"/>
                  </a:lnTo>
                  <a:cubicBezTo>
                    <a:pt x="39370" y="224552"/>
                    <a:pt x="40640" y="222012"/>
                    <a:pt x="39370" y="219472"/>
                  </a:cubicBezTo>
                  <a:lnTo>
                    <a:pt x="39370" y="216932"/>
                  </a:lnTo>
                  <a:lnTo>
                    <a:pt x="41910" y="216932"/>
                  </a:lnTo>
                  <a:cubicBezTo>
                    <a:pt x="43180" y="214392"/>
                    <a:pt x="43180" y="210582"/>
                    <a:pt x="43180" y="208042"/>
                  </a:cubicBezTo>
                  <a:lnTo>
                    <a:pt x="45720" y="208042"/>
                  </a:lnTo>
                  <a:lnTo>
                    <a:pt x="45720" y="192802"/>
                  </a:lnTo>
                  <a:lnTo>
                    <a:pt x="48260" y="192802"/>
                  </a:lnTo>
                  <a:cubicBezTo>
                    <a:pt x="49530" y="190262"/>
                    <a:pt x="48260" y="186452"/>
                    <a:pt x="49530" y="183912"/>
                  </a:cubicBezTo>
                  <a:cubicBezTo>
                    <a:pt x="52070" y="185182"/>
                    <a:pt x="52070" y="181372"/>
                    <a:pt x="52070" y="180102"/>
                  </a:cubicBezTo>
                  <a:lnTo>
                    <a:pt x="52070" y="177562"/>
                  </a:lnTo>
                  <a:lnTo>
                    <a:pt x="54610" y="177562"/>
                  </a:lnTo>
                  <a:cubicBezTo>
                    <a:pt x="55880" y="169942"/>
                    <a:pt x="54610" y="161052"/>
                    <a:pt x="54610" y="153432"/>
                  </a:cubicBezTo>
                  <a:lnTo>
                    <a:pt x="57150" y="153432"/>
                  </a:lnTo>
                  <a:cubicBezTo>
                    <a:pt x="58420" y="150892"/>
                    <a:pt x="58420" y="147082"/>
                    <a:pt x="58420" y="144542"/>
                  </a:cubicBezTo>
                  <a:lnTo>
                    <a:pt x="60960" y="144542"/>
                  </a:lnTo>
                  <a:cubicBezTo>
                    <a:pt x="62230" y="140732"/>
                    <a:pt x="60960" y="135652"/>
                    <a:pt x="60960" y="131842"/>
                  </a:cubicBezTo>
                  <a:lnTo>
                    <a:pt x="63500" y="131842"/>
                  </a:lnTo>
                  <a:lnTo>
                    <a:pt x="64770" y="101362"/>
                  </a:lnTo>
                  <a:lnTo>
                    <a:pt x="66040" y="101362"/>
                  </a:lnTo>
                  <a:cubicBezTo>
                    <a:pt x="67310" y="93742"/>
                    <a:pt x="67310" y="84852"/>
                    <a:pt x="67310" y="77232"/>
                  </a:cubicBezTo>
                  <a:lnTo>
                    <a:pt x="69850" y="77232"/>
                  </a:lnTo>
                  <a:lnTo>
                    <a:pt x="69850" y="58182"/>
                  </a:lnTo>
                  <a:lnTo>
                    <a:pt x="72390" y="58182"/>
                  </a:lnTo>
                  <a:lnTo>
                    <a:pt x="73660" y="11192"/>
                  </a:lnTo>
                  <a:cubicBezTo>
                    <a:pt x="73660" y="8652"/>
                    <a:pt x="81280" y="12462"/>
                    <a:pt x="80010" y="7382"/>
                  </a:cubicBezTo>
                  <a:cubicBezTo>
                    <a:pt x="80010" y="7382"/>
                    <a:pt x="81280" y="7382"/>
                    <a:pt x="82550" y="6112"/>
                  </a:cubicBezTo>
                  <a:lnTo>
                    <a:pt x="82550" y="3572"/>
                  </a:lnTo>
                  <a:cubicBezTo>
                    <a:pt x="90170" y="6429"/>
                    <a:pt x="90646" y="1429"/>
                    <a:pt x="94694" y="3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8" name="Shape 58"/>
            <p:cNvSpPr/>
            <p:nvPr/>
          </p:nvSpPr>
          <p:spPr>
            <a:xfrm>
              <a:off x="167650" y="759220"/>
              <a:ext cx="135890" cy="381000"/>
            </a:xfrm>
            <a:custGeom>
              <a:avLst/>
              <a:gdLst/>
              <a:ahLst/>
              <a:cxnLst/>
              <a:rect l="0" t="0" r="0" b="0"/>
              <a:pathLst>
                <a:path w="135890" h="381000">
                  <a:moveTo>
                    <a:pt x="33020" y="0"/>
                  </a:moveTo>
                  <a:lnTo>
                    <a:pt x="46990" y="0"/>
                  </a:lnTo>
                  <a:lnTo>
                    <a:pt x="46990" y="2540"/>
                  </a:lnTo>
                  <a:cubicBezTo>
                    <a:pt x="49530" y="3810"/>
                    <a:pt x="53340" y="3810"/>
                    <a:pt x="57150" y="3810"/>
                  </a:cubicBezTo>
                  <a:cubicBezTo>
                    <a:pt x="57150" y="5080"/>
                    <a:pt x="55880" y="6350"/>
                    <a:pt x="57150" y="6350"/>
                  </a:cubicBezTo>
                  <a:lnTo>
                    <a:pt x="59690" y="6350"/>
                  </a:lnTo>
                  <a:cubicBezTo>
                    <a:pt x="59690" y="10160"/>
                    <a:pt x="59690" y="12700"/>
                    <a:pt x="60960" y="15240"/>
                  </a:cubicBezTo>
                  <a:lnTo>
                    <a:pt x="62230" y="15240"/>
                  </a:lnTo>
                  <a:lnTo>
                    <a:pt x="62230" y="26670"/>
                  </a:lnTo>
                  <a:lnTo>
                    <a:pt x="60960" y="26670"/>
                  </a:lnTo>
                  <a:cubicBezTo>
                    <a:pt x="59690" y="30480"/>
                    <a:pt x="59690" y="34290"/>
                    <a:pt x="60960" y="36830"/>
                  </a:cubicBezTo>
                  <a:lnTo>
                    <a:pt x="62230" y="36830"/>
                  </a:lnTo>
                  <a:cubicBezTo>
                    <a:pt x="63500" y="46990"/>
                    <a:pt x="62230" y="58420"/>
                    <a:pt x="63500" y="67310"/>
                  </a:cubicBezTo>
                  <a:lnTo>
                    <a:pt x="66040" y="67310"/>
                  </a:lnTo>
                  <a:cubicBezTo>
                    <a:pt x="66040" y="77470"/>
                    <a:pt x="64770" y="88900"/>
                    <a:pt x="66040" y="97790"/>
                  </a:cubicBezTo>
                  <a:lnTo>
                    <a:pt x="68580" y="97790"/>
                  </a:lnTo>
                  <a:cubicBezTo>
                    <a:pt x="68580" y="101600"/>
                    <a:pt x="68580" y="106680"/>
                    <a:pt x="69850" y="110490"/>
                  </a:cubicBezTo>
                  <a:lnTo>
                    <a:pt x="72390" y="110490"/>
                  </a:lnTo>
                  <a:cubicBezTo>
                    <a:pt x="72390" y="114300"/>
                    <a:pt x="71120" y="119380"/>
                    <a:pt x="72390" y="121920"/>
                  </a:cubicBezTo>
                  <a:lnTo>
                    <a:pt x="74930" y="121920"/>
                  </a:lnTo>
                  <a:cubicBezTo>
                    <a:pt x="74930" y="130810"/>
                    <a:pt x="74930" y="139700"/>
                    <a:pt x="76200" y="147320"/>
                  </a:cubicBezTo>
                  <a:lnTo>
                    <a:pt x="77470" y="147320"/>
                  </a:lnTo>
                  <a:cubicBezTo>
                    <a:pt x="78740" y="149860"/>
                    <a:pt x="77470" y="153670"/>
                    <a:pt x="78740" y="156210"/>
                  </a:cubicBezTo>
                  <a:lnTo>
                    <a:pt x="81280" y="156210"/>
                  </a:lnTo>
                  <a:cubicBezTo>
                    <a:pt x="81280" y="158750"/>
                    <a:pt x="80010" y="162560"/>
                    <a:pt x="81280" y="165100"/>
                  </a:cubicBezTo>
                  <a:lnTo>
                    <a:pt x="83820" y="165100"/>
                  </a:lnTo>
                  <a:cubicBezTo>
                    <a:pt x="85090" y="171450"/>
                    <a:pt x="81280" y="181610"/>
                    <a:pt x="87630" y="182880"/>
                  </a:cubicBezTo>
                  <a:cubicBezTo>
                    <a:pt x="87630" y="185420"/>
                    <a:pt x="86360" y="187960"/>
                    <a:pt x="87630" y="189230"/>
                  </a:cubicBezTo>
                  <a:lnTo>
                    <a:pt x="90170" y="189230"/>
                  </a:lnTo>
                  <a:cubicBezTo>
                    <a:pt x="90170" y="191770"/>
                    <a:pt x="90170" y="194310"/>
                    <a:pt x="91440" y="195580"/>
                  </a:cubicBezTo>
                  <a:lnTo>
                    <a:pt x="92710" y="195580"/>
                  </a:lnTo>
                  <a:cubicBezTo>
                    <a:pt x="93980" y="201930"/>
                    <a:pt x="90170" y="212090"/>
                    <a:pt x="96520" y="213360"/>
                  </a:cubicBezTo>
                  <a:cubicBezTo>
                    <a:pt x="96520" y="215900"/>
                    <a:pt x="95250" y="218440"/>
                    <a:pt x="96520" y="219710"/>
                  </a:cubicBezTo>
                  <a:lnTo>
                    <a:pt x="99060" y="219710"/>
                  </a:lnTo>
                  <a:cubicBezTo>
                    <a:pt x="99060" y="222250"/>
                    <a:pt x="99060" y="224790"/>
                    <a:pt x="100330" y="226060"/>
                  </a:cubicBezTo>
                  <a:lnTo>
                    <a:pt x="102870" y="226060"/>
                  </a:lnTo>
                  <a:cubicBezTo>
                    <a:pt x="102870" y="231140"/>
                    <a:pt x="100330" y="240030"/>
                    <a:pt x="105410" y="241300"/>
                  </a:cubicBezTo>
                  <a:cubicBezTo>
                    <a:pt x="105410" y="243840"/>
                    <a:pt x="105410" y="246380"/>
                    <a:pt x="106680" y="247650"/>
                  </a:cubicBezTo>
                  <a:lnTo>
                    <a:pt x="107950" y="247650"/>
                  </a:lnTo>
                  <a:cubicBezTo>
                    <a:pt x="109220" y="250190"/>
                    <a:pt x="107950" y="254000"/>
                    <a:pt x="109220" y="256540"/>
                  </a:cubicBezTo>
                  <a:lnTo>
                    <a:pt x="111760" y="256540"/>
                  </a:lnTo>
                  <a:cubicBezTo>
                    <a:pt x="113030" y="261620"/>
                    <a:pt x="109220" y="270510"/>
                    <a:pt x="114300" y="271780"/>
                  </a:cubicBezTo>
                  <a:cubicBezTo>
                    <a:pt x="114300" y="274320"/>
                    <a:pt x="114300" y="278130"/>
                    <a:pt x="115570" y="280670"/>
                  </a:cubicBezTo>
                  <a:lnTo>
                    <a:pt x="118110" y="280670"/>
                  </a:lnTo>
                  <a:cubicBezTo>
                    <a:pt x="118110" y="283210"/>
                    <a:pt x="116840" y="285750"/>
                    <a:pt x="118110" y="287020"/>
                  </a:cubicBezTo>
                  <a:lnTo>
                    <a:pt x="120650" y="287020"/>
                  </a:lnTo>
                  <a:cubicBezTo>
                    <a:pt x="120650" y="294640"/>
                    <a:pt x="120650" y="302260"/>
                    <a:pt x="121920" y="308610"/>
                  </a:cubicBezTo>
                  <a:lnTo>
                    <a:pt x="123190" y="308610"/>
                  </a:lnTo>
                  <a:cubicBezTo>
                    <a:pt x="124460" y="309880"/>
                    <a:pt x="123190" y="311150"/>
                    <a:pt x="124460" y="311150"/>
                  </a:cubicBezTo>
                  <a:lnTo>
                    <a:pt x="127000" y="311150"/>
                  </a:lnTo>
                  <a:cubicBezTo>
                    <a:pt x="127000" y="313690"/>
                    <a:pt x="125730" y="316230"/>
                    <a:pt x="127000" y="317500"/>
                  </a:cubicBezTo>
                  <a:lnTo>
                    <a:pt x="129540" y="317500"/>
                  </a:lnTo>
                  <a:cubicBezTo>
                    <a:pt x="129540" y="326390"/>
                    <a:pt x="129540" y="334010"/>
                    <a:pt x="130810" y="341630"/>
                  </a:cubicBezTo>
                  <a:lnTo>
                    <a:pt x="133350" y="341630"/>
                  </a:lnTo>
                  <a:cubicBezTo>
                    <a:pt x="133350" y="342900"/>
                    <a:pt x="132080" y="344170"/>
                    <a:pt x="133350" y="345440"/>
                  </a:cubicBezTo>
                  <a:lnTo>
                    <a:pt x="135890" y="345440"/>
                  </a:lnTo>
                  <a:lnTo>
                    <a:pt x="135890" y="361950"/>
                  </a:lnTo>
                  <a:lnTo>
                    <a:pt x="133350" y="361950"/>
                  </a:lnTo>
                  <a:cubicBezTo>
                    <a:pt x="132080" y="365760"/>
                    <a:pt x="133350" y="368300"/>
                    <a:pt x="133350" y="372110"/>
                  </a:cubicBezTo>
                  <a:cubicBezTo>
                    <a:pt x="129540" y="370840"/>
                    <a:pt x="129540" y="373380"/>
                    <a:pt x="129540" y="375920"/>
                  </a:cubicBezTo>
                  <a:lnTo>
                    <a:pt x="129540" y="377190"/>
                  </a:lnTo>
                  <a:cubicBezTo>
                    <a:pt x="128270" y="378460"/>
                    <a:pt x="125730" y="377190"/>
                    <a:pt x="123190" y="378460"/>
                  </a:cubicBezTo>
                  <a:lnTo>
                    <a:pt x="123190" y="381000"/>
                  </a:lnTo>
                  <a:lnTo>
                    <a:pt x="111760" y="381000"/>
                  </a:lnTo>
                  <a:cubicBezTo>
                    <a:pt x="113030" y="378460"/>
                    <a:pt x="110490" y="377190"/>
                    <a:pt x="107950" y="377190"/>
                  </a:cubicBezTo>
                  <a:lnTo>
                    <a:pt x="106680" y="377190"/>
                  </a:lnTo>
                  <a:cubicBezTo>
                    <a:pt x="107950" y="374650"/>
                    <a:pt x="104140" y="374650"/>
                    <a:pt x="102870" y="374650"/>
                  </a:cubicBezTo>
                  <a:lnTo>
                    <a:pt x="100330" y="374650"/>
                  </a:lnTo>
                  <a:lnTo>
                    <a:pt x="100330" y="369570"/>
                  </a:lnTo>
                  <a:cubicBezTo>
                    <a:pt x="102870" y="370840"/>
                    <a:pt x="102870" y="367030"/>
                    <a:pt x="102870" y="365760"/>
                  </a:cubicBezTo>
                  <a:lnTo>
                    <a:pt x="102870" y="363220"/>
                  </a:lnTo>
                  <a:cubicBezTo>
                    <a:pt x="105410" y="363220"/>
                    <a:pt x="107950" y="364490"/>
                    <a:pt x="109220" y="361950"/>
                  </a:cubicBezTo>
                  <a:lnTo>
                    <a:pt x="109220" y="360680"/>
                  </a:lnTo>
                  <a:cubicBezTo>
                    <a:pt x="110490" y="360680"/>
                    <a:pt x="111760" y="360680"/>
                    <a:pt x="111760" y="359410"/>
                  </a:cubicBezTo>
                  <a:cubicBezTo>
                    <a:pt x="111760" y="358140"/>
                    <a:pt x="113030" y="356870"/>
                    <a:pt x="111760" y="356870"/>
                  </a:cubicBezTo>
                  <a:lnTo>
                    <a:pt x="109220" y="356870"/>
                  </a:lnTo>
                  <a:cubicBezTo>
                    <a:pt x="109220" y="354330"/>
                    <a:pt x="109220" y="351790"/>
                    <a:pt x="107950" y="350520"/>
                  </a:cubicBezTo>
                  <a:lnTo>
                    <a:pt x="106680" y="350520"/>
                  </a:lnTo>
                  <a:cubicBezTo>
                    <a:pt x="105410" y="349250"/>
                    <a:pt x="106680" y="347980"/>
                    <a:pt x="105410" y="346710"/>
                  </a:cubicBezTo>
                  <a:lnTo>
                    <a:pt x="102870" y="346710"/>
                  </a:lnTo>
                  <a:cubicBezTo>
                    <a:pt x="102870" y="342900"/>
                    <a:pt x="104140" y="339090"/>
                    <a:pt x="102870" y="335280"/>
                  </a:cubicBezTo>
                  <a:lnTo>
                    <a:pt x="100330" y="335280"/>
                  </a:lnTo>
                  <a:cubicBezTo>
                    <a:pt x="100330" y="334010"/>
                    <a:pt x="100330" y="332740"/>
                    <a:pt x="99060" y="331470"/>
                  </a:cubicBezTo>
                  <a:lnTo>
                    <a:pt x="96520" y="331470"/>
                  </a:lnTo>
                  <a:cubicBezTo>
                    <a:pt x="96520" y="331470"/>
                    <a:pt x="97790" y="330200"/>
                    <a:pt x="96520" y="328930"/>
                  </a:cubicBezTo>
                  <a:lnTo>
                    <a:pt x="93980" y="328930"/>
                  </a:lnTo>
                  <a:cubicBezTo>
                    <a:pt x="93980" y="326390"/>
                    <a:pt x="93980" y="323850"/>
                    <a:pt x="92710" y="322580"/>
                  </a:cubicBezTo>
                  <a:lnTo>
                    <a:pt x="91440" y="322580"/>
                  </a:lnTo>
                  <a:cubicBezTo>
                    <a:pt x="90170" y="322580"/>
                    <a:pt x="91440" y="320040"/>
                    <a:pt x="90170" y="320040"/>
                  </a:cubicBezTo>
                  <a:lnTo>
                    <a:pt x="87630" y="320040"/>
                  </a:lnTo>
                  <a:cubicBezTo>
                    <a:pt x="87630" y="318770"/>
                    <a:pt x="88900" y="317500"/>
                    <a:pt x="87630" y="316230"/>
                  </a:cubicBezTo>
                  <a:lnTo>
                    <a:pt x="85090" y="316230"/>
                  </a:lnTo>
                  <a:cubicBezTo>
                    <a:pt x="85090" y="313690"/>
                    <a:pt x="85090" y="309880"/>
                    <a:pt x="83820" y="307340"/>
                  </a:cubicBezTo>
                  <a:lnTo>
                    <a:pt x="81280" y="307340"/>
                  </a:lnTo>
                  <a:cubicBezTo>
                    <a:pt x="81280" y="307340"/>
                    <a:pt x="82550" y="304800"/>
                    <a:pt x="81280" y="304800"/>
                  </a:cubicBezTo>
                  <a:lnTo>
                    <a:pt x="78740" y="304800"/>
                  </a:lnTo>
                  <a:cubicBezTo>
                    <a:pt x="78740" y="303530"/>
                    <a:pt x="78740" y="302260"/>
                    <a:pt x="77470" y="300990"/>
                  </a:cubicBezTo>
                  <a:lnTo>
                    <a:pt x="76200" y="300990"/>
                  </a:lnTo>
                  <a:cubicBezTo>
                    <a:pt x="74930" y="299720"/>
                    <a:pt x="76200" y="297180"/>
                    <a:pt x="74930" y="295910"/>
                  </a:cubicBezTo>
                  <a:lnTo>
                    <a:pt x="72390" y="295910"/>
                  </a:lnTo>
                  <a:cubicBezTo>
                    <a:pt x="73660" y="292100"/>
                    <a:pt x="71120" y="292100"/>
                    <a:pt x="68580" y="292100"/>
                  </a:cubicBezTo>
                  <a:lnTo>
                    <a:pt x="66040" y="292100"/>
                  </a:lnTo>
                  <a:cubicBezTo>
                    <a:pt x="66040" y="289560"/>
                    <a:pt x="67310" y="284480"/>
                    <a:pt x="62230" y="285750"/>
                  </a:cubicBezTo>
                  <a:lnTo>
                    <a:pt x="60960" y="285750"/>
                  </a:lnTo>
                  <a:cubicBezTo>
                    <a:pt x="59690" y="284480"/>
                    <a:pt x="60960" y="281940"/>
                    <a:pt x="59690" y="280670"/>
                  </a:cubicBezTo>
                  <a:lnTo>
                    <a:pt x="57150" y="280670"/>
                  </a:lnTo>
                  <a:cubicBezTo>
                    <a:pt x="57150" y="278130"/>
                    <a:pt x="58420" y="275590"/>
                    <a:pt x="57150" y="274320"/>
                  </a:cubicBezTo>
                  <a:lnTo>
                    <a:pt x="54610" y="274320"/>
                  </a:lnTo>
                  <a:cubicBezTo>
                    <a:pt x="54610" y="273050"/>
                    <a:pt x="54610" y="271780"/>
                    <a:pt x="53340" y="270510"/>
                  </a:cubicBezTo>
                  <a:lnTo>
                    <a:pt x="50800" y="270510"/>
                  </a:lnTo>
                  <a:cubicBezTo>
                    <a:pt x="50800" y="270510"/>
                    <a:pt x="52070" y="269240"/>
                    <a:pt x="50800" y="267970"/>
                  </a:cubicBezTo>
                  <a:lnTo>
                    <a:pt x="48260" y="267970"/>
                  </a:lnTo>
                  <a:cubicBezTo>
                    <a:pt x="48260" y="265430"/>
                    <a:pt x="48260" y="261620"/>
                    <a:pt x="46990" y="259080"/>
                  </a:cubicBezTo>
                  <a:lnTo>
                    <a:pt x="45720" y="259080"/>
                  </a:lnTo>
                  <a:cubicBezTo>
                    <a:pt x="44450" y="257810"/>
                    <a:pt x="45720" y="256540"/>
                    <a:pt x="44450" y="255270"/>
                  </a:cubicBezTo>
                  <a:lnTo>
                    <a:pt x="41910" y="255270"/>
                  </a:lnTo>
                  <a:cubicBezTo>
                    <a:pt x="41910" y="255270"/>
                    <a:pt x="43180" y="254000"/>
                    <a:pt x="41910" y="252730"/>
                  </a:cubicBezTo>
                  <a:lnTo>
                    <a:pt x="39370" y="252730"/>
                  </a:lnTo>
                  <a:cubicBezTo>
                    <a:pt x="39370" y="250190"/>
                    <a:pt x="39370" y="247650"/>
                    <a:pt x="38100" y="246380"/>
                  </a:cubicBezTo>
                  <a:lnTo>
                    <a:pt x="35560" y="246380"/>
                  </a:lnTo>
                  <a:cubicBezTo>
                    <a:pt x="35560" y="246380"/>
                    <a:pt x="36830" y="243840"/>
                    <a:pt x="35560" y="243840"/>
                  </a:cubicBezTo>
                  <a:lnTo>
                    <a:pt x="33020" y="243840"/>
                  </a:lnTo>
                  <a:cubicBezTo>
                    <a:pt x="33020" y="242570"/>
                    <a:pt x="33020" y="241300"/>
                    <a:pt x="31750" y="240030"/>
                  </a:cubicBezTo>
                  <a:lnTo>
                    <a:pt x="30480" y="240030"/>
                  </a:lnTo>
                  <a:cubicBezTo>
                    <a:pt x="29210" y="238760"/>
                    <a:pt x="30480" y="236220"/>
                    <a:pt x="29210" y="234950"/>
                  </a:cubicBezTo>
                  <a:lnTo>
                    <a:pt x="26670" y="234950"/>
                  </a:lnTo>
                  <a:cubicBezTo>
                    <a:pt x="26670" y="233680"/>
                    <a:pt x="27940" y="232410"/>
                    <a:pt x="26670" y="231140"/>
                  </a:cubicBezTo>
                  <a:lnTo>
                    <a:pt x="24130" y="231140"/>
                  </a:lnTo>
                  <a:cubicBezTo>
                    <a:pt x="24130" y="231140"/>
                    <a:pt x="24130" y="228600"/>
                    <a:pt x="22860" y="228600"/>
                  </a:cubicBezTo>
                  <a:lnTo>
                    <a:pt x="20320" y="228600"/>
                  </a:lnTo>
                  <a:cubicBezTo>
                    <a:pt x="20320" y="224790"/>
                    <a:pt x="21590" y="222250"/>
                    <a:pt x="20320" y="219710"/>
                  </a:cubicBezTo>
                  <a:lnTo>
                    <a:pt x="17780" y="219710"/>
                  </a:lnTo>
                  <a:lnTo>
                    <a:pt x="17780" y="213360"/>
                  </a:lnTo>
                  <a:cubicBezTo>
                    <a:pt x="19050" y="213360"/>
                    <a:pt x="20320" y="214630"/>
                    <a:pt x="20320" y="213360"/>
                  </a:cubicBezTo>
                  <a:lnTo>
                    <a:pt x="20320" y="210820"/>
                  </a:lnTo>
                  <a:cubicBezTo>
                    <a:pt x="22860" y="210820"/>
                    <a:pt x="25400" y="212090"/>
                    <a:pt x="26670" y="209550"/>
                  </a:cubicBezTo>
                  <a:lnTo>
                    <a:pt x="26670" y="208280"/>
                  </a:lnTo>
                  <a:lnTo>
                    <a:pt x="29210" y="208280"/>
                  </a:lnTo>
                  <a:lnTo>
                    <a:pt x="29210" y="209550"/>
                  </a:lnTo>
                  <a:cubicBezTo>
                    <a:pt x="31750" y="212090"/>
                    <a:pt x="35560" y="210820"/>
                    <a:pt x="38100" y="210820"/>
                  </a:cubicBezTo>
                  <a:cubicBezTo>
                    <a:pt x="38100" y="204470"/>
                    <a:pt x="41910" y="194310"/>
                    <a:pt x="35560" y="191770"/>
                  </a:cubicBezTo>
                  <a:cubicBezTo>
                    <a:pt x="35560" y="189230"/>
                    <a:pt x="36830" y="186690"/>
                    <a:pt x="35560" y="185420"/>
                  </a:cubicBezTo>
                  <a:lnTo>
                    <a:pt x="33020" y="185420"/>
                  </a:lnTo>
                  <a:cubicBezTo>
                    <a:pt x="33020" y="185420"/>
                    <a:pt x="33020" y="182880"/>
                    <a:pt x="31750" y="182880"/>
                  </a:cubicBezTo>
                  <a:lnTo>
                    <a:pt x="30480" y="182880"/>
                  </a:lnTo>
                  <a:cubicBezTo>
                    <a:pt x="29210" y="181610"/>
                    <a:pt x="30480" y="180340"/>
                    <a:pt x="29210" y="179070"/>
                  </a:cubicBezTo>
                  <a:lnTo>
                    <a:pt x="26670" y="179070"/>
                  </a:lnTo>
                  <a:cubicBezTo>
                    <a:pt x="26670" y="177800"/>
                    <a:pt x="27940" y="175260"/>
                    <a:pt x="26670" y="173990"/>
                  </a:cubicBezTo>
                  <a:lnTo>
                    <a:pt x="24130" y="173990"/>
                  </a:lnTo>
                  <a:cubicBezTo>
                    <a:pt x="24130" y="172720"/>
                    <a:pt x="24130" y="171450"/>
                    <a:pt x="22860" y="170180"/>
                  </a:cubicBezTo>
                  <a:lnTo>
                    <a:pt x="20320" y="170180"/>
                  </a:lnTo>
                  <a:cubicBezTo>
                    <a:pt x="20320" y="166370"/>
                    <a:pt x="21590" y="162560"/>
                    <a:pt x="20320" y="158750"/>
                  </a:cubicBezTo>
                  <a:lnTo>
                    <a:pt x="17780" y="158750"/>
                  </a:lnTo>
                  <a:cubicBezTo>
                    <a:pt x="17780" y="157480"/>
                    <a:pt x="17780" y="156210"/>
                    <a:pt x="16510" y="154940"/>
                  </a:cubicBezTo>
                  <a:lnTo>
                    <a:pt x="15240" y="154940"/>
                  </a:lnTo>
                  <a:cubicBezTo>
                    <a:pt x="13970" y="154940"/>
                    <a:pt x="15240" y="152400"/>
                    <a:pt x="13970" y="152400"/>
                  </a:cubicBezTo>
                  <a:lnTo>
                    <a:pt x="11430" y="152400"/>
                  </a:lnTo>
                  <a:cubicBezTo>
                    <a:pt x="11430" y="148590"/>
                    <a:pt x="12700" y="146050"/>
                    <a:pt x="11430" y="143510"/>
                  </a:cubicBezTo>
                  <a:lnTo>
                    <a:pt x="8890" y="143510"/>
                  </a:lnTo>
                  <a:cubicBezTo>
                    <a:pt x="8890" y="140970"/>
                    <a:pt x="8890" y="138430"/>
                    <a:pt x="7620" y="137160"/>
                  </a:cubicBezTo>
                  <a:lnTo>
                    <a:pt x="5080" y="137160"/>
                  </a:lnTo>
                  <a:cubicBezTo>
                    <a:pt x="5080" y="134620"/>
                    <a:pt x="6350" y="132080"/>
                    <a:pt x="5080" y="130810"/>
                  </a:cubicBezTo>
                  <a:lnTo>
                    <a:pt x="2540" y="130810"/>
                  </a:lnTo>
                  <a:cubicBezTo>
                    <a:pt x="2540" y="127000"/>
                    <a:pt x="2540" y="121920"/>
                    <a:pt x="1270" y="118110"/>
                  </a:cubicBezTo>
                  <a:lnTo>
                    <a:pt x="0" y="118110"/>
                  </a:lnTo>
                  <a:lnTo>
                    <a:pt x="0" y="104140"/>
                  </a:lnTo>
                  <a:cubicBezTo>
                    <a:pt x="2540" y="105410"/>
                    <a:pt x="2540" y="102870"/>
                    <a:pt x="2540" y="100330"/>
                  </a:cubicBezTo>
                  <a:lnTo>
                    <a:pt x="2540" y="97790"/>
                  </a:lnTo>
                  <a:cubicBezTo>
                    <a:pt x="5080" y="97790"/>
                    <a:pt x="8890" y="99060"/>
                    <a:pt x="11430" y="97790"/>
                  </a:cubicBezTo>
                  <a:lnTo>
                    <a:pt x="11430" y="95250"/>
                  </a:lnTo>
                  <a:lnTo>
                    <a:pt x="13970" y="95250"/>
                  </a:lnTo>
                  <a:cubicBezTo>
                    <a:pt x="12700" y="97790"/>
                    <a:pt x="15240" y="99060"/>
                    <a:pt x="17780" y="97790"/>
                  </a:cubicBezTo>
                  <a:lnTo>
                    <a:pt x="20320" y="97790"/>
                  </a:lnTo>
                  <a:cubicBezTo>
                    <a:pt x="20320" y="99060"/>
                    <a:pt x="19050" y="100330"/>
                    <a:pt x="20320" y="101600"/>
                  </a:cubicBezTo>
                  <a:lnTo>
                    <a:pt x="22860" y="101600"/>
                  </a:lnTo>
                  <a:cubicBezTo>
                    <a:pt x="21590" y="104140"/>
                    <a:pt x="25400" y="104140"/>
                    <a:pt x="26670" y="104140"/>
                  </a:cubicBezTo>
                  <a:lnTo>
                    <a:pt x="29210" y="104140"/>
                  </a:lnTo>
                  <a:lnTo>
                    <a:pt x="29210" y="106680"/>
                  </a:lnTo>
                  <a:cubicBezTo>
                    <a:pt x="33020" y="107950"/>
                    <a:pt x="38100" y="107950"/>
                    <a:pt x="41910" y="106680"/>
                  </a:cubicBezTo>
                  <a:lnTo>
                    <a:pt x="41910" y="104140"/>
                  </a:lnTo>
                  <a:lnTo>
                    <a:pt x="44450" y="104140"/>
                  </a:lnTo>
                  <a:cubicBezTo>
                    <a:pt x="44450" y="97790"/>
                    <a:pt x="46990" y="87630"/>
                    <a:pt x="41910" y="85090"/>
                  </a:cubicBezTo>
                  <a:cubicBezTo>
                    <a:pt x="41910" y="82550"/>
                    <a:pt x="43180" y="80010"/>
                    <a:pt x="41910" y="78740"/>
                  </a:cubicBezTo>
                  <a:lnTo>
                    <a:pt x="39370" y="78740"/>
                  </a:lnTo>
                  <a:cubicBezTo>
                    <a:pt x="39370" y="71120"/>
                    <a:pt x="39370" y="62230"/>
                    <a:pt x="38100" y="54610"/>
                  </a:cubicBezTo>
                  <a:lnTo>
                    <a:pt x="35560" y="54610"/>
                  </a:lnTo>
                  <a:cubicBezTo>
                    <a:pt x="35560" y="49530"/>
                    <a:pt x="38100" y="40640"/>
                    <a:pt x="33020" y="39370"/>
                  </a:cubicBezTo>
                  <a:cubicBezTo>
                    <a:pt x="33020" y="35560"/>
                    <a:pt x="33020" y="30480"/>
                    <a:pt x="31750" y="26670"/>
                  </a:cubicBezTo>
                  <a:lnTo>
                    <a:pt x="30480" y="26670"/>
                  </a:lnTo>
                  <a:lnTo>
                    <a:pt x="30480" y="3810"/>
                  </a:lnTo>
                  <a:cubicBezTo>
                    <a:pt x="31750" y="3810"/>
                    <a:pt x="34290" y="2540"/>
                    <a:pt x="330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59" name="Shape 59"/>
            <p:cNvSpPr/>
            <p:nvPr/>
          </p:nvSpPr>
          <p:spPr>
            <a:xfrm>
              <a:off x="2700025" y="865903"/>
              <a:ext cx="13970" cy="39370"/>
            </a:xfrm>
            <a:custGeom>
              <a:avLst/>
              <a:gdLst/>
              <a:ahLst/>
              <a:cxnLst/>
              <a:rect l="0" t="0" r="0" b="0"/>
              <a:pathLst>
                <a:path w="13970" h="39370">
                  <a:moveTo>
                    <a:pt x="2540" y="0"/>
                  </a:moveTo>
                  <a:lnTo>
                    <a:pt x="11430" y="0"/>
                  </a:lnTo>
                  <a:cubicBezTo>
                    <a:pt x="12700" y="6350"/>
                    <a:pt x="8890" y="16510"/>
                    <a:pt x="13970" y="19050"/>
                  </a:cubicBezTo>
                  <a:lnTo>
                    <a:pt x="13970" y="39370"/>
                  </a:lnTo>
                  <a:lnTo>
                    <a:pt x="8890" y="39370"/>
                  </a:lnTo>
                  <a:cubicBezTo>
                    <a:pt x="8890" y="38100"/>
                    <a:pt x="10160" y="36830"/>
                    <a:pt x="8890" y="36830"/>
                  </a:cubicBezTo>
                  <a:lnTo>
                    <a:pt x="6350" y="36830"/>
                  </a:lnTo>
                  <a:cubicBezTo>
                    <a:pt x="6350" y="35560"/>
                    <a:pt x="6350" y="34290"/>
                    <a:pt x="5080" y="33020"/>
                  </a:cubicBezTo>
                  <a:lnTo>
                    <a:pt x="2540" y="33020"/>
                  </a:lnTo>
                  <a:cubicBezTo>
                    <a:pt x="2540" y="33020"/>
                    <a:pt x="3810" y="30480"/>
                    <a:pt x="2540" y="30480"/>
                  </a:cubicBezTo>
                  <a:lnTo>
                    <a:pt x="0" y="3048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0" name="Shape 60"/>
            <p:cNvSpPr/>
            <p:nvPr/>
          </p:nvSpPr>
          <p:spPr>
            <a:xfrm>
              <a:off x="508008" y="884953"/>
              <a:ext cx="17780" cy="38100"/>
            </a:xfrm>
            <a:custGeom>
              <a:avLst/>
              <a:gdLst/>
              <a:ahLst/>
              <a:cxnLst/>
              <a:rect l="0" t="0" r="0" b="0"/>
              <a:pathLst>
                <a:path w="17780" h="38100">
                  <a:moveTo>
                    <a:pt x="10160" y="0"/>
                  </a:moveTo>
                  <a:lnTo>
                    <a:pt x="15240" y="0"/>
                  </a:lnTo>
                  <a:cubicBezTo>
                    <a:pt x="15240" y="1270"/>
                    <a:pt x="13970" y="2540"/>
                    <a:pt x="15240" y="2540"/>
                  </a:cubicBezTo>
                  <a:lnTo>
                    <a:pt x="17780" y="2540"/>
                  </a:lnTo>
                  <a:lnTo>
                    <a:pt x="17780" y="29210"/>
                  </a:lnTo>
                  <a:cubicBezTo>
                    <a:pt x="16510" y="29210"/>
                    <a:pt x="15240" y="29210"/>
                    <a:pt x="15240" y="30480"/>
                  </a:cubicBezTo>
                  <a:lnTo>
                    <a:pt x="15240" y="33020"/>
                  </a:lnTo>
                  <a:cubicBezTo>
                    <a:pt x="12700" y="33020"/>
                    <a:pt x="6350" y="31750"/>
                    <a:pt x="8890" y="36830"/>
                  </a:cubicBezTo>
                  <a:lnTo>
                    <a:pt x="8890" y="38100"/>
                  </a:lnTo>
                  <a:lnTo>
                    <a:pt x="3810" y="38100"/>
                  </a:lnTo>
                  <a:cubicBezTo>
                    <a:pt x="3810" y="36830"/>
                    <a:pt x="3810" y="34290"/>
                    <a:pt x="2540" y="33020"/>
                  </a:cubicBezTo>
                  <a:lnTo>
                    <a:pt x="0" y="33020"/>
                  </a:lnTo>
                  <a:lnTo>
                    <a:pt x="0" y="30480"/>
                  </a:lnTo>
                  <a:lnTo>
                    <a:pt x="2540" y="30480"/>
                  </a:lnTo>
                  <a:cubicBezTo>
                    <a:pt x="3810" y="26670"/>
                    <a:pt x="3810" y="21590"/>
                    <a:pt x="3810" y="17780"/>
                  </a:cubicBezTo>
                  <a:lnTo>
                    <a:pt x="6350" y="17780"/>
                  </a:lnTo>
                  <a:cubicBezTo>
                    <a:pt x="7620" y="15240"/>
                    <a:pt x="6350" y="11430"/>
                    <a:pt x="6350" y="8890"/>
                  </a:cubicBezTo>
                  <a:lnTo>
                    <a:pt x="8890" y="8890"/>
                  </a:lnTo>
                  <a:lnTo>
                    <a:pt x="101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1" name="Shape 61"/>
            <p:cNvSpPr/>
            <p:nvPr/>
          </p:nvSpPr>
          <p:spPr>
            <a:xfrm>
              <a:off x="2941318" y="981470"/>
              <a:ext cx="233693" cy="487680"/>
            </a:xfrm>
            <a:custGeom>
              <a:avLst/>
              <a:gdLst/>
              <a:ahLst/>
              <a:cxnLst/>
              <a:rect l="0" t="0" r="0" b="0"/>
              <a:pathLst>
                <a:path w="233693" h="487680">
                  <a:moveTo>
                    <a:pt x="175273" y="1270"/>
                  </a:moveTo>
                  <a:lnTo>
                    <a:pt x="175273" y="2540"/>
                  </a:lnTo>
                  <a:lnTo>
                    <a:pt x="172733" y="2540"/>
                  </a:lnTo>
                  <a:cubicBezTo>
                    <a:pt x="171463" y="6350"/>
                    <a:pt x="172733" y="11430"/>
                    <a:pt x="172733" y="15240"/>
                  </a:cubicBezTo>
                  <a:lnTo>
                    <a:pt x="170193" y="15240"/>
                  </a:lnTo>
                  <a:cubicBezTo>
                    <a:pt x="168923" y="17780"/>
                    <a:pt x="168923" y="21590"/>
                    <a:pt x="168923" y="24130"/>
                  </a:cubicBezTo>
                  <a:lnTo>
                    <a:pt x="167640" y="24130"/>
                  </a:lnTo>
                  <a:cubicBezTo>
                    <a:pt x="165113" y="26670"/>
                    <a:pt x="166383" y="30480"/>
                    <a:pt x="166383" y="33020"/>
                  </a:cubicBezTo>
                  <a:lnTo>
                    <a:pt x="163843" y="33020"/>
                  </a:lnTo>
                  <a:cubicBezTo>
                    <a:pt x="162573" y="38100"/>
                    <a:pt x="162573" y="44450"/>
                    <a:pt x="163843" y="49530"/>
                  </a:cubicBezTo>
                  <a:lnTo>
                    <a:pt x="166383" y="49530"/>
                  </a:lnTo>
                  <a:lnTo>
                    <a:pt x="166383" y="52070"/>
                  </a:lnTo>
                  <a:cubicBezTo>
                    <a:pt x="171463" y="53340"/>
                    <a:pt x="177813" y="53340"/>
                    <a:pt x="182893" y="52070"/>
                  </a:cubicBezTo>
                  <a:lnTo>
                    <a:pt x="182893" y="49530"/>
                  </a:lnTo>
                  <a:cubicBezTo>
                    <a:pt x="182893" y="49530"/>
                    <a:pt x="184163" y="50800"/>
                    <a:pt x="185433" y="48260"/>
                  </a:cubicBezTo>
                  <a:lnTo>
                    <a:pt x="185433" y="46990"/>
                  </a:lnTo>
                  <a:cubicBezTo>
                    <a:pt x="187973" y="46990"/>
                    <a:pt x="191783" y="46990"/>
                    <a:pt x="194323" y="45720"/>
                  </a:cubicBezTo>
                  <a:lnTo>
                    <a:pt x="194323" y="43180"/>
                  </a:lnTo>
                  <a:lnTo>
                    <a:pt x="199390" y="43180"/>
                  </a:lnTo>
                  <a:cubicBezTo>
                    <a:pt x="199390" y="44450"/>
                    <a:pt x="199390" y="45720"/>
                    <a:pt x="200673" y="46990"/>
                  </a:cubicBezTo>
                  <a:lnTo>
                    <a:pt x="203213" y="46990"/>
                  </a:lnTo>
                  <a:lnTo>
                    <a:pt x="203213" y="63500"/>
                  </a:lnTo>
                  <a:lnTo>
                    <a:pt x="200673" y="63500"/>
                  </a:lnTo>
                  <a:lnTo>
                    <a:pt x="199390" y="82550"/>
                  </a:lnTo>
                  <a:cubicBezTo>
                    <a:pt x="196863" y="81280"/>
                    <a:pt x="196863" y="83820"/>
                    <a:pt x="196863" y="86360"/>
                  </a:cubicBezTo>
                  <a:lnTo>
                    <a:pt x="196863" y="88900"/>
                  </a:lnTo>
                  <a:cubicBezTo>
                    <a:pt x="195593" y="88900"/>
                    <a:pt x="194323" y="87630"/>
                    <a:pt x="194323" y="88900"/>
                  </a:cubicBezTo>
                  <a:lnTo>
                    <a:pt x="194323" y="91440"/>
                  </a:lnTo>
                  <a:lnTo>
                    <a:pt x="191783" y="91440"/>
                  </a:lnTo>
                  <a:lnTo>
                    <a:pt x="190513" y="106680"/>
                  </a:lnTo>
                  <a:cubicBezTo>
                    <a:pt x="189243" y="106680"/>
                    <a:pt x="187973" y="106680"/>
                    <a:pt x="187973" y="107950"/>
                  </a:cubicBezTo>
                  <a:lnTo>
                    <a:pt x="187973" y="109220"/>
                  </a:lnTo>
                  <a:lnTo>
                    <a:pt x="185433" y="109220"/>
                  </a:lnTo>
                  <a:cubicBezTo>
                    <a:pt x="184163" y="113030"/>
                    <a:pt x="184163" y="115570"/>
                    <a:pt x="184163" y="119380"/>
                  </a:cubicBezTo>
                  <a:lnTo>
                    <a:pt x="182893" y="119380"/>
                  </a:lnTo>
                  <a:cubicBezTo>
                    <a:pt x="180340" y="123190"/>
                    <a:pt x="181623" y="127000"/>
                    <a:pt x="181623" y="130810"/>
                  </a:cubicBezTo>
                  <a:cubicBezTo>
                    <a:pt x="180340" y="130810"/>
                    <a:pt x="179083" y="130810"/>
                    <a:pt x="179083" y="132080"/>
                  </a:cubicBezTo>
                  <a:lnTo>
                    <a:pt x="179083" y="134620"/>
                  </a:lnTo>
                  <a:lnTo>
                    <a:pt x="176543" y="134620"/>
                  </a:lnTo>
                  <a:cubicBezTo>
                    <a:pt x="175273" y="137160"/>
                    <a:pt x="175273" y="140970"/>
                    <a:pt x="176543" y="143510"/>
                  </a:cubicBezTo>
                  <a:lnTo>
                    <a:pt x="179083" y="143510"/>
                  </a:lnTo>
                  <a:cubicBezTo>
                    <a:pt x="179083" y="144780"/>
                    <a:pt x="177813" y="146050"/>
                    <a:pt x="179083" y="147320"/>
                  </a:cubicBezTo>
                  <a:cubicBezTo>
                    <a:pt x="180340" y="147320"/>
                    <a:pt x="181623" y="147320"/>
                    <a:pt x="182893" y="146050"/>
                  </a:cubicBezTo>
                  <a:lnTo>
                    <a:pt x="182893" y="143510"/>
                  </a:lnTo>
                  <a:cubicBezTo>
                    <a:pt x="185433" y="143510"/>
                    <a:pt x="189243" y="144780"/>
                    <a:pt x="191783" y="143510"/>
                  </a:cubicBezTo>
                  <a:lnTo>
                    <a:pt x="191783" y="140970"/>
                  </a:lnTo>
                  <a:cubicBezTo>
                    <a:pt x="194323" y="140970"/>
                    <a:pt x="198133" y="142240"/>
                    <a:pt x="200673" y="139700"/>
                  </a:cubicBezTo>
                  <a:lnTo>
                    <a:pt x="200673" y="138430"/>
                  </a:lnTo>
                  <a:cubicBezTo>
                    <a:pt x="204483" y="138430"/>
                    <a:pt x="209563" y="138430"/>
                    <a:pt x="213373" y="137160"/>
                  </a:cubicBezTo>
                  <a:lnTo>
                    <a:pt x="213373" y="134620"/>
                  </a:lnTo>
                  <a:cubicBezTo>
                    <a:pt x="214643" y="134620"/>
                    <a:pt x="217183" y="135890"/>
                    <a:pt x="218440" y="134620"/>
                  </a:cubicBezTo>
                  <a:lnTo>
                    <a:pt x="218440" y="132080"/>
                  </a:lnTo>
                  <a:lnTo>
                    <a:pt x="233693" y="132080"/>
                  </a:lnTo>
                  <a:lnTo>
                    <a:pt x="233693" y="143510"/>
                  </a:lnTo>
                  <a:cubicBezTo>
                    <a:pt x="229883" y="142240"/>
                    <a:pt x="229883" y="144780"/>
                    <a:pt x="229883" y="147320"/>
                  </a:cubicBezTo>
                  <a:lnTo>
                    <a:pt x="229883" y="149860"/>
                  </a:lnTo>
                  <a:lnTo>
                    <a:pt x="228613" y="149860"/>
                  </a:lnTo>
                  <a:cubicBezTo>
                    <a:pt x="226073" y="152400"/>
                    <a:pt x="227343" y="154940"/>
                    <a:pt x="227343" y="158750"/>
                  </a:cubicBezTo>
                  <a:cubicBezTo>
                    <a:pt x="224790" y="157480"/>
                    <a:pt x="223533" y="160020"/>
                    <a:pt x="224790" y="162560"/>
                  </a:cubicBezTo>
                  <a:lnTo>
                    <a:pt x="224790" y="165100"/>
                  </a:lnTo>
                  <a:cubicBezTo>
                    <a:pt x="223533" y="165100"/>
                    <a:pt x="222263" y="163830"/>
                    <a:pt x="220993" y="165100"/>
                  </a:cubicBezTo>
                  <a:lnTo>
                    <a:pt x="220993" y="167640"/>
                  </a:lnTo>
                  <a:lnTo>
                    <a:pt x="218440" y="167640"/>
                  </a:lnTo>
                  <a:cubicBezTo>
                    <a:pt x="217183" y="171450"/>
                    <a:pt x="218440" y="176530"/>
                    <a:pt x="218440" y="180340"/>
                  </a:cubicBezTo>
                  <a:cubicBezTo>
                    <a:pt x="217183" y="180340"/>
                    <a:pt x="215913" y="179070"/>
                    <a:pt x="214643" y="180340"/>
                  </a:cubicBezTo>
                  <a:lnTo>
                    <a:pt x="214643" y="182880"/>
                  </a:lnTo>
                  <a:cubicBezTo>
                    <a:pt x="214643" y="182880"/>
                    <a:pt x="212090" y="182880"/>
                    <a:pt x="212090" y="184150"/>
                  </a:cubicBezTo>
                  <a:lnTo>
                    <a:pt x="212090" y="185420"/>
                  </a:lnTo>
                  <a:lnTo>
                    <a:pt x="209563" y="185420"/>
                  </a:lnTo>
                  <a:cubicBezTo>
                    <a:pt x="208293" y="189230"/>
                    <a:pt x="209563" y="191770"/>
                    <a:pt x="209563" y="195580"/>
                  </a:cubicBezTo>
                  <a:cubicBezTo>
                    <a:pt x="208293" y="195580"/>
                    <a:pt x="207023" y="194310"/>
                    <a:pt x="205740" y="195580"/>
                  </a:cubicBezTo>
                  <a:lnTo>
                    <a:pt x="205740" y="198120"/>
                  </a:lnTo>
                  <a:cubicBezTo>
                    <a:pt x="204483" y="198120"/>
                    <a:pt x="203213" y="198120"/>
                    <a:pt x="203213" y="199390"/>
                  </a:cubicBezTo>
                  <a:lnTo>
                    <a:pt x="203213" y="200660"/>
                  </a:lnTo>
                  <a:lnTo>
                    <a:pt x="200673" y="200660"/>
                  </a:lnTo>
                  <a:cubicBezTo>
                    <a:pt x="199390" y="205740"/>
                    <a:pt x="199390" y="212090"/>
                    <a:pt x="200673" y="217170"/>
                  </a:cubicBezTo>
                  <a:lnTo>
                    <a:pt x="203213" y="217170"/>
                  </a:lnTo>
                  <a:cubicBezTo>
                    <a:pt x="203213" y="218440"/>
                    <a:pt x="201943" y="219710"/>
                    <a:pt x="203213" y="219710"/>
                  </a:cubicBezTo>
                  <a:lnTo>
                    <a:pt x="205740" y="219710"/>
                  </a:lnTo>
                  <a:cubicBezTo>
                    <a:pt x="205740" y="220980"/>
                    <a:pt x="205740" y="222250"/>
                    <a:pt x="207023" y="223520"/>
                  </a:cubicBezTo>
                  <a:lnTo>
                    <a:pt x="209563" y="223520"/>
                  </a:lnTo>
                  <a:lnTo>
                    <a:pt x="209563" y="226060"/>
                  </a:lnTo>
                  <a:lnTo>
                    <a:pt x="224790" y="226060"/>
                  </a:lnTo>
                  <a:cubicBezTo>
                    <a:pt x="224790" y="227330"/>
                    <a:pt x="223533" y="228600"/>
                    <a:pt x="224790" y="229870"/>
                  </a:cubicBezTo>
                  <a:lnTo>
                    <a:pt x="227343" y="229870"/>
                  </a:lnTo>
                  <a:lnTo>
                    <a:pt x="227343" y="246380"/>
                  </a:lnTo>
                  <a:cubicBezTo>
                    <a:pt x="226073" y="247650"/>
                    <a:pt x="224790" y="246380"/>
                    <a:pt x="224790" y="247650"/>
                  </a:cubicBezTo>
                  <a:lnTo>
                    <a:pt x="224790" y="250190"/>
                  </a:lnTo>
                  <a:cubicBezTo>
                    <a:pt x="220993" y="248920"/>
                    <a:pt x="220993" y="251460"/>
                    <a:pt x="220993" y="254000"/>
                  </a:cubicBezTo>
                  <a:lnTo>
                    <a:pt x="220993" y="256540"/>
                  </a:lnTo>
                  <a:lnTo>
                    <a:pt x="218440" y="256540"/>
                  </a:lnTo>
                  <a:cubicBezTo>
                    <a:pt x="217183" y="259080"/>
                    <a:pt x="218440" y="261620"/>
                    <a:pt x="218440" y="265430"/>
                  </a:cubicBezTo>
                  <a:cubicBezTo>
                    <a:pt x="217183" y="265430"/>
                    <a:pt x="215913" y="264160"/>
                    <a:pt x="214643" y="265430"/>
                  </a:cubicBezTo>
                  <a:lnTo>
                    <a:pt x="214643" y="267970"/>
                  </a:lnTo>
                  <a:cubicBezTo>
                    <a:pt x="214643" y="267970"/>
                    <a:pt x="212090" y="267970"/>
                    <a:pt x="212090" y="269240"/>
                  </a:cubicBezTo>
                  <a:lnTo>
                    <a:pt x="212090" y="271780"/>
                  </a:lnTo>
                  <a:lnTo>
                    <a:pt x="209563" y="271780"/>
                  </a:lnTo>
                  <a:cubicBezTo>
                    <a:pt x="208293" y="274320"/>
                    <a:pt x="209563" y="276860"/>
                    <a:pt x="209563" y="280670"/>
                  </a:cubicBezTo>
                  <a:cubicBezTo>
                    <a:pt x="205740" y="279400"/>
                    <a:pt x="205740" y="281940"/>
                    <a:pt x="205740" y="284480"/>
                  </a:cubicBezTo>
                  <a:lnTo>
                    <a:pt x="205740" y="287020"/>
                  </a:lnTo>
                  <a:cubicBezTo>
                    <a:pt x="204483" y="287020"/>
                    <a:pt x="203213" y="285750"/>
                    <a:pt x="203213" y="287020"/>
                  </a:cubicBezTo>
                  <a:lnTo>
                    <a:pt x="203213" y="289560"/>
                  </a:lnTo>
                  <a:cubicBezTo>
                    <a:pt x="199390" y="288290"/>
                    <a:pt x="199390" y="292100"/>
                    <a:pt x="199390" y="293370"/>
                  </a:cubicBezTo>
                  <a:lnTo>
                    <a:pt x="199390" y="295910"/>
                  </a:lnTo>
                  <a:cubicBezTo>
                    <a:pt x="199390" y="295910"/>
                    <a:pt x="196863" y="294640"/>
                    <a:pt x="196863" y="295910"/>
                  </a:cubicBezTo>
                  <a:lnTo>
                    <a:pt x="196863" y="298450"/>
                  </a:lnTo>
                  <a:cubicBezTo>
                    <a:pt x="195593" y="298450"/>
                    <a:pt x="194323" y="298450"/>
                    <a:pt x="194323" y="299720"/>
                  </a:cubicBezTo>
                  <a:lnTo>
                    <a:pt x="194323" y="302260"/>
                  </a:lnTo>
                  <a:cubicBezTo>
                    <a:pt x="190513" y="300990"/>
                    <a:pt x="190513" y="303530"/>
                    <a:pt x="190513" y="306070"/>
                  </a:cubicBezTo>
                  <a:lnTo>
                    <a:pt x="190513" y="307340"/>
                  </a:lnTo>
                  <a:cubicBezTo>
                    <a:pt x="189243" y="308610"/>
                    <a:pt x="187973" y="307340"/>
                    <a:pt x="187973" y="308610"/>
                  </a:cubicBezTo>
                  <a:lnTo>
                    <a:pt x="187973" y="311150"/>
                  </a:lnTo>
                  <a:cubicBezTo>
                    <a:pt x="184163" y="309880"/>
                    <a:pt x="184163" y="312420"/>
                    <a:pt x="184163" y="314960"/>
                  </a:cubicBezTo>
                  <a:lnTo>
                    <a:pt x="184163" y="317500"/>
                  </a:lnTo>
                  <a:cubicBezTo>
                    <a:pt x="181623" y="316230"/>
                    <a:pt x="181623" y="318770"/>
                    <a:pt x="181623" y="321310"/>
                  </a:cubicBezTo>
                  <a:lnTo>
                    <a:pt x="181623" y="322580"/>
                  </a:lnTo>
                  <a:cubicBezTo>
                    <a:pt x="180340" y="323850"/>
                    <a:pt x="179083" y="322580"/>
                    <a:pt x="179083" y="323850"/>
                  </a:cubicBezTo>
                  <a:lnTo>
                    <a:pt x="179083" y="326390"/>
                  </a:lnTo>
                  <a:cubicBezTo>
                    <a:pt x="176543" y="326390"/>
                    <a:pt x="170193" y="325120"/>
                    <a:pt x="172733" y="330200"/>
                  </a:cubicBezTo>
                  <a:lnTo>
                    <a:pt x="172733" y="332740"/>
                  </a:lnTo>
                  <a:cubicBezTo>
                    <a:pt x="171463" y="332740"/>
                    <a:pt x="170193" y="331470"/>
                    <a:pt x="168923" y="332740"/>
                  </a:cubicBezTo>
                  <a:lnTo>
                    <a:pt x="168923" y="335280"/>
                  </a:lnTo>
                  <a:cubicBezTo>
                    <a:pt x="168923" y="335280"/>
                    <a:pt x="166383" y="335280"/>
                    <a:pt x="166383" y="336550"/>
                  </a:cubicBezTo>
                  <a:lnTo>
                    <a:pt x="166383" y="337820"/>
                  </a:lnTo>
                  <a:cubicBezTo>
                    <a:pt x="163843" y="336550"/>
                    <a:pt x="162573" y="340360"/>
                    <a:pt x="163843" y="341630"/>
                  </a:cubicBezTo>
                  <a:lnTo>
                    <a:pt x="163843" y="344170"/>
                  </a:lnTo>
                  <a:cubicBezTo>
                    <a:pt x="162573" y="344170"/>
                    <a:pt x="161290" y="344170"/>
                    <a:pt x="160033" y="345440"/>
                  </a:cubicBezTo>
                  <a:lnTo>
                    <a:pt x="160033" y="347980"/>
                  </a:lnTo>
                  <a:cubicBezTo>
                    <a:pt x="158750" y="347980"/>
                    <a:pt x="157493" y="346710"/>
                    <a:pt x="157493" y="347980"/>
                  </a:cubicBezTo>
                  <a:lnTo>
                    <a:pt x="157493" y="350520"/>
                  </a:lnTo>
                  <a:cubicBezTo>
                    <a:pt x="153683" y="349250"/>
                    <a:pt x="153683" y="353060"/>
                    <a:pt x="153683" y="354330"/>
                  </a:cubicBezTo>
                  <a:lnTo>
                    <a:pt x="153683" y="356870"/>
                  </a:lnTo>
                  <a:cubicBezTo>
                    <a:pt x="153683" y="356870"/>
                    <a:pt x="151143" y="355600"/>
                    <a:pt x="151143" y="356870"/>
                  </a:cubicBezTo>
                  <a:lnTo>
                    <a:pt x="151143" y="359410"/>
                  </a:lnTo>
                  <a:cubicBezTo>
                    <a:pt x="149873" y="359410"/>
                    <a:pt x="148590" y="359410"/>
                    <a:pt x="148590" y="360680"/>
                  </a:cubicBezTo>
                  <a:lnTo>
                    <a:pt x="148590" y="363220"/>
                  </a:lnTo>
                  <a:cubicBezTo>
                    <a:pt x="144793" y="361950"/>
                    <a:pt x="144793" y="364490"/>
                    <a:pt x="144793" y="367030"/>
                  </a:cubicBezTo>
                  <a:lnTo>
                    <a:pt x="144793" y="368300"/>
                  </a:lnTo>
                  <a:cubicBezTo>
                    <a:pt x="143523" y="369570"/>
                    <a:pt x="142240" y="368300"/>
                    <a:pt x="142240" y="369570"/>
                  </a:cubicBezTo>
                  <a:lnTo>
                    <a:pt x="142240" y="372110"/>
                  </a:lnTo>
                  <a:cubicBezTo>
                    <a:pt x="140983" y="372110"/>
                    <a:pt x="139700" y="370840"/>
                    <a:pt x="138443" y="372110"/>
                  </a:cubicBezTo>
                  <a:lnTo>
                    <a:pt x="138443" y="374650"/>
                  </a:lnTo>
                  <a:cubicBezTo>
                    <a:pt x="135890" y="373380"/>
                    <a:pt x="135890" y="377190"/>
                    <a:pt x="135890" y="378460"/>
                  </a:cubicBezTo>
                  <a:lnTo>
                    <a:pt x="135890" y="381000"/>
                  </a:lnTo>
                  <a:cubicBezTo>
                    <a:pt x="134633" y="381000"/>
                    <a:pt x="133350" y="381000"/>
                    <a:pt x="133350" y="382270"/>
                  </a:cubicBezTo>
                  <a:lnTo>
                    <a:pt x="133350" y="383540"/>
                  </a:lnTo>
                  <a:cubicBezTo>
                    <a:pt x="132093" y="384810"/>
                    <a:pt x="130823" y="383540"/>
                    <a:pt x="129540" y="384810"/>
                  </a:cubicBezTo>
                  <a:lnTo>
                    <a:pt x="129540" y="387350"/>
                  </a:lnTo>
                  <a:cubicBezTo>
                    <a:pt x="125743" y="387350"/>
                    <a:pt x="120650" y="386080"/>
                    <a:pt x="118123" y="387350"/>
                  </a:cubicBezTo>
                  <a:lnTo>
                    <a:pt x="118123" y="389890"/>
                  </a:lnTo>
                  <a:cubicBezTo>
                    <a:pt x="116840" y="389890"/>
                    <a:pt x="115583" y="389890"/>
                    <a:pt x="114300" y="391160"/>
                  </a:cubicBezTo>
                  <a:lnTo>
                    <a:pt x="114300" y="393700"/>
                  </a:lnTo>
                  <a:cubicBezTo>
                    <a:pt x="113043" y="393700"/>
                    <a:pt x="111773" y="392430"/>
                    <a:pt x="111773" y="393700"/>
                  </a:cubicBezTo>
                  <a:lnTo>
                    <a:pt x="111773" y="396240"/>
                  </a:lnTo>
                  <a:lnTo>
                    <a:pt x="109233" y="396240"/>
                  </a:lnTo>
                  <a:cubicBezTo>
                    <a:pt x="107950" y="398780"/>
                    <a:pt x="107950" y="402590"/>
                    <a:pt x="107950" y="405130"/>
                  </a:cubicBezTo>
                  <a:cubicBezTo>
                    <a:pt x="107950" y="405130"/>
                    <a:pt x="105423" y="405130"/>
                    <a:pt x="105423" y="406400"/>
                  </a:cubicBezTo>
                  <a:lnTo>
                    <a:pt x="105423" y="408940"/>
                  </a:lnTo>
                  <a:cubicBezTo>
                    <a:pt x="104140" y="408940"/>
                    <a:pt x="102883" y="407670"/>
                    <a:pt x="102883" y="408940"/>
                  </a:cubicBezTo>
                  <a:lnTo>
                    <a:pt x="102883" y="411480"/>
                  </a:lnTo>
                  <a:lnTo>
                    <a:pt x="100343" y="411480"/>
                  </a:lnTo>
                  <a:cubicBezTo>
                    <a:pt x="99073" y="414020"/>
                    <a:pt x="99073" y="417830"/>
                    <a:pt x="99073" y="420370"/>
                  </a:cubicBezTo>
                  <a:cubicBezTo>
                    <a:pt x="97790" y="420370"/>
                    <a:pt x="96533" y="420370"/>
                    <a:pt x="96533" y="421640"/>
                  </a:cubicBezTo>
                  <a:lnTo>
                    <a:pt x="96533" y="424180"/>
                  </a:lnTo>
                  <a:cubicBezTo>
                    <a:pt x="93993" y="424180"/>
                    <a:pt x="87643" y="422910"/>
                    <a:pt x="90183" y="427990"/>
                  </a:cubicBezTo>
                  <a:lnTo>
                    <a:pt x="90183" y="429260"/>
                  </a:lnTo>
                  <a:cubicBezTo>
                    <a:pt x="88900" y="430530"/>
                    <a:pt x="87643" y="429260"/>
                    <a:pt x="87643" y="430530"/>
                  </a:cubicBezTo>
                  <a:lnTo>
                    <a:pt x="87643" y="433070"/>
                  </a:lnTo>
                  <a:cubicBezTo>
                    <a:pt x="85090" y="433070"/>
                    <a:pt x="78740" y="431800"/>
                    <a:pt x="81293" y="436880"/>
                  </a:cubicBezTo>
                  <a:lnTo>
                    <a:pt x="81293" y="439420"/>
                  </a:lnTo>
                  <a:cubicBezTo>
                    <a:pt x="78740" y="439420"/>
                    <a:pt x="76200" y="438150"/>
                    <a:pt x="74943" y="439420"/>
                  </a:cubicBezTo>
                  <a:lnTo>
                    <a:pt x="74943" y="441960"/>
                  </a:lnTo>
                  <a:cubicBezTo>
                    <a:pt x="72390" y="440690"/>
                    <a:pt x="71133" y="444500"/>
                    <a:pt x="72390" y="445770"/>
                  </a:cubicBezTo>
                  <a:lnTo>
                    <a:pt x="72390" y="448310"/>
                  </a:lnTo>
                  <a:cubicBezTo>
                    <a:pt x="71133" y="448310"/>
                    <a:pt x="69850" y="447040"/>
                    <a:pt x="68593" y="448310"/>
                  </a:cubicBezTo>
                  <a:lnTo>
                    <a:pt x="68593" y="450850"/>
                  </a:lnTo>
                  <a:cubicBezTo>
                    <a:pt x="66040" y="450850"/>
                    <a:pt x="60973" y="449580"/>
                    <a:pt x="62243" y="454660"/>
                  </a:cubicBezTo>
                  <a:lnTo>
                    <a:pt x="62243" y="457200"/>
                  </a:lnTo>
                  <a:cubicBezTo>
                    <a:pt x="62243" y="457200"/>
                    <a:pt x="59690" y="457200"/>
                    <a:pt x="59690" y="458470"/>
                  </a:cubicBezTo>
                  <a:lnTo>
                    <a:pt x="59690" y="459740"/>
                  </a:lnTo>
                  <a:cubicBezTo>
                    <a:pt x="58433" y="461010"/>
                    <a:pt x="57150" y="459740"/>
                    <a:pt x="57150" y="461010"/>
                  </a:cubicBezTo>
                  <a:lnTo>
                    <a:pt x="57150" y="463550"/>
                  </a:lnTo>
                  <a:cubicBezTo>
                    <a:pt x="55893" y="463550"/>
                    <a:pt x="54623" y="462280"/>
                    <a:pt x="53340" y="463550"/>
                  </a:cubicBezTo>
                  <a:lnTo>
                    <a:pt x="53340" y="466090"/>
                  </a:lnTo>
                  <a:cubicBezTo>
                    <a:pt x="52083" y="466090"/>
                    <a:pt x="50800" y="466090"/>
                    <a:pt x="50800" y="467360"/>
                  </a:cubicBezTo>
                  <a:lnTo>
                    <a:pt x="50800" y="469900"/>
                  </a:lnTo>
                  <a:cubicBezTo>
                    <a:pt x="49543" y="469900"/>
                    <a:pt x="48273" y="468630"/>
                    <a:pt x="46990" y="469900"/>
                  </a:cubicBezTo>
                  <a:lnTo>
                    <a:pt x="46990" y="472440"/>
                  </a:lnTo>
                  <a:cubicBezTo>
                    <a:pt x="46990" y="472440"/>
                    <a:pt x="44450" y="472440"/>
                    <a:pt x="44450" y="473710"/>
                  </a:cubicBezTo>
                  <a:lnTo>
                    <a:pt x="44450" y="474980"/>
                  </a:lnTo>
                  <a:cubicBezTo>
                    <a:pt x="43193" y="476250"/>
                    <a:pt x="41923" y="474980"/>
                    <a:pt x="41923" y="476250"/>
                  </a:cubicBezTo>
                  <a:lnTo>
                    <a:pt x="41923" y="478790"/>
                  </a:lnTo>
                  <a:cubicBezTo>
                    <a:pt x="40640" y="478790"/>
                    <a:pt x="39383" y="477520"/>
                    <a:pt x="38100" y="478790"/>
                  </a:cubicBezTo>
                  <a:lnTo>
                    <a:pt x="38100" y="481330"/>
                  </a:lnTo>
                  <a:cubicBezTo>
                    <a:pt x="36843" y="481330"/>
                    <a:pt x="35573" y="481330"/>
                    <a:pt x="35573" y="482600"/>
                  </a:cubicBezTo>
                  <a:lnTo>
                    <a:pt x="35573" y="485140"/>
                  </a:lnTo>
                  <a:cubicBezTo>
                    <a:pt x="31750" y="485140"/>
                    <a:pt x="26683" y="483870"/>
                    <a:pt x="22873" y="485140"/>
                  </a:cubicBezTo>
                  <a:lnTo>
                    <a:pt x="22873" y="487680"/>
                  </a:lnTo>
                  <a:lnTo>
                    <a:pt x="15240" y="487680"/>
                  </a:lnTo>
                  <a:lnTo>
                    <a:pt x="15240" y="485140"/>
                  </a:lnTo>
                  <a:cubicBezTo>
                    <a:pt x="11443" y="483870"/>
                    <a:pt x="8890" y="485140"/>
                    <a:pt x="5093" y="485140"/>
                  </a:cubicBezTo>
                  <a:lnTo>
                    <a:pt x="5093" y="469900"/>
                  </a:lnTo>
                  <a:lnTo>
                    <a:pt x="7633" y="469900"/>
                  </a:lnTo>
                  <a:lnTo>
                    <a:pt x="8890" y="454660"/>
                  </a:lnTo>
                  <a:cubicBezTo>
                    <a:pt x="11443" y="455930"/>
                    <a:pt x="11443" y="453390"/>
                    <a:pt x="11443" y="450850"/>
                  </a:cubicBezTo>
                  <a:cubicBezTo>
                    <a:pt x="11443" y="450850"/>
                    <a:pt x="12700" y="448310"/>
                    <a:pt x="11443" y="448310"/>
                  </a:cubicBezTo>
                  <a:lnTo>
                    <a:pt x="8890" y="448310"/>
                  </a:lnTo>
                  <a:cubicBezTo>
                    <a:pt x="8890" y="444500"/>
                    <a:pt x="8890" y="441960"/>
                    <a:pt x="7633" y="439420"/>
                  </a:cubicBezTo>
                  <a:lnTo>
                    <a:pt x="5093" y="439420"/>
                  </a:lnTo>
                  <a:cubicBezTo>
                    <a:pt x="5093" y="438150"/>
                    <a:pt x="6350" y="436880"/>
                    <a:pt x="5093" y="435610"/>
                  </a:cubicBezTo>
                  <a:lnTo>
                    <a:pt x="2540" y="435610"/>
                  </a:lnTo>
                  <a:cubicBezTo>
                    <a:pt x="2540" y="435610"/>
                    <a:pt x="2540" y="433070"/>
                    <a:pt x="1283" y="433070"/>
                  </a:cubicBezTo>
                  <a:lnTo>
                    <a:pt x="0" y="433070"/>
                  </a:lnTo>
                  <a:lnTo>
                    <a:pt x="0" y="421640"/>
                  </a:lnTo>
                  <a:cubicBezTo>
                    <a:pt x="0" y="421640"/>
                    <a:pt x="1283" y="421640"/>
                    <a:pt x="2540" y="420370"/>
                  </a:cubicBezTo>
                  <a:lnTo>
                    <a:pt x="2540" y="417830"/>
                  </a:lnTo>
                  <a:cubicBezTo>
                    <a:pt x="3823" y="417830"/>
                    <a:pt x="5093" y="419100"/>
                    <a:pt x="5093" y="417830"/>
                  </a:cubicBezTo>
                  <a:lnTo>
                    <a:pt x="5093" y="415290"/>
                  </a:lnTo>
                  <a:lnTo>
                    <a:pt x="7633" y="415290"/>
                  </a:lnTo>
                  <a:cubicBezTo>
                    <a:pt x="8890" y="412750"/>
                    <a:pt x="8890" y="408940"/>
                    <a:pt x="8890" y="406400"/>
                  </a:cubicBezTo>
                  <a:cubicBezTo>
                    <a:pt x="11443" y="407670"/>
                    <a:pt x="11443" y="403860"/>
                    <a:pt x="11443" y="402590"/>
                  </a:cubicBezTo>
                  <a:lnTo>
                    <a:pt x="11443" y="400050"/>
                  </a:lnTo>
                  <a:cubicBezTo>
                    <a:pt x="12700" y="400050"/>
                    <a:pt x="13983" y="401320"/>
                    <a:pt x="15240" y="398780"/>
                  </a:cubicBezTo>
                  <a:lnTo>
                    <a:pt x="15240" y="397510"/>
                  </a:lnTo>
                  <a:lnTo>
                    <a:pt x="16523" y="397510"/>
                  </a:lnTo>
                  <a:cubicBezTo>
                    <a:pt x="17793" y="394970"/>
                    <a:pt x="17793" y="391160"/>
                    <a:pt x="17793" y="387350"/>
                  </a:cubicBezTo>
                  <a:cubicBezTo>
                    <a:pt x="19050" y="387350"/>
                    <a:pt x="20333" y="388620"/>
                    <a:pt x="20333" y="387350"/>
                  </a:cubicBezTo>
                  <a:lnTo>
                    <a:pt x="20333" y="384810"/>
                  </a:lnTo>
                  <a:cubicBezTo>
                    <a:pt x="21590" y="384810"/>
                    <a:pt x="22873" y="386080"/>
                    <a:pt x="24143" y="383540"/>
                  </a:cubicBezTo>
                  <a:lnTo>
                    <a:pt x="24143" y="382270"/>
                  </a:lnTo>
                  <a:lnTo>
                    <a:pt x="26683" y="382270"/>
                  </a:lnTo>
                  <a:cubicBezTo>
                    <a:pt x="27940" y="378460"/>
                    <a:pt x="26683" y="373380"/>
                    <a:pt x="26683" y="369570"/>
                  </a:cubicBezTo>
                  <a:cubicBezTo>
                    <a:pt x="29223" y="370840"/>
                    <a:pt x="30493" y="368300"/>
                    <a:pt x="30493" y="365760"/>
                  </a:cubicBezTo>
                  <a:lnTo>
                    <a:pt x="30493" y="363220"/>
                  </a:lnTo>
                  <a:lnTo>
                    <a:pt x="31750" y="363220"/>
                  </a:lnTo>
                  <a:cubicBezTo>
                    <a:pt x="33033" y="360680"/>
                    <a:pt x="33033" y="356870"/>
                    <a:pt x="33033" y="354330"/>
                  </a:cubicBezTo>
                  <a:lnTo>
                    <a:pt x="35573" y="354330"/>
                  </a:lnTo>
                  <a:cubicBezTo>
                    <a:pt x="35573" y="347980"/>
                    <a:pt x="38100" y="337820"/>
                    <a:pt x="33033" y="335280"/>
                  </a:cubicBezTo>
                  <a:cubicBezTo>
                    <a:pt x="33033" y="332740"/>
                    <a:pt x="33033" y="330200"/>
                    <a:pt x="31750" y="328930"/>
                  </a:cubicBezTo>
                  <a:lnTo>
                    <a:pt x="30493" y="328930"/>
                  </a:lnTo>
                  <a:cubicBezTo>
                    <a:pt x="29223" y="328930"/>
                    <a:pt x="30493" y="326390"/>
                    <a:pt x="29223" y="326390"/>
                  </a:cubicBezTo>
                  <a:lnTo>
                    <a:pt x="26683" y="326390"/>
                  </a:lnTo>
                  <a:cubicBezTo>
                    <a:pt x="26683" y="322580"/>
                    <a:pt x="27940" y="320040"/>
                    <a:pt x="26683" y="317500"/>
                  </a:cubicBezTo>
                  <a:lnTo>
                    <a:pt x="24143" y="317500"/>
                  </a:lnTo>
                  <a:lnTo>
                    <a:pt x="24143" y="314960"/>
                  </a:lnTo>
                  <a:lnTo>
                    <a:pt x="26683" y="314960"/>
                  </a:lnTo>
                  <a:lnTo>
                    <a:pt x="26683" y="299720"/>
                  </a:lnTo>
                  <a:cubicBezTo>
                    <a:pt x="27940" y="299720"/>
                    <a:pt x="29223" y="299720"/>
                    <a:pt x="30493" y="298450"/>
                  </a:cubicBezTo>
                  <a:lnTo>
                    <a:pt x="30493" y="295910"/>
                  </a:lnTo>
                  <a:cubicBezTo>
                    <a:pt x="33033" y="298450"/>
                    <a:pt x="33033" y="294640"/>
                    <a:pt x="33033" y="292100"/>
                  </a:cubicBezTo>
                  <a:lnTo>
                    <a:pt x="33033" y="290830"/>
                  </a:lnTo>
                  <a:cubicBezTo>
                    <a:pt x="35573" y="292100"/>
                    <a:pt x="36843" y="288290"/>
                    <a:pt x="35573" y="287020"/>
                  </a:cubicBezTo>
                  <a:lnTo>
                    <a:pt x="35573" y="284480"/>
                  </a:lnTo>
                  <a:cubicBezTo>
                    <a:pt x="39383" y="285750"/>
                    <a:pt x="39383" y="281940"/>
                    <a:pt x="39383" y="280670"/>
                  </a:cubicBezTo>
                  <a:lnTo>
                    <a:pt x="39383" y="278130"/>
                  </a:lnTo>
                  <a:cubicBezTo>
                    <a:pt x="39383" y="278130"/>
                    <a:pt x="41923" y="279400"/>
                    <a:pt x="41923" y="276860"/>
                  </a:cubicBezTo>
                  <a:lnTo>
                    <a:pt x="41923" y="275590"/>
                  </a:lnTo>
                  <a:lnTo>
                    <a:pt x="44450" y="275590"/>
                  </a:lnTo>
                  <a:cubicBezTo>
                    <a:pt x="45733" y="273050"/>
                    <a:pt x="44450" y="269240"/>
                    <a:pt x="45733" y="265430"/>
                  </a:cubicBezTo>
                  <a:cubicBezTo>
                    <a:pt x="48273" y="267970"/>
                    <a:pt x="48273" y="264160"/>
                    <a:pt x="48273" y="261620"/>
                  </a:cubicBezTo>
                  <a:lnTo>
                    <a:pt x="48273" y="260350"/>
                  </a:lnTo>
                  <a:lnTo>
                    <a:pt x="50800" y="260350"/>
                  </a:lnTo>
                  <a:lnTo>
                    <a:pt x="50800" y="245110"/>
                  </a:lnTo>
                  <a:lnTo>
                    <a:pt x="53340" y="245110"/>
                  </a:lnTo>
                  <a:cubicBezTo>
                    <a:pt x="54623" y="241300"/>
                    <a:pt x="54623" y="237490"/>
                    <a:pt x="53340" y="234950"/>
                  </a:cubicBezTo>
                  <a:lnTo>
                    <a:pt x="50800" y="234950"/>
                  </a:lnTo>
                  <a:cubicBezTo>
                    <a:pt x="50800" y="231140"/>
                    <a:pt x="52083" y="228600"/>
                    <a:pt x="50800" y="226060"/>
                  </a:cubicBezTo>
                  <a:lnTo>
                    <a:pt x="48273" y="226060"/>
                  </a:lnTo>
                  <a:cubicBezTo>
                    <a:pt x="48273" y="224790"/>
                    <a:pt x="48273" y="223520"/>
                    <a:pt x="46990" y="222250"/>
                  </a:cubicBezTo>
                  <a:lnTo>
                    <a:pt x="45733" y="222250"/>
                  </a:lnTo>
                  <a:lnTo>
                    <a:pt x="45733" y="219710"/>
                  </a:lnTo>
                  <a:lnTo>
                    <a:pt x="31750" y="219710"/>
                  </a:lnTo>
                  <a:lnTo>
                    <a:pt x="31750" y="222250"/>
                  </a:lnTo>
                  <a:lnTo>
                    <a:pt x="17793" y="222250"/>
                  </a:lnTo>
                  <a:lnTo>
                    <a:pt x="17793" y="214630"/>
                  </a:lnTo>
                  <a:cubicBezTo>
                    <a:pt x="19050" y="214630"/>
                    <a:pt x="20333" y="214630"/>
                    <a:pt x="20333" y="213360"/>
                  </a:cubicBezTo>
                  <a:lnTo>
                    <a:pt x="20333" y="210820"/>
                  </a:lnTo>
                  <a:cubicBezTo>
                    <a:pt x="21590" y="210820"/>
                    <a:pt x="22873" y="212090"/>
                    <a:pt x="24143" y="210820"/>
                  </a:cubicBezTo>
                  <a:lnTo>
                    <a:pt x="24143" y="208280"/>
                  </a:lnTo>
                  <a:cubicBezTo>
                    <a:pt x="26683" y="209550"/>
                    <a:pt x="26683" y="205740"/>
                    <a:pt x="26683" y="204470"/>
                  </a:cubicBezTo>
                  <a:lnTo>
                    <a:pt x="26683" y="201930"/>
                  </a:lnTo>
                  <a:lnTo>
                    <a:pt x="29223" y="201930"/>
                  </a:lnTo>
                  <a:cubicBezTo>
                    <a:pt x="30493" y="198120"/>
                    <a:pt x="29223" y="194310"/>
                    <a:pt x="30493" y="189230"/>
                  </a:cubicBezTo>
                  <a:lnTo>
                    <a:pt x="31750" y="189230"/>
                  </a:lnTo>
                  <a:cubicBezTo>
                    <a:pt x="33033" y="186690"/>
                    <a:pt x="33033" y="181610"/>
                    <a:pt x="33033" y="177800"/>
                  </a:cubicBezTo>
                  <a:lnTo>
                    <a:pt x="35573" y="177800"/>
                  </a:lnTo>
                  <a:cubicBezTo>
                    <a:pt x="36843" y="171450"/>
                    <a:pt x="35573" y="163830"/>
                    <a:pt x="35573" y="156210"/>
                  </a:cubicBezTo>
                  <a:cubicBezTo>
                    <a:pt x="39383" y="157480"/>
                    <a:pt x="39383" y="154940"/>
                    <a:pt x="39383" y="152400"/>
                  </a:cubicBezTo>
                  <a:lnTo>
                    <a:pt x="39383" y="149860"/>
                  </a:lnTo>
                  <a:lnTo>
                    <a:pt x="41923" y="149860"/>
                  </a:lnTo>
                  <a:cubicBezTo>
                    <a:pt x="43193" y="147320"/>
                    <a:pt x="41923" y="143510"/>
                    <a:pt x="41923" y="140970"/>
                  </a:cubicBezTo>
                  <a:lnTo>
                    <a:pt x="44450" y="140970"/>
                  </a:lnTo>
                  <a:lnTo>
                    <a:pt x="45733" y="123190"/>
                  </a:lnTo>
                  <a:cubicBezTo>
                    <a:pt x="48273" y="124460"/>
                    <a:pt x="48273" y="120650"/>
                    <a:pt x="48273" y="119380"/>
                  </a:cubicBezTo>
                  <a:lnTo>
                    <a:pt x="48273" y="116840"/>
                  </a:lnTo>
                  <a:lnTo>
                    <a:pt x="50800" y="116840"/>
                  </a:lnTo>
                  <a:lnTo>
                    <a:pt x="50800" y="101600"/>
                  </a:lnTo>
                  <a:cubicBezTo>
                    <a:pt x="54623" y="102870"/>
                    <a:pt x="54623" y="99060"/>
                    <a:pt x="54623" y="97790"/>
                  </a:cubicBezTo>
                  <a:lnTo>
                    <a:pt x="54623" y="95250"/>
                  </a:lnTo>
                  <a:lnTo>
                    <a:pt x="66040" y="95250"/>
                  </a:lnTo>
                  <a:cubicBezTo>
                    <a:pt x="66040" y="97790"/>
                    <a:pt x="64783" y="100330"/>
                    <a:pt x="66040" y="101600"/>
                  </a:cubicBezTo>
                  <a:lnTo>
                    <a:pt x="68593" y="101600"/>
                  </a:lnTo>
                  <a:cubicBezTo>
                    <a:pt x="68593" y="104140"/>
                    <a:pt x="68593" y="107950"/>
                    <a:pt x="69850" y="110490"/>
                  </a:cubicBezTo>
                  <a:lnTo>
                    <a:pt x="72390" y="110490"/>
                  </a:lnTo>
                  <a:lnTo>
                    <a:pt x="72390" y="113030"/>
                  </a:lnTo>
                  <a:cubicBezTo>
                    <a:pt x="74943" y="114300"/>
                    <a:pt x="81293" y="114300"/>
                    <a:pt x="85090" y="113030"/>
                  </a:cubicBezTo>
                  <a:lnTo>
                    <a:pt x="85090" y="110490"/>
                  </a:lnTo>
                  <a:lnTo>
                    <a:pt x="90183" y="110490"/>
                  </a:lnTo>
                  <a:lnTo>
                    <a:pt x="91440" y="95250"/>
                  </a:lnTo>
                  <a:lnTo>
                    <a:pt x="92723" y="95250"/>
                  </a:lnTo>
                  <a:cubicBezTo>
                    <a:pt x="93993" y="91440"/>
                    <a:pt x="93993" y="87630"/>
                    <a:pt x="93993" y="82550"/>
                  </a:cubicBezTo>
                  <a:cubicBezTo>
                    <a:pt x="96533" y="85090"/>
                    <a:pt x="97790" y="81280"/>
                    <a:pt x="96533" y="78740"/>
                  </a:cubicBezTo>
                  <a:lnTo>
                    <a:pt x="96533" y="77470"/>
                  </a:lnTo>
                  <a:lnTo>
                    <a:pt x="99073" y="77470"/>
                  </a:lnTo>
                  <a:cubicBezTo>
                    <a:pt x="100343" y="69850"/>
                    <a:pt x="100343" y="62230"/>
                    <a:pt x="100343" y="55880"/>
                  </a:cubicBezTo>
                  <a:cubicBezTo>
                    <a:pt x="100343" y="55880"/>
                    <a:pt x="102883" y="55880"/>
                    <a:pt x="102883" y="54610"/>
                  </a:cubicBezTo>
                  <a:lnTo>
                    <a:pt x="102883" y="52070"/>
                  </a:lnTo>
                  <a:lnTo>
                    <a:pt x="114300" y="52070"/>
                  </a:lnTo>
                  <a:cubicBezTo>
                    <a:pt x="114300" y="53340"/>
                    <a:pt x="114300" y="54610"/>
                    <a:pt x="115583" y="55880"/>
                  </a:cubicBezTo>
                  <a:lnTo>
                    <a:pt x="118123" y="55880"/>
                  </a:lnTo>
                  <a:cubicBezTo>
                    <a:pt x="118123" y="57150"/>
                    <a:pt x="116840" y="58420"/>
                    <a:pt x="118123" y="58420"/>
                  </a:cubicBezTo>
                  <a:lnTo>
                    <a:pt x="120650" y="58420"/>
                  </a:lnTo>
                  <a:cubicBezTo>
                    <a:pt x="120650" y="59690"/>
                    <a:pt x="119393" y="60960"/>
                    <a:pt x="121933" y="62230"/>
                  </a:cubicBezTo>
                  <a:lnTo>
                    <a:pt x="123190" y="62230"/>
                  </a:lnTo>
                  <a:cubicBezTo>
                    <a:pt x="123190" y="62230"/>
                    <a:pt x="123190" y="64770"/>
                    <a:pt x="124473" y="64770"/>
                  </a:cubicBezTo>
                  <a:lnTo>
                    <a:pt x="127000" y="64770"/>
                  </a:lnTo>
                  <a:lnTo>
                    <a:pt x="127000" y="69850"/>
                  </a:lnTo>
                  <a:cubicBezTo>
                    <a:pt x="129540" y="71120"/>
                    <a:pt x="132093" y="71120"/>
                    <a:pt x="135890" y="71120"/>
                  </a:cubicBezTo>
                  <a:cubicBezTo>
                    <a:pt x="137173" y="69850"/>
                    <a:pt x="135890" y="67310"/>
                    <a:pt x="137173" y="64770"/>
                  </a:cubicBezTo>
                  <a:cubicBezTo>
                    <a:pt x="137173" y="64770"/>
                    <a:pt x="138443" y="66040"/>
                    <a:pt x="139700" y="63500"/>
                  </a:cubicBezTo>
                  <a:lnTo>
                    <a:pt x="139700" y="62230"/>
                  </a:lnTo>
                  <a:cubicBezTo>
                    <a:pt x="142240" y="63500"/>
                    <a:pt x="143523" y="59690"/>
                    <a:pt x="142240" y="58420"/>
                  </a:cubicBezTo>
                  <a:lnTo>
                    <a:pt x="142240" y="55880"/>
                  </a:lnTo>
                  <a:lnTo>
                    <a:pt x="144793" y="55880"/>
                  </a:lnTo>
                  <a:cubicBezTo>
                    <a:pt x="146050" y="53340"/>
                    <a:pt x="146050" y="49530"/>
                    <a:pt x="146050" y="46990"/>
                  </a:cubicBezTo>
                  <a:cubicBezTo>
                    <a:pt x="148590" y="48260"/>
                    <a:pt x="148590" y="44450"/>
                    <a:pt x="148590" y="43180"/>
                  </a:cubicBezTo>
                  <a:lnTo>
                    <a:pt x="148590" y="40640"/>
                  </a:lnTo>
                  <a:lnTo>
                    <a:pt x="151143" y="40640"/>
                  </a:lnTo>
                  <a:cubicBezTo>
                    <a:pt x="152400" y="38100"/>
                    <a:pt x="151143" y="34290"/>
                    <a:pt x="152400" y="31750"/>
                  </a:cubicBezTo>
                  <a:lnTo>
                    <a:pt x="153683" y="31750"/>
                  </a:lnTo>
                  <a:cubicBezTo>
                    <a:pt x="154940" y="29210"/>
                    <a:pt x="154940" y="25400"/>
                    <a:pt x="154940" y="21590"/>
                  </a:cubicBezTo>
                  <a:lnTo>
                    <a:pt x="157493" y="21590"/>
                  </a:lnTo>
                  <a:cubicBezTo>
                    <a:pt x="158750" y="19050"/>
                    <a:pt x="157493" y="13970"/>
                    <a:pt x="157493" y="10160"/>
                  </a:cubicBezTo>
                  <a:cubicBezTo>
                    <a:pt x="158750" y="10160"/>
                    <a:pt x="160033" y="10160"/>
                    <a:pt x="161290" y="8890"/>
                  </a:cubicBezTo>
                  <a:lnTo>
                    <a:pt x="161290" y="6350"/>
                  </a:lnTo>
                  <a:cubicBezTo>
                    <a:pt x="161290" y="6350"/>
                    <a:pt x="163843" y="7620"/>
                    <a:pt x="163843" y="6350"/>
                  </a:cubicBezTo>
                  <a:lnTo>
                    <a:pt x="163843" y="3810"/>
                  </a:lnTo>
                  <a:cubicBezTo>
                    <a:pt x="166383" y="1270"/>
                    <a:pt x="170193" y="0"/>
                    <a:pt x="175273" y="127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2" name="Shape 62"/>
            <p:cNvSpPr/>
            <p:nvPr/>
          </p:nvSpPr>
          <p:spPr>
            <a:xfrm>
              <a:off x="54615" y="1006874"/>
              <a:ext cx="242570" cy="483870"/>
            </a:xfrm>
            <a:custGeom>
              <a:avLst/>
              <a:gdLst/>
              <a:ahLst/>
              <a:cxnLst/>
              <a:rect l="0" t="0" r="0" b="0"/>
              <a:pathLst>
                <a:path w="242570" h="483870">
                  <a:moveTo>
                    <a:pt x="54610" y="0"/>
                  </a:moveTo>
                  <a:lnTo>
                    <a:pt x="59690" y="0"/>
                  </a:lnTo>
                  <a:cubicBezTo>
                    <a:pt x="58420" y="2540"/>
                    <a:pt x="62230" y="3810"/>
                    <a:pt x="63500" y="2540"/>
                  </a:cubicBezTo>
                  <a:lnTo>
                    <a:pt x="66040" y="2540"/>
                  </a:lnTo>
                  <a:cubicBezTo>
                    <a:pt x="66040" y="3810"/>
                    <a:pt x="66040" y="5080"/>
                    <a:pt x="67310" y="6350"/>
                  </a:cubicBezTo>
                  <a:lnTo>
                    <a:pt x="68580" y="6350"/>
                  </a:lnTo>
                  <a:cubicBezTo>
                    <a:pt x="69850" y="6350"/>
                    <a:pt x="68580" y="8890"/>
                    <a:pt x="69850" y="8890"/>
                  </a:cubicBezTo>
                  <a:lnTo>
                    <a:pt x="72390" y="8890"/>
                  </a:lnTo>
                  <a:cubicBezTo>
                    <a:pt x="72390" y="11430"/>
                    <a:pt x="71120" y="15240"/>
                    <a:pt x="72390" y="17780"/>
                  </a:cubicBezTo>
                  <a:lnTo>
                    <a:pt x="74930" y="17780"/>
                  </a:lnTo>
                  <a:cubicBezTo>
                    <a:pt x="74930" y="20320"/>
                    <a:pt x="74930" y="22860"/>
                    <a:pt x="76200" y="24130"/>
                  </a:cubicBezTo>
                  <a:lnTo>
                    <a:pt x="78740" y="24130"/>
                  </a:lnTo>
                  <a:cubicBezTo>
                    <a:pt x="78740" y="27940"/>
                    <a:pt x="77470" y="33020"/>
                    <a:pt x="78740" y="36830"/>
                  </a:cubicBezTo>
                  <a:lnTo>
                    <a:pt x="81280" y="36830"/>
                  </a:lnTo>
                  <a:cubicBezTo>
                    <a:pt x="81280" y="38100"/>
                    <a:pt x="81280" y="40640"/>
                    <a:pt x="82550" y="41910"/>
                  </a:cubicBezTo>
                  <a:lnTo>
                    <a:pt x="83820" y="41910"/>
                  </a:lnTo>
                  <a:cubicBezTo>
                    <a:pt x="85090" y="44450"/>
                    <a:pt x="83820" y="46990"/>
                    <a:pt x="85090" y="48260"/>
                  </a:cubicBezTo>
                  <a:lnTo>
                    <a:pt x="87630" y="48260"/>
                  </a:lnTo>
                  <a:cubicBezTo>
                    <a:pt x="87630" y="52070"/>
                    <a:pt x="86360" y="54610"/>
                    <a:pt x="87630" y="57150"/>
                  </a:cubicBezTo>
                  <a:lnTo>
                    <a:pt x="90170" y="57150"/>
                  </a:lnTo>
                  <a:cubicBezTo>
                    <a:pt x="90170" y="58420"/>
                    <a:pt x="90170" y="59690"/>
                    <a:pt x="91440" y="60960"/>
                  </a:cubicBezTo>
                  <a:lnTo>
                    <a:pt x="93980" y="60960"/>
                  </a:lnTo>
                  <a:cubicBezTo>
                    <a:pt x="93980" y="63500"/>
                    <a:pt x="92710" y="64770"/>
                    <a:pt x="93980" y="67310"/>
                  </a:cubicBezTo>
                  <a:lnTo>
                    <a:pt x="96520" y="67310"/>
                  </a:lnTo>
                  <a:lnTo>
                    <a:pt x="96520" y="72390"/>
                  </a:lnTo>
                  <a:cubicBezTo>
                    <a:pt x="99060" y="73660"/>
                    <a:pt x="102870" y="72390"/>
                    <a:pt x="105410" y="72390"/>
                  </a:cubicBezTo>
                  <a:cubicBezTo>
                    <a:pt x="106680" y="69850"/>
                    <a:pt x="106680" y="67310"/>
                    <a:pt x="106680" y="63500"/>
                  </a:cubicBezTo>
                  <a:cubicBezTo>
                    <a:pt x="107950" y="63500"/>
                    <a:pt x="109220" y="64770"/>
                    <a:pt x="109220" y="63500"/>
                  </a:cubicBezTo>
                  <a:lnTo>
                    <a:pt x="109220" y="60960"/>
                  </a:lnTo>
                  <a:cubicBezTo>
                    <a:pt x="110490" y="60960"/>
                    <a:pt x="111760" y="60960"/>
                    <a:pt x="113030" y="59690"/>
                  </a:cubicBezTo>
                  <a:lnTo>
                    <a:pt x="113030" y="57150"/>
                  </a:lnTo>
                  <a:cubicBezTo>
                    <a:pt x="113030" y="57150"/>
                    <a:pt x="115570" y="58420"/>
                    <a:pt x="115570" y="57150"/>
                  </a:cubicBezTo>
                  <a:lnTo>
                    <a:pt x="115570" y="54610"/>
                  </a:lnTo>
                  <a:cubicBezTo>
                    <a:pt x="118110" y="54610"/>
                    <a:pt x="120650" y="55880"/>
                    <a:pt x="121920" y="53340"/>
                  </a:cubicBezTo>
                  <a:lnTo>
                    <a:pt x="121920" y="52070"/>
                  </a:lnTo>
                  <a:lnTo>
                    <a:pt x="127000" y="52070"/>
                  </a:lnTo>
                  <a:cubicBezTo>
                    <a:pt x="125730" y="54610"/>
                    <a:pt x="128270" y="54610"/>
                    <a:pt x="130810" y="54610"/>
                  </a:cubicBezTo>
                  <a:lnTo>
                    <a:pt x="133350" y="54610"/>
                  </a:lnTo>
                  <a:cubicBezTo>
                    <a:pt x="133350" y="63500"/>
                    <a:pt x="132080" y="71120"/>
                    <a:pt x="133350" y="78740"/>
                  </a:cubicBezTo>
                  <a:lnTo>
                    <a:pt x="135890" y="78740"/>
                  </a:lnTo>
                  <a:cubicBezTo>
                    <a:pt x="135890" y="81280"/>
                    <a:pt x="135890" y="83820"/>
                    <a:pt x="137160" y="85090"/>
                  </a:cubicBezTo>
                  <a:lnTo>
                    <a:pt x="139700" y="85090"/>
                  </a:lnTo>
                  <a:cubicBezTo>
                    <a:pt x="139700" y="90170"/>
                    <a:pt x="137160" y="99060"/>
                    <a:pt x="142240" y="100330"/>
                  </a:cubicBezTo>
                  <a:cubicBezTo>
                    <a:pt x="142240" y="102870"/>
                    <a:pt x="142240" y="106680"/>
                    <a:pt x="143510" y="109220"/>
                  </a:cubicBezTo>
                  <a:lnTo>
                    <a:pt x="144780" y="109220"/>
                  </a:lnTo>
                  <a:lnTo>
                    <a:pt x="144780" y="111760"/>
                  </a:lnTo>
                  <a:cubicBezTo>
                    <a:pt x="147320" y="113030"/>
                    <a:pt x="151130" y="113030"/>
                    <a:pt x="154940" y="113030"/>
                  </a:cubicBezTo>
                  <a:cubicBezTo>
                    <a:pt x="154940" y="113030"/>
                    <a:pt x="153670" y="115570"/>
                    <a:pt x="154940" y="115570"/>
                  </a:cubicBezTo>
                  <a:cubicBezTo>
                    <a:pt x="156210" y="115570"/>
                    <a:pt x="157480" y="116840"/>
                    <a:pt x="158750" y="114300"/>
                  </a:cubicBezTo>
                  <a:lnTo>
                    <a:pt x="158750" y="113030"/>
                  </a:lnTo>
                  <a:cubicBezTo>
                    <a:pt x="160020" y="113030"/>
                    <a:pt x="162560" y="113030"/>
                    <a:pt x="163830" y="111760"/>
                  </a:cubicBezTo>
                  <a:lnTo>
                    <a:pt x="163830" y="109220"/>
                  </a:lnTo>
                  <a:lnTo>
                    <a:pt x="166370" y="109220"/>
                  </a:lnTo>
                  <a:lnTo>
                    <a:pt x="167640" y="93980"/>
                  </a:lnTo>
                  <a:lnTo>
                    <a:pt x="179070" y="93980"/>
                  </a:lnTo>
                  <a:cubicBezTo>
                    <a:pt x="179070" y="95250"/>
                    <a:pt x="177800" y="96520"/>
                    <a:pt x="179070" y="97790"/>
                  </a:cubicBezTo>
                  <a:lnTo>
                    <a:pt x="181610" y="97790"/>
                  </a:lnTo>
                  <a:cubicBezTo>
                    <a:pt x="181610" y="97790"/>
                    <a:pt x="181610" y="100330"/>
                    <a:pt x="182880" y="100330"/>
                  </a:cubicBezTo>
                  <a:lnTo>
                    <a:pt x="185420" y="100330"/>
                  </a:lnTo>
                  <a:cubicBezTo>
                    <a:pt x="185420" y="106680"/>
                    <a:pt x="182880" y="116840"/>
                    <a:pt x="187960" y="118110"/>
                  </a:cubicBezTo>
                  <a:cubicBezTo>
                    <a:pt x="189230" y="124460"/>
                    <a:pt x="185420" y="134620"/>
                    <a:pt x="190500" y="137160"/>
                  </a:cubicBezTo>
                  <a:cubicBezTo>
                    <a:pt x="191770" y="139700"/>
                    <a:pt x="190500" y="143510"/>
                    <a:pt x="191770" y="146050"/>
                  </a:cubicBezTo>
                  <a:lnTo>
                    <a:pt x="194310" y="146050"/>
                  </a:lnTo>
                  <a:cubicBezTo>
                    <a:pt x="194310" y="148590"/>
                    <a:pt x="193040" y="151130"/>
                    <a:pt x="194310" y="152400"/>
                  </a:cubicBezTo>
                  <a:lnTo>
                    <a:pt x="196850" y="152400"/>
                  </a:lnTo>
                  <a:cubicBezTo>
                    <a:pt x="196850" y="158750"/>
                    <a:pt x="196850" y="166370"/>
                    <a:pt x="198120" y="173990"/>
                  </a:cubicBezTo>
                  <a:lnTo>
                    <a:pt x="200660" y="173990"/>
                  </a:lnTo>
                  <a:cubicBezTo>
                    <a:pt x="200660" y="176530"/>
                    <a:pt x="199390" y="180340"/>
                    <a:pt x="200660" y="182880"/>
                  </a:cubicBezTo>
                  <a:lnTo>
                    <a:pt x="203200" y="182880"/>
                  </a:lnTo>
                  <a:cubicBezTo>
                    <a:pt x="204470" y="187960"/>
                    <a:pt x="200660" y="196850"/>
                    <a:pt x="205740" y="198120"/>
                  </a:cubicBezTo>
                  <a:cubicBezTo>
                    <a:pt x="207010" y="200660"/>
                    <a:pt x="203200" y="209550"/>
                    <a:pt x="209550" y="207010"/>
                  </a:cubicBezTo>
                  <a:lnTo>
                    <a:pt x="212090" y="207010"/>
                  </a:lnTo>
                  <a:cubicBezTo>
                    <a:pt x="212090" y="208280"/>
                    <a:pt x="212090" y="209550"/>
                    <a:pt x="213360" y="209550"/>
                  </a:cubicBezTo>
                  <a:lnTo>
                    <a:pt x="215900" y="209550"/>
                  </a:lnTo>
                  <a:lnTo>
                    <a:pt x="215900" y="220980"/>
                  </a:lnTo>
                  <a:lnTo>
                    <a:pt x="207010" y="220980"/>
                  </a:lnTo>
                  <a:cubicBezTo>
                    <a:pt x="208280" y="218440"/>
                    <a:pt x="204470" y="218440"/>
                    <a:pt x="203200" y="218440"/>
                  </a:cubicBezTo>
                  <a:lnTo>
                    <a:pt x="200660" y="218440"/>
                  </a:lnTo>
                  <a:lnTo>
                    <a:pt x="200660" y="215900"/>
                  </a:lnTo>
                  <a:cubicBezTo>
                    <a:pt x="198120" y="214630"/>
                    <a:pt x="194310" y="214630"/>
                    <a:pt x="190500" y="215900"/>
                  </a:cubicBezTo>
                  <a:lnTo>
                    <a:pt x="190500" y="218440"/>
                  </a:lnTo>
                  <a:cubicBezTo>
                    <a:pt x="187960" y="217170"/>
                    <a:pt x="187960" y="220980"/>
                    <a:pt x="187960" y="222250"/>
                  </a:cubicBezTo>
                  <a:lnTo>
                    <a:pt x="187960" y="224790"/>
                  </a:lnTo>
                  <a:lnTo>
                    <a:pt x="185420" y="224790"/>
                  </a:lnTo>
                  <a:cubicBezTo>
                    <a:pt x="184150" y="227330"/>
                    <a:pt x="185420" y="231140"/>
                    <a:pt x="185420" y="233680"/>
                  </a:cubicBezTo>
                  <a:lnTo>
                    <a:pt x="182880" y="233680"/>
                  </a:lnTo>
                  <a:cubicBezTo>
                    <a:pt x="181610" y="237490"/>
                    <a:pt x="181610" y="242570"/>
                    <a:pt x="182880" y="246380"/>
                  </a:cubicBezTo>
                  <a:lnTo>
                    <a:pt x="185420" y="246380"/>
                  </a:lnTo>
                  <a:cubicBezTo>
                    <a:pt x="185420" y="250190"/>
                    <a:pt x="184150" y="255270"/>
                    <a:pt x="185420" y="259080"/>
                  </a:cubicBezTo>
                  <a:lnTo>
                    <a:pt x="187960" y="259080"/>
                  </a:lnTo>
                  <a:cubicBezTo>
                    <a:pt x="187960" y="262890"/>
                    <a:pt x="187960" y="267970"/>
                    <a:pt x="189230" y="270510"/>
                  </a:cubicBezTo>
                  <a:lnTo>
                    <a:pt x="190500" y="270510"/>
                  </a:lnTo>
                  <a:cubicBezTo>
                    <a:pt x="191770" y="271780"/>
                    <a:pt x="190500" y="273050"/>
                    <a:pt x="191770" y="274320"/>
                  </a:cubicBezTo>
                  <a:lnTo>
                    <a:pt x="194310" y="274320"/>
                  </a:lnTo>
                  <a:cubicBezTo>
                    <a:pt x="194310" y="275590"/>
                    <a:pt x="193040" y="276860"/>
                    <a:pt x="194310" y="276860"/>
                  </a:cubicBezTo>
                  <a:lnTo>
                    <a:pt x="196850" y="276860"/>
                  </a:lnTo>
                  <a:cubicBezTo>
                    <a:pt x="196850" y="279400"/>
                    <a:pt x="196850" y="281940"/>
                    <a:pt x="198120" y="283210"/>
                  </a:cubicBezTo>
                  <a:lnTo>
                    <a:pt x="200660" y="283210"/>
                  </a:lnTo>
                  <a:cubicBezTo>
                    <a:pt x="200660" y="284480"/>
                    <a:pt x="199390" y="285750"/>
                    <a:pt x="200660" y="285750"/>
                  </a:cubicBezTo>
                  <a:lnTo>
                    <a:pt x="203200" y="285750"/>
                  </a:lnTo>
                  <a:cubicBezTo>
                    <a:pt x="203200" y="287020"/>
                    <a:pt x="203200" y="288290"/>
                    <a:pt x="204470" y="289560"/>
                  </a:cubicBezTo>
                  <a:lnTo>
                    <a:pt x="205740" y="289560"/>
                  </a:lnTo>
                  <a:cubicBezTo>
                    <a:pt x="207010" y="292100"/>
                    <a:pt x="205740" y="295910"/>
                    <a:pt x="207010" y="298450"/>
                  </a:cubicBezTo>
                  <a:lnTo>
                    <a:pt x="209550" y="298450"/>
                  </a:lnTo>
                  <a:cubicBezTo>
                    <a:pt x="209550" y="300990"/>
                    <a:pt x="208280" y="304800"/>
                    <a:pt x="209550" y="307340"/>
                  </a:cubicBezTo>
                  <a:lnTo>
                    <a:pt x="212090" y="307340"/>
                  </a:lnTo>
                  <a:lnTo>
                    <a:pt x="212090" y="316230"/>
                  </a:lnTo>
                  <a:cubicBezTo>
                    <a:pt x="209550" y="314960"/>
                    <a:pt x="208280" y="317500"/>
                    <a:pt x="209550" y="320040"/>
                  </a:cubicBezTo>
                  <a:lnTo>
                    <a:pt x="209550" y="322580"/>
                  </a:lnTo>
                  <a:lnTo>
                    <a:pt x="207010" y="322580"/>
                  </a:lnTo>
                  <a:cubicBezTo>
                    <a:pt x="205740" y="325120"/>
                    <a:pt x="207010" y="327660"/>
                    <a:pt x="205740" y="331470"/>
                  </a:cubicBezTo>
                  <a:lnTo>
                    <a:pt x="204470" y="331470"/>
                  </a:lnTo>
                  <a:cubicBezTo>
                    <a:pt x="203200" y="339090"/>
                    <a:pt x="203200" y="347980"/>
                    <a:pt x="204470" y="356870"/>
                  </a:cubicBezTo>
                  <a:lnTo>
                    <a:pt x="205740" y="356870"/>
                  </a:lnTo>
                  <a:cubicBezTo>
                    <a:pt x="207010" y="359410"/>
                    <a:pt x="205740" y="363220"/>
                    <a:pt x="207010" y="365760"/>
                  </a:cubicBezTo>
                  <a:lnTo>
                    <a:pt x="209550" y="365760"/>
                  </a:lnTo>
                  <a:cubicBezTo>
                    <a:pt x="209550" y="368300"/>
                    <a:pt x="208280" y="369570"/>
                    <a:pt x="209550" y="372110"/>
                  </a:cubicBezTo>
                  <a:lnTo>
                    <a:pt x="212090" y="372110"/>
                  </a:lnTo>
                  <a:cubicBezTo>
                    <a:pt x="212090" y="373380"/>
                    <a:pt x="212090" y="375920"/>
                    <a:pt x="213360" y="377190"/>
                  </a:cubicBezTo>
                  <a:lnTo>
                    <a:pt x="215900" y="377190"/>
                  </a:lnTo>
                  <a:cubicBezTo>
                    <a:pt x="215900" y="379730"/>
                    <a:pt x="214630" y="382270"/>
                    <a:pt x="215900" y="383540"/>
                  </a:cubicBezTo>
                  <a:lnTo>
                    <a:pt x="218440" y="383540"/>
                  </a:lnTo>
                  <a:cubicBezTo>
                    <a:pt x="218440" y="384810"/>
                    <a:pt x="218440" y="386080"/>
                    <a:pt x="219710" y="387350"/>
                  </a:cubicBezTo>
                  <a:lnTo>
                    <a:pt x="220980" y="387350"/>
                  </a:lnTo>
                  <a:cubicBezTo>
                    <a:pt x="222250" y="388620"/>
                    <a:pt x="220980" y="391160"/>
                    <a:pt x="222250" y="392430"/>
                  </a:cubicBezTo>
                  <a:lnTo>
                    <a:pt x="224790" y="392430"/>
                  </a:lnTo>
                  <a:cubicBezTo>
                    <a:pt x="224790" y="394970"/>
                    <a:pt x="223520" y="397510"/>
                    <a:pt x="224790" y="398780"/>
                  </a:cubicBezTo>
                  <a:lnTo>
                    <a:pt x="227330" y="398780"/>
                  </a:lnTo>
                  <a:cubicBezTo>
                    <a:pt x="227330" y="401320"/>
                    <a:pt x="227330" y="403860"/>
                    <a:pt x="228600" y="405130"/>
                  </a:cubicBezTo>
                  <a:lnTo>
                    <a:pt x="231140" y="405130"/>
                  </a:lnTo>
                  <a:cubicBezTo>
                    <a:pt x="231140" y="406400"/>
                    <a:pt x="229870" y="407670"/>
                    <a:pt x="231140" y="407670"/>
                  </a:cubicBezTo>
                  <a:lnTo>
                    <a:pt x="233680" y="407670"/>
                  </a:lnTo>
                  <a:cubicBezTo>
                    <a:pt x="233680" y="411480"/>
                    <a:pt x="233680" y="415290"/>
                    <a:pt x="234950" y="417830"/>
                  </a:cubicBezTo>
                  <a:lnTo>
                    <a:pt x="236220" y="417830"/>
                  </a:lnTo>
                  <a:cubicBezTo>
                    <a:pt x="237490" y="417830"/>
                    <a:pt x="236220" y="420370"/>
                    <a:pt x="237490" y="420370"/>
                  </a:cubicBezTo>
                  <a:lnTo>
                    <a:pt x="240030" y="420370"/>
                  </a:lnTo>
                  <a:cubicBezTo>
                    <a:pt x="240030" y="421640"/>
                    <a:pt x="238760" y="422910"/>
                    <a:pt x="240030" y="422910"/>
                  </a:cubicBezTo>
                  <a:lnTo>
                    <a:pt x="242570" y="422910"/>
                  </a:lnTo>
                  <a:lnTo>
                    <a:pt x="242570" y="429260"/>
                  </a:lnTo>
                  <a:cubicBezTo>
                    <a:pt x="241300" y="429260"/>
                    <a:pt x="238760" y="427990"/>
                    <a:pt x="236220" y="429260"/>
                  </a:cubicBezTo>
                  <a:lnTo>
                    <a:pt x="236220" y="431800"/>
                  </a:lnTo>
                  <a:cubicBezTo>
                    <a:pt x="233680" y="430530"/>
                    <a:pt x="233680" y="434340"/>
                    <a:pt x="233680" y="435610"/>
                  </a:cubicBezTo>
                  <a:lnTo>
                    <a:pt x="233680" y="438150"/>
                  </a:lnTo>
                  <a:cubicBezTo>
                    <a:pt x="231140" y="436880"/>
                    <a:pt x="229870" y="439420"/>
                    <a:pt x="231140" y="441960"/>
                  </a:cubicBezTo>
                  <a:lnTo>
                    <a:pt x="231140" y="444500"/>
                  </a:lnTo>
                  <a:lnTo>
                    <a:pt x="228600" y="444500"/>
                  </a:lnTo>
                  <a:cubicBezTo>
                    <a:pt x="227330" y="447040"/>
                    <a:pt x="227330" y="450850"/>
                    <a:pt x="228600" y="453390"/>
                  </a:cubicBezTo>
                  <a:lnTo>
                    <a:pt x="231140" y="453390"/>
                  </a:lnTo>
                  <a:cubicBezTo>
                    <a:pt x="231140" y="457200"/>
                    <a:pt x="229870" y="461010"/>
                    <a:pt x="231140" y="463550"/>
                  </a:cubicBezTo>
                  <a:lnTo>
                    <a:pt x="233680" y="463550"/>
                  </a:lnTo>
                  <a:lnTo>
                    <a:pt x="233680" y="480060"/>
                  </a:lnTo>
                  <a:cubicBezTo>
                    <a:pt x="231140" y="481330"/>
                    <a:pt x="227330" y="480060"/>
                    <a:pt x="224790" y="481330"/>
                  </a:cubicBezTo>
                  <a:lnTo>
                    <a:pt x="224790" y="483870"/>
                  </a:lnTo>
                  <a:lnTo>
                    <a:pt x="215900" y="483870"/>
                  </a:lnTo>
                  <a:lnTo>
                    <a:pt x="215900" y="481330"/>
                  </a:lnTo>
                  <a:cubicBezTo>
                    <a:pt x="213360" y="480060"/>
                    <a:pt x="209550" y="481330"/>
                    <a:pt x="207010" y="480060"/>
                  </a:cubicBezTo>
                  <a:cubicBezTo>
                    <a:pt x="208280" y="477520"/>
                    <a:pt x="204470" y="477520"/>
                    <a:pt x="203200" y="477520"/>
                  </a:cubicBezTo>
                  <a:lnTo>
                    <a:pt x="200660" y="477520"/>
                  </a:lnTo>
                  <a:cubicBezTo>
                    <a:pt x="200660" y="476250"/>
                    <a:pt x="201930" y="474980"/>
                    <a:pt x="200660" y="474980"/>
                  </a:cubicBezTo>
                  <a:lnTo>
                    <a:pt x="198120" y="474980"/>
                  </a:lnTo>
                  <a:cubicBezTo>
                    <a:pt x="198120" y="473710"/>
                    <a:pt x="198120" y="472440"/>
                    <a:pt x="196850" y="471170"/>
                  </a:cubicBezTo>
                  <a:lnTo>
                    <a:pt x="194310" y="471170"/>
                  </a:lnTo>
                  <a:cubicBezTo>
                    <a:pt x="194310" y="471170"/>
                    <a:pt x="195580" y="468630"/>
                    <a:pt x="194310" y="468630"/>
                  </a:cubicBezTo>
                  <a:lnTo>
                    <a:pt x="191770" y="468630"/>
                  </a:lnTo>
                  <a:cubicBezTo>
                    <a:pt x="191770" y="467360"/>
                    <a:pt x="191770" y="466090"/>
                    <a:pt x="190500" y="464820"/>
                  </a:cubicBezTo>
                  <a:lnTo>
                    <a:pt x="189230" y="464820"/>
                  </a:lnTo>
                  <a:cubicBezTo>
                    <a:pt x="187960" y="464820"/>
                    <a:pt x="189230" y="463550"/>
                    <a:pt x="187960" y="462280"/>
                  </a:cubicBezTo>
                  <a:lnTo>
                    <a:pt x="185420" y="462280"/>
                  </a:lnTo>
                  <a:cubicBezTo>
                    <a:pt x="186690" y="459740"/>
                    <a:pt x="184150" y="458470"/>
                    <a:pt x="181610" y="459740"/>
                  </a:cubicBezTo>
                  <a:lnTo>
                    <a:pt x="179070" y="459740"/>
                  </a:lnTo>
                  <a:cubicBezTo>
                    <a:pt x="179070" y="457200"/>
                    <a:pt x="180340" y="454660"/>
                    <a:pt x="179070" y="453390"/>
                  </a:cubicBezTo>
                  <a:lnTo>
                    <a:pt x="176530" y="453390"/>
                  </a:lnTo>
                  <a:cubicBezTo>
                    <a:pt x="176530" y="452120"/>
                    <a:pt x="176530" y="450850"/>
                    <a:pt x="175260" y="449580"/>
                  </a:cubicBezTo>
                  <a:lnTo>
                    <a:pt x="173990" y="449580"/>
                  </a:lnTo>
                  <a:cubicBezTo>
                    <a:pt x="172720" y="449580"/>
                    <a:pt x="173990" y="448310"/>
                    <a:pt x="172720" y="447040"/>
                  </a:cubicBezTo>
                  <a:lnTo>
                    <a:pt x="170180" y="447040"/>
                  </a:lnTo>
                  <a:cubicBezTo>
                    <a:pt x="170180" y="445770"/>
                    <a:pt x="171450" y="444500"/>
                    <a:pt x="170180" y="444500"/>
                  </a:cubicBezTo>
                  <a:lnTo>
                    <a:pt x="167640" y="444500"/>
                  </a:lnTo>
                  <a:cubicBezTo>
                    <a:pt x="167640" y="443230"/>
                    <a:pt x="167640" y="441960"/>
                    <a:pt x="166370" y="440690"/>
                  </a:cubicBezTo>
                  <a:lnTo>
                    <a:pt x="163830" y="440690"/>
                  </a:lnTo>
                  <a:cubicBezTo>
                    <a:pt x="163830" y="440690"/>
                    <a:pt x="165100" y="438150"/>
                    <a:pt x="163830" y="438150"/>
                  </a:cubicBezTo>
                  <a:lnTo>
                    <a:pt x="161290" y="438150"/>
                  </a:lnTo>
                  <a:cubicBezTo>
                    <a:pt x="162560" y="435610"/>
                    <a:pt x="158750" y="434340"/>
                    <a:pt x="157480" y="434340"/>
                  </a:cubicBezTo>
                  <a:lnTo>
                    <a:pt x="154940" y="434340"/>
                  </a:lnTo>
                  <a:cubicBezTo>
                    <a:pt x="154940" y="434340"/>
                    <a:pt x="156210" y="433070"/>
                    <a:pt x="154940" y="431800"/>
                  </a:cubicBezTo>
                  <a:lnTo>
                    <a:pt x="152400" y="431800"/>
                  </a:lnTo>
                  <a:cubicBezTo>
                    <a:pt x="152400" y="429260"/>
                    <a:pt x="153670" y="424180"/>
                    <a:pt x="148590" y="425450"/>
                  </a:cubicBezTo>
                  <a:lnTo>
                    <a:pt x="146050" y="425450"/>
                  </a:lnTo>
                  <a:cubicBezTo>
                    <a:pt x="146050" y="425450"/>
                    <a:pt x="146050" y="422910"/>
                    <a:pt x="144780" y="422910"/>
                  </a:cubicBezTo>
                  <a:lnTo>
                    <a:pt x="143510" y="422910"/>
                  </a:lnTo>
                  <a:cubicBezTo>
                    <a:pt x="142240" y="420370"/>
                    <a:pt x="143510" y="417830"/>
                    <a:pt x="142240" y="416560"/>
                  </a:cubicBezTo>
                  <a:lnTo>
                    <a:pt x="139700" y="416560"/>
                  </a:lnTo>
                  <a:cubicBezTo>
                    <a:pt x="139700" y="415290"/>
                    <a:pt x="140970" y="414020"/>
                    <a:pt x="139700" y="414020"/>
                  </a:cubicBezTo>
                  <a:lnTo>
                    <a:pt x="137160" y="414020"/>
                  </a:lnTo>
                  <a:cubicBezTo>
                    <a:pt x="137160" y="412750"/>
                    <a:pt x="137160" y="411480"/>
                    <a:pt x="135890" y="410210"/>
                  </a:cubicBezTo>
                  <a:lnTo>
                    <a:pt x="133350" y="410210"/>
                  </a:lnTo>
                  <a:cubicBezTo>
                    <a:pt x="133350" y="407670"/>
                    <a:pt x="134620" y="403860"/>
                    <a:pt x="133350" y="401320"/>
                  </a:cubicBezTo>
                  <a:lnTo>
                    <a:pt x="130810" y="401320"/>
                  </a:lnTo>
                  <a:cubicBezTo>
                    <a:pt x="130810" y="400050"/>
                    <a:pt x="130810" y="398780"/>
                    <a:pt x="129540" y="398780"/>
                  </a:cubicBezTo>
                  <a:lnTo>
                    <a:pt x="128270" y="398780"/>
                  </a:lnTo>
                  <a:cubicBezTo>
                    <a:pt x="127000" y="397510"/>
                    <a:pt x="128270" y="396240"/>
                    <a:pt x="127000" y="394970"/>
                  </a:cubicBezTo>
                  <a:lnTo>
                    <a:pt x="124460" y="394970"/>
                  </a:lnTo>
                  <a:lnTo>
                    <a:pt x="124460" y="389890"/>
                  </a:lnTo>
                  <a:lnTo>
                    <a:pt x="106680" y="388620"/>
                  </a:lnTo>
                  <a:cubicBezTo>
                    <a:pt x="106680" y="387350"/>
                    <a:pt x="106680" y="384810"/>
                    <a:pt x="105410" y="383540"/>
                  </a:cubicBezTo>
                  <a:lnTo>
                    <a:pt x="102870" y="383540"/>
                  </a:lnTo>
                  <a:cubicBezTo>
                    <a:pt x="102870" y="382270"/>
                    <a:pt x="104140" y="381000"/>
                    <a:pt x="102870" y="379730"/>
                  </a:cubicBezTo>
                  <a:lnTo>
                    <a:pt x="100330" y="379730"/>
                  </a:lnTo>
                  <a:cubicBezTo>
                    <a:pt x="100330" y="379730"/>
                    <a:pt x="100330" y="377190"/>
                    <a:pt x="99060" y="377190"/>
                  </a:cubicBezTo>
                  <a:lnTo>
                    <a:pt x="97790" y="377190"/>
                  </a:lnTo>
                  <a:cubicBezTo>
                    <a:pt x="96520" y="374650"/>
                    <a:pt x="97790" y="372110"/>
                    <a:pt x="96520" y="370840"/>
                  </a:cubicBezTo>
                  <a:lnTo>
                    <a:pt x="93980" y="370840"/>
                  </a:lnTo>
                  <a:cubicBezTo>
                    <a:pt x="93980" y="369570"/>
                    <a:pt x="95250" y="368300"/>
                    <a:pt x="93980" y="368300"/>
                  </a:cubicBezTo>
                  <a:lnTo>
                    <a:pt x="91440" y="368300"/>
                  </a:lnTo>
                  <a:cubicBezTo>
                    <a:pt x="91440" y="367030"/>
                    <a:pt x="91440" y="365760"/>
                    <a:pt x="90170" y="364490"/>
                  </a:cubicBezTo>
                  <a:lnTo>
                    <a:pt x="87630" y="364490"/>
                  </a:lnTo>
                  <a:cubicBezTo>
                    <a:pt x="87630" y="363220"/>
                    <a:pt x="88900" y="360680"/>
                    <a:pt x="87630" y="358140"/>
                  </a:cubicBezTo>
                  <a:lnTo>
                    <a:pt x="85090" y="358140"/>
                  </a:lnTo>
                  <a:cubicBezTo>
                    <a:pt x="85090" y="358140"/>
                    <a:pt x="85090" y="356870"/>
                    <a:pt x="83820" y="355600"/>
                  </a:cubicBezTo>
                  <a:lnTo>
                    <a:pt x="82550" y="355600"/>
                  </a:lnTo>
                  <a:cubicBezTo>
                    <a:pt x="81280" y="354330"/>
                    <a:pt x="82550" y="353060"/>
                    <a:pt x="81280" y="353060"/>
                  </a:cubicBezTo>
                  <a:lnTo>
                    <a:pt x="78740" y="353060"/>
                  </a:lnTo>
                  <a:cubicBezTo>
                    <a:pt x="78740" y="351790"/>
                    <a:pt x="80010" y="350520"/>
                    <a:pt x="78740" y="349250"/>
                  </a:cubicBezTo>
                  <a:lnTo>
                    <a:pt x="76200" y="349250"/>
                  </a:lnTo>
                  <a:cubicBezTo>
                    <a:pt x="76200" y="349250"/>
                    <a:pt x="76200" y="346710"/>
                    <a:pt x="74930" y="346710"/>
                  </a:cubicBezTo>
                  <a:lnTo>
                    <a:pt x="72390" y="346710"/>
                  </a:lnTo>
                  <a:cubicBezTo>
                    <a:pt x="72390" y="345440"/>
                    <a:pt x="73660" y="344170"/>
                    <a:pt x="72390" y="342900"/>
                  </a:cubicBezTo>
                  <a:lnTo>
                    <a:pt x="69850" y="342900"/>
                  </a:lnTo>
                  <a:cubicBezTo>
                    <a:pt x="69850" y="341630"/>
                    <a:pt x="69850" y="339090"/>
                    <a:pt x="68580" y="337820"/>
                  </a:cubicBezTo>
                  <a:lnTo>
                    <a:pt x="67310" y="337820"/>
                  </a:lnTo>
                  <a:cubicBezTo>
                    <a:pt x="66040" y="336550"/>
                    <a:pt x="67310" y="335280"/>
                    <a:pt x="66040" y="334010"/>
                  </a:cubicBezTo>
                  <a:lnTo>
                    <a:pt x="63500" y="334010"/>
                  </a:lnTo>
                  <a:cubicBezTo>
                    <a:pt x="63500" y="334010"/>
                    <a:pt x="64770" y="331470"/>
                    <a:pt x="63500" y="331470"/>
                  </a:cubicBezTo>
                  <a:lnTo>
                    <a:pt x="60960" y="331470"/>
                  </a:lnTo>
                  <a:cubicBezTo>
                    <a:pt x="60960" y="328930"/>
                    <a:pt x="62230" y="322580"/>
                    <a:pt x="57150" y="325120"/>
                  </a:cubicBezTo>
                  <a:lnTo>
                    <a:pt x="54610" y="325120"/>
                  </a:lnTo>
                  <a:cubicBezTo>
                    <a:pt x="54610" y="323850"/>
                    <a:pt x="54610" y="322580"/>
                    <a:pt x="53340" y="322580"/>
                  </a:cubicBezTo>
                  <a:lnTo>
                    <a:pt x="52070" y="322580"/>
                  </a:lnTo>
                  <a:cubicBezTo>
                    <a:pt x="50800" y="320040"/>
                    <a:pt x="52070" y="317500"/>
                    <a:pt x="50800" y="316230"/>
                  </a:cubicBezTo>
                  <a:lnTo>
                    <a:pt x="48260" y="316230"/>
                  </a:lnTo>
                  <a:cubicBezTo>
                    <a:pt x="48260" y="313690"/>
                    <a:pt x="49530" y="311150"/>
                    <a:pt x="48260" y="309880"/>
                  </a:cubicBezTo>
                  <a:lnTo>
                    <a:pt x="45720" y="309880"/>
                  </a:lnTo>
                  <a:cubicBezTo>
                    <a:pt x="45720" y="308610"/>
                    <a:pt x="45720" y="307340"/>
                    <a:pt x="44450" y="307340"/>
                  </a:cubicBezTo>
                  <a:lnTo>
                    <a:pt x="41910" y="307340"/>
                  </a:lnTo>
                  <a:cubicBezTo>
                    <a:pt x="41910" y="304800"/>
                    <a:pt x="43180" y="302260"/>
                    <a:pt x="41910" y="300990"/>
                  </a:cubicBezTo>
                  <a:lnTo>
                    <a:pt x="39370" y="300990"/>
                  </a:lnTo>
                  <a:cubicBezTo>
                    <a:pt x="40640" y="298450"/>
                    <a:pt x="36830" y="297180"/>
                    <a:pt x="35560" y="297180"/>
                  </a:cubicBezTo>
                  <a:lnTo>
                    <a:pt x="33020" y="297180"/>
                  </a:lnTo>
                  <a:cubicBezTo>
                    <a:pt x="33020" y="295910"/>
                    <a:pt x="34290" y="293370"/>
                    <a:pt x="33020" y="292100"/>
                  </a:cubicBezTo>
                  <a:lnTo>
                    <a:pt x="30480" y="292100"/>
                  </a:lnTo>
                  <a:cubicBezTo>
                    <a:pt x="30480" y="288290"/>
                    <a:pt x="30480" y="285750"/>
                    <a:pt x="29210" y="281940"/>
                  </a:cubicBezTo>
                  <a:lnTo>
                    <a:pt x="26670" y="281940"/>
                  </a:lnTo>
                  <a:cubicBezTo>
                    <a:pt x="26670" y="281940"/>
                    <a:pt x="27940" y="280670"/>
                    <a:pt x="26670" y="279400"/>
                  </a:cubicBezTo>
                  <a:lnTo>
                    <a:pt x="24130" y="279400"/>
                  </a:lnTo>
                  <a:cubicBezTo>
                    <a:pt x="22860" y="276860"/>
                    <a:pt x="27940" y="267970"/>
                    <a:pt x="20320" y="270510"/>
                  </a:cubicBezTo>
                  <a:lnTo>
                    <a:pt x="17780" y="270510"/>
                  </a:lnTo>
                  <a:cubicBezTo>
                    <a:pt x="17780" y="269240"/>
                    <a:pt x="19050" y="267970"/>
                    <a:pt x="17780" y="266700"/>
                  </a:cubicBezTo>
                  <a:lnTo>
                    <a:pt x="15240" y="266700"/>
                  </a:lnTo>
                  <a:cubicBezTo>
                    <a:pt x="15240" y="262890"/>
                    <a:pt x="15240" y="259080"/>
                    <a:pt x="13970" y="255270"/>
                  </a:cubicBezTo>
                  <a:lnTo>
                    <a:pt x="11430" y="255270"/>
                  </a:lnTo>
                  <a:cubicBezTo>
                    <a:pt x="11430" y="254000"/>
                    <a:pt x="12700" y="252730"/>
                    <a:pt x="11430" y="251460"/>
                  </a:cubicBezTo>
                  <a:lnTo>
                    <a:pt x="8890" y="251460"/>
                  </a:lnTo>
                  <a:cubicBezTo>
                    <a:pt x="8890" y="251460"/>
                    <a:pt x="8890" y="250190"/>
                    <a:pt x="7620" y="248920"/>
                  </a:cubicBezTo>
                  <a:lnTo>
                    <a:pt x="6350" y="248920"/>
                  </a:lnTo>
                  <a:lnTo>
                    <a:pt x="6350" y="234950"/>
                  </a:lnTo>
                  <a:cubicBezTo>
                    <a:pt x="6350" y="234950"/>
                    <a:pt x="8890" y="234950"/>
                    <a:pt x="8890" y="233680"/>
                  </a:cubicBezTo>
                  <a:lnTo>
                    <a:pt x="8890" y="231140"/>
                  </a:lnTo>
                  <a:cubicBezTo>
                    <a:pt x="10160" y="231140"/>
                    <a:pt x="11430" y="232410"/>
                    <a:pt x="11430" y="231140"/>
                  </a:cubicBezTo>
                  <a:lnTo>
                    <a:pt x="11430" y="228600"/>
                  </a:lnTo>
                  <a:cubicBezTo>
                    <a:pt x="15240" y="228600"/>
                    <a:pt x="17780" y="228600"/>
                    <a:pt x="21590" y="227330"/>
                  </a:cubicBezTo>
                  <a:lnTo>
                    <a:pt x="21590" y="224790"/>
                  </a:lnTo>
                  <a:cubicBezTo>
                    <a:pt x="22860" y="224790"/>
                    <a:pt x="25400" y="226060"/>
                    <a:pt x="26670" y="224790"/>
                  </a:cubicBezTo>
                  <a:lnTo>
                    <a:pt x="26670" y="222250"/>
                  </a:lnTo>
                  <a:cubicBezTo>
                    <a:pt x="27940" y="222250"/>
                    <a:pt x="29210" y="223520"/>
                    <a:pt x="30480" y="220980"/>
                  </a:cubicBezTo>
                  <a:lnTo>
                    <a:pt x="30480" y="219710"/>
                  </a:lnTo>
                  <a:lnTo>
                    <a:pt x="33020" y="219710"/>
                  </a:lnTo>
                  <a:lnTo>
                    <a:pt x="33020" y="203200"/>
                  </a:lnTo>
                  <a:lnTo>
                    <a:pt x="30480" y="203200"/>
                  </a:lnTo>
                  <a:cubicBezTo>
                    <a:pt x="30480" y="201930"/>
                    <a:pt x="30480" y="200660"/>
                    <a:pt x="29210" y="200660"/>
                  </a:cubicBezTo>
                  <a:lnTo>
                    <a:pt x="26670" y="200660"/>
                  </a:lnTo>
                  <a:cubicBezTo>
                    <a:pt x="26670" y="199390"/>
                    <a:pt x="27940" y="198120"/>
                    <a:pt x="26670" y="196850"/>
                  </a:cubicBezTo>
                  <a:lnTo>
                    <a:pt x="24130" y="196850"/>
                  </a:lnTo>
                  <a:cubicBezTo>
                    <a:pt x="24130" y="194310"/>
                    <a:pt x="24130" y="190500"/>
                    <a:pt x="22860" y="187960"/>
                  </a:cubicBezTo>
                  <a:lnTo>
                    <a:pt x="21590" y="187960"/>
                  </a:lnTo>
                  <a:cubicBezTo>
                    <a:pt x="20320" y="186690"/>
                    <a:pt x="21590" y="185420"/>
                    <a:pt x="20320" y="185420"/>
                  </a:cubicBezTo>
                  <a:lnTo>
                    <a:pt x="17780" y="185420"/>
                  </a:lnTo>
                  <a:cubicBezTo>
                    <a:pt x="17780" y="184150"/>
                    <a:pt x="19050" y="182880"/>
                    <a:pt x="17780" y="181610"/>
                  </a:cubicBezTo>
                  <a:lnTo>
                    <a:pt x="15240" y="181610"/>
                  </a:lnTo>
                  <a:cubicBezTo>
                    <a:pt x="15240" y="177800"/>
                    <a:pt x="15240" y="173990"/>
                    <a:pt x="13970" y="170180"/>
                  </a:cubicBezTo>
                  <a:lnTo>
                    <a:pt x="11430" y="170180"/>
                  </a:lnTo>
                  <a:cubicBezTo>
                    <a:pt x="11430" y="168910"/>
                    <a:pt x="12700" y="167640"/>
                    <a:pt x="11430" y="166370"/>
                  </a:cubicBezTo>
                  <a:lnTo>
                    <a:pt x="8890" y="166370"/>
                  </a:lnTo>
                  <a:cubicBezTo>
                    <a:pt x="8890" y="165100"/>
                    <a:pt x="8890" y="162560"/>
                    <a:pt x="7620" y="160020"/>
                  </a:cubicBezTo>
                  <a:lnTo>
                    <a:pt x="6350" y="160020"/>
                  </a:lnTo>
                  <a:cubicBezTo>
                    <a:pt x="5080" y="157480"/>
                    <a:pt x="6350" y="153670"/>
                    <a:pt x="5080" y="151130"/>
                  </a:cubicBezTo>
                  <a:lnTo>
                    <a:pt x="2540" y="151130"/>
                  </a:lnTo>
                  <a:cubicBezTo>
                    <a:pt x="2540" y="148590"/>
                    <a:pt x="3810" y="144780"/>
                    <a:pt x="2540" y="142240"/>
                  </a:cubicBezTo>
                  <a:lnTo>
                    <a:pt x="0" y="142240"/>
                  </a:lnTo>
                  <a:lnTo>
                    <a:pt x="0" y="137160"/>
                  </a:lnTo>
                  <a:cubicBezTo>
                    <a:pt x="1270" y="137160"/>
                    <a:pt x="2540" y="137160"/>
                    <a:pt x="2540" y="135890"/>
                  </a:cubicBezTo>
                  <a:lnTo>
                    <a:pt x="2540" y="133350"/>
                  </a:lnTo>
                  <a:lnTo>
                    <a:pt x="13970" y="133350"/>
                  </a:lnTo>
                  <a:lnTo>
                    <a:pt x="13970" y="135890"/>
                  </a:lnTo>
                  <a:cubicBezTo>
                    <a:pt x="16510" y="137160"/>
                    <a:pt x="20320" y="137160"/>
                    <a:pt x="22860" y="137160"/>
                  </a:cubicBezTo>
                  <a:lnTo>
                    <a:pt x="22860" y="139700"/>
                  </a:lnTo>
                  <a:lnTo>
                    <a:pt x="41910" y="139700"/>
                  </a:lnTo>
                  <a:lnTo>
                    <a:pt x="41910" y="142240"/>
                  </a:lnTo>
                  <a:cubicBezTo>
                    <a:pt x="44450" y="143510"/>
                    <a:pt x="48260" y="143510"/>
                    <a:pt x="50800" y="143510"/>
                  </a:cubicBezTo>
                  <a:cubicBezTo>
                    <a:pt x="50800" y="143510"/>
                    <a:pt x="50800" y="146050"/>
                    <a:pt x="52070" y="146050"/>
                  </a:cubicBezTo>
                  <a:cubicBezTo>
                    <a:pt x="52070" y="146050"/>
                    <a:pt x="54610" y="147320"/>
                    <a:pt x="54610" y="144780"/>
                  </a:cubicBezTo>
                  <a:lnTo>
                    <a:pt x="54610" y="143510"/>
                  </a:lnTo>
                  <a:cubicBezTo>
                    <a:pt x="55880" y="143510"/>
                    <a:pt x="57150" y="143510"/>
                    <a:pt x="57150" y="142240"/>
                  </a:cubicBezTo>
                  <a:cubicBezTo>
                    <a:pt x="57150" y="140970"/>
                    <a:pt x="58420" y="139700"/>
                    <a:pt x="57150" y="139700"/>
                  </a:cubicBezTo>
                  <a:lnTo>
                    <a:pt x="54610" y="139700"/>
                  </a:lnTo>
                  <a:cubicBezTo>
                    <a:pt x="54610" y="138430"/>
                    <a:pt x="54610" y="137160"/>
                    <a:pt x="53340" y="135890"/>
                  </a:cubicBezTo>
                  <a:lnTo>
                    <a:pt x="52070" y="135890"/>
                  </a:lnTo>
                  <a:cubicBezTo>
                    <a:pt x="50800" y="132080"/>
                    <a:pt x="52070" y="128270"/>
                    <a:pt x="50800" y="124460"/>
                  </a:cubicBezTo>
                  <a:lnTo>
                    <a:pt x="48260" y="124460"/>
                  </a:lnTo>
                  <a:cubicBezTo>
                    <a:pt x="48260" y="120650"/>
                    <a:pt x="49530" y="118110"/>
                    <a:pt x="48260" y="114300"/>
                  </a:cubicBezTo>
                  <a:lnTo>
                    <a:pt x="45720" y="114300"/>
                  </a:lnTo>
                  <a:cubicBezTo>
                    <a:pt x="45720" y="113030"/>
                    <a:pt x="45720" y="110490"/>
                    <a:pt x="44450" y="109220"/>
                  </a:cubicBezTo>
                  <a:lnTo>
                    <a:pt x="41910" y="109220"/>
                  </a:lnTo>
                  <a:cubicBezTo>
                    <a:pt x="41910" y="105410"/>
                    <a:pt x="43180" y="100330"/>
                    <a:pt x="41910" y="96520"/>
                  </a:cubicBezTo>
                  <a:lnTo>
                    <a:pt x="39370" y="96520"/>
                  </a:lnTo>
                  <a:cubicBezTo>
                    <a:pt x="39370" y="93980"/>
                    <a:pt x="39370" y="91440"/>
                    <a:pt x="38100" y="90170"/>
                  </a:cubicBezTo>
                  <a:lnTo>
                    <a:pt x="36830" y="90170"/>
                  </a:lnTo>
                  <a:cubicBezTo>
                    <a:pt x="35560" y="90170"/>
                    <a:pt x="36830" y="87630"/>
                    <a:pt x="35560" y="87630"/>
                  </a:cubicBezTo>
                  <a:lnTo>
                    <a:pt x="33020" y="87630"/>
                  </a:lnTo>
                  <a:cubicBezTo>
                    <a:pt x="33020" y="83820"/>
                    <a:pt x="34290" y="81280"/>
                    <a:pt x="33020" y="78740"/>
                  </a:cubicBezTo>
                  <a:lnTo>
                    <a:pt x="30480" y="78740"/>
                  </a:lnTo>
                  <a:lnTo>
                    <a:pt x="30480" y="48260"/>
                  </a:lnTo>
                  <a:cubicBezTo>
                    <a:pt x="31750" y="48260"/>
                    <a:pt x="33020" y="49530"/>
                    <a:pt x="33020" y="48260"/>
                  </a:cubicBezTo>
                  <a:lnTo>
                    <a:pt x="33020" y="45720"/>
                  </a:lnTo>
                  <a:lnTo>
                    <a:pt x="35560" y="45720"/>
                  </a:lnTo>
                  <a:lnTo>
                    <a:pt x="35560" y="48260"/>
                  </a:lnTo>
                  <a:cubicBezTo>
                    <a:pt x="39370" y="49530"/>
                    <a:pt x="43180" y="48260"/>
                    <a:pt x="48260" y="48260"/>
                  </a:cubicBezTo>
                  <a:lnTo>
                    <a:pt x="48260" y="50800"/>
                  </a:lnTo>
                  <a:cubicBezTo>
                    <a:pt x="53340" y="50800"/>
                    <a:pt x="66040" y="54610"/>
                    <a:pt x="67310" y="48260"/>
                  </a:cubicBezTo>
                  <a:lnTo>
                    <a:pt x="67310" y="45720"/>
                  </a:lnTo>
                  <a:cubicBezTo>
                    <a:pt x="67310" y="45720"/>
                    <a:pt x="69850" y="45720"/>
                    <a:pt x="69850" y="44450"/>
                  </a:cubicBezTo>
                  <a:cubicBezTo>
                    <a:pt x="69850" y="44450"/>
                    <a:pt x="69850" y="41910"/>
                    <a:pt x="68580" y="41910"/>
                  </a:cubicBezTo>
                  <a:lnTo>
                    <a:pt x="67310" y="41910"/>
                  </a:lnTo>
                  <a:cubicBezTo>
                    <a:pt x="66040" y="38100"/>
                    <a:pt x="67310" y="35560"/>
                    <a:pt x="66040" y="33020"/>
                  </a:cubicBezTo>
                  <a:lnTo>
                    <a:pt x="63500" y="33020"/>
                  </a:lnTo>
                  <a:cubicBezTo>
                    <a:pt x="63500" y="30480"/>
                    <a:pt x="64770" y="27940"/>
                    <a:pt x="63500" y="26670"/>
                  </a:cubicBezTo>
                  <a:lnTo>
                    <a:pt x="60960" y="26670"/>
                  </a:lnTo>
                  <a:cubicBezTo>
                    <a:pt x="59690" y="21590"/>
                    <a:pt x="63500" y="12700"/>
                    <a:pt x="57150" y="11430"/>
                  </a:cubicBezTo>
                  <a:cubicBezTo>
                    <a:pt x="57150" y="8890"/>
                    <a:pt x="58420" y="6350"/>
                    <a:pt x="57150" y="5080"/>
                  </a:cubicBezTo>
                  <a:lnTo>
                    <a:pt x="54610" y="5080"/>
                  </a:lnTo>
                  <a:lnTo>
                    <a:pt x="546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3" name="Shape 63"/>
            <p:cNvSpPr/>
            <p:nvPr/>
          </p:nvSpPr>
          <p:spPr>
            <a:xfrm>
              <a:off x="2743200" y="1102120"/>
              <a:ext cx="224803" cy="443243"/>
            </a:xfrm>
            <a:custGeom>
              <a:avLst/>
              <a:gdLst/>
              <a:ahLst/>
              <a:cxnLst/>
              <a:rect l="0" t="0" r="0" b="0"/>
              <a:pathLst>
                <a:path w="224803" h="443243">
                  <a:moveTo>
                    <a:pt x="166370" y="2540"/>
                  </a:moveTo>
                  <a:cubicBezTo>
                    <a:pt x="167653" y="7620"/>
                    <a:pt x="163843" y="17780"/>
                    <a:pt x="168910" y="20320"/>
                  </a:cubicBezTo>
                  <a:cubicBezTo>
                    <a:pt x="168910" y="22860"/>
                    <a:pt x="167653" y="29210"/>
                    <a:pt x="172720" y="26670"/>
                  </a:cubicBezTo>
                  <a:lnTo>
                    <a:pt x="175260" y="26670"/>
                  </a:lnTo>
                  <a:lnTo>
                    <a:pt x="175260" y="29210"/>
                  </a:lnTo>
                  <a:cubicBezTo>
                    <a:pt x="177800" y="30480"/>
                    <a:pt x="181610" y="29210"/>
                    <a:pt x="184150" y="29210"/>
                  </a:cubicBezTo>
                  <a:lnTo>
                    <a:pt x="184150" y="31750"/>
                  </a:lnTo>
                  <a:cubicBezTo>
                    <a:pt x="191770" y="33020"/>
                    <a:pt x="200660" y="33020"/>
                    <a:pt x="209550" y="33020"/>
                  </a:cubicBezTo>
                  <a:cubicBezTo>
                    <a:pt x="209550" y="33020"/>
                    <a:pt x="208293" y="35560"/>
                    <a:pt x="209550" y="35560"/>
                  </a:cubicBezTo>
                  <a:lnTo>
                    <a:pt x="212103" y="35560"/>
                  </a:lnTo>
                  <a:lnTo>
                    <a:pt x="212103" y="53340"/>
                  </a:lnTo>
                  <a:cubicBezTo>
                    <a:pt x="209550" y="52070"/>
                    <a:pt x="208293" y="54610"/>
                    <a:pt x="209550" y="57150"/>
                  </a:cubicBezTo>
                  <a:lnTo>
                    <a:pt x="209550" y="59690"/>
                  </a:lnTo>
                  <a:lnTo>
                    <a:pt x="207010" y="59690"/>
                  </a:lnTo>
                  <a:cubicBezTo>
                    <a:pt x="205753" y="62230"/>
                    <a:pt x="205753" y="64770"/>
                    <a:pt x="205753" y="68580"/>
                  </a:cubicBezTo>
                  <a:cubicBezTo>
                    <a:pt x="204470" y="68580"/>
                    <a:pt x="203200" y="67310"/>
                    <a:pt x="203200" y="68580"/>
                  </a:cubicBezTo>
                  <a:lnTo>
                    <a:pt x="203200" y="71120"/>
                  </a:lnTo>
                  <a:cubicBezTo>
                    <a:pt x="199403" y="69850"/>
                    <a:pt x="199403" y="73660"/>
                    <a:pt x="199403" y="74930"/>
                  </a:cubicBezTo>
                  <a:lnTo>
                    <a:pt x="199403" y="77470"/>
                  </a:lnTo>
                  <a:lnTo>
                    <a:pt x="198120" y="77470"/>
                  </a:lnTo>
                  <a:cubicBezTo>
                    <a:pt x="195593" y="80010"/>
                    <a:pt x="196850" y="83820"/>
                    <a:pt x="196850" y="86360"/>
                  </a:cubicBezTo>
                  <a:cubicBezTo>
                    <a:pt x="194310" y="85090"/>
                    <a:pt x="193053" y="88900"/>
                    <a:pt x="194310" y="90170"/>
                  </a:cubicBezTo>
                  <a:lnTo>
                    <a:pt x="194310" y="92710"/>
                  </a:lnTo>
                  <a:cubicBezTo>
                    <a:pt x="190500" y="91440"/>
                    <a:pt x="190500" y="95250"/>
                    <a:pt x="190500" y="96520"/>
                  </a:cubicBezTo>
                  <a:lnTo>
                    <a:pt x="190500" y="99060"/>
                  </a:lnTo>
                  <a:lnTo>
                    <a:pt x="187960" y="99060"/>
                  </a:lnTo>
                  <a:cubicBezTo>
                    <a:pt x="186703" y="101600"/>
                    <a:pt x="187960" y="105410"/>
                    <a:pt x="187960" y="107950"/>
                  </a:cubicBezTo>
                  <a:lnTo>
                    <a:pt x="185420" y="107950"/>
                  </a:lnTo>
                  <a:cubicBezTo>
                    <a:pt x="184150" y="110490"/>
                    <a:pt x="184150" y="114300"/>
                    <a:pt x="184150" y="116840"/>
                  </a:cubicBezTo>
                  <a:cubicBezTo>
                    <a:pt x="181610" y="115570"/>
                    <a:pt x="181610" y="119380"/>
                    <a:pt x="181610" y="120650"/>
                  </a:cubicBezTo>
                  <a:cubicBezTo>
                    <a:pt x="181610" y="121920"/>
                    <a:pt x="180353" y="123190"/>
                    <a:pt x="182893" y="124460"/>
                  </a:cubicBezTo>
                  <a:lnTo>
                    <a:pt x="184150" y="124460"/>
                  </a:lnTo>
                  <a:cubicBezTo>
                    <a:pt x="184150" y="124460"/>
                    <a:pt x="184150" y="127000"/>
                    <a:pt x="185420" y="127000"/>
                  </a:cubicBezTo>
                  <a:lnTo>
                    <a:pt x="187960" y="127000"/>
                  </a:lnTo>
                  <a:lnTo>
                    <a:pt x="187960" y="132080"/>
                  </a:lnTo>
                  <a:cubicBezTo>
                    <a:pt x="190500" y="133350"/>
                    <a:pt x="194310" y="133350"/>
                    <a:pt x="196850" y="133350"/>
                  </a:cubicBezTo>
                  <a:cubicBezTo>
                    <a:pt x="195593" y="135890"/>
                    <a:pt x="198120" y="137160"/>
                    <a:pt x="200660" y="135890"/>
                  </a:cubicBezTo>
                  <a:cubicBezTo>
                    <a:pt x="201943" y="135890"/>
                    <a:pt x="203200" y="137160"/>
                    <a:pt x="203200" y="135890"/>
                  </a:cubicBezTo>
                  <a:lnTo>
                    <a:pt x="203200" y="133350"/>
                  </a:lnTo>
                  <a:cubicBezTo>
                    <a:pt x="205753" y="133350"/>
                    <a:pt x="208293" y="133350"/>
                    <a:pt x="209550" y="132080"/>
                  </a:cubicBezTo>
                  <a:lnTo>
                    <a:pt x="209550" y="129540"/>
                  </a:lnTo>
                  <a:cubicBezTo>
                    <a:pt x="212103" y="129540"/>
                    <a:pt x="214643" y="130810"/>
                    <a:pt x="215900" y="129540"/>
                  </a:cubicBezTo>
                  <a:lnTo>
                    <a:pt x="215900" y="127000"/>
                  </a:lnTo>
                  <a:cubicBezTo>
                    <a:pt x="218453" y="127000"/>
                    <a:pt x="220993" y="128270"/>
                    <a:pt x="222250" y="125730"/>
                  </a:cubicBezTo>
                  <a:lnTo>
                    <a:pt x="222250" y="124460"/>
                  </a:lnTo>
                  <a:lnTo>
                    <a:pt x="224803" y="124460"/>
                  </a:lnTo>
                  <a:lnTo>
                    <a:pt x="224803" y="140970"/>
                  </a:lnTo>
                  <a:cubicBezTo>
                    <a:pt x="223520" y="142240"/>
                    <a:pt x="222250" y="140970"/>
                    <a:pt x="220993" y="142240"/>
                  </a:cubicBezTo>
                  <a:lnTo>
                    <a:pt x="220993" y="144780"/>
                  </a:lnTo>
                  <a:cubicBezTo>
                    <a:pt x="218453" y="143510"/>
                    <a:pt x="217170" y="146050"/>
                    <a:pt x="218453" y="148590"/>
                  </a:cubicBezTo>
                  <a:lnTo>
                    <a:pt x="218453" y="151130"/>
                  </a:lnTo>
                  <a:cubicBezTo>
                    <a:pt x="214643" y="149860"/>
                    <a:pt x="214643" y="152400"/>
                    <a:pt x="214643" y="154940"/>
                  </a:cubicBezTo>
                  <a:lnTo>
                    <a:pt x="214643" y="156210"/>
                  </a:lnTo>
                  <a:cubicBezTo>
                    <a:pt x="214643" y="157480"/>
                    <a:pt x="212103" y="156210"/>
                    <a:pt x="212103" y="157480"/>
                  </a:cubicBezTo>
                  <a:lnTo>
                    <a:pt x="212103" y="160020"/>
                  </a:lnTo>
                  <a:cubicBezTo>
                    <a:pt x="209550" y="158750"/>
                    <a:pt x="208293" y="161290"/>
                    <a:pt x="209550" y="163830"/>
                  </a:cubicBezTo>
                  <a:lnTo>
                    <a:pt x="209550" y="166370"/>
                  </a:lnTo>
                  <a:cubicBezTo>
                    <a:pt x="205753" y="165100"/>
                    <a:pt x="205753" y="167640"/>
                    <a:pt x="205753" y="170180"/>
                  </a:cubicBezTo>
                  <a:lnTo>
                    <a:pt x="205753" y="171450"/>
                  </a:lnTo>
                  <a:cubicBezTo>
                    <a:pt x="204470" y="172720"/>
                    <a:pt x="203200" y="171450"/>
                    <a:pt x="203200" y="172720"/>
                  </a:cubicBezTo>
                  <a:lnTo>
                    <a:pt x="203200" y="175260"/>
                  </a:lnTo>
                  <a:cubicBezTo>
                    <a:pt x="201943" y="175260"/>
                    <a:pt x="200660" y="173990"/>
                    <a:pt x="199403" y="175260"/>
                  </a:cubicBezTo>
                  <a:lnTo>
                    <a:pt x="199403" y="177800"/>
                  </a:lnTo>
                  <a:lnTo>
                    <a:pt x="198120" y="177800"/>
                  </a:lnTo>
                  <a:cubicBezTo>
                    <a:pt x="195593" y="180340"/>
                    <a:pt x="196850" y="184150"/>
                    <a:pt x="196850" y="186690"/>
                  </a:cubicBezTo>
                  <a:cubicBezTo>
                    <a:pt x="195593" y="187960"/>
                    <a:pt x="194310" y="186690"/>
                    <a:pt x="194310" y="187960"/>
                  </a:cubicBezTo>
                  <a:lnTo>
                    <a:pt x="194310" y="190500"/>
                  </a:lnTo>
                  <a:cubicBezTo>
                    <a:pt x="190500" y="189230"/>
                    <a:pt x="190500" y="191770"/>
                    <a:pt x="190500" y="194310"/>
                  </a:cubicBezTo>
                  <a:lnTo>
                    <a:pt x="190500" y="196850"/>
                  </a:lnTo>
                  <a:cubicBezTo>
                    <a:pt x="187960" y="195580"/>
                    <a:pt x="186703" y="198120"/>
                    <a:pt x="187960" y="200660"/>
                  </a:cubicBezTo>
                  <a:lnTo>
                    <a:pt x="187960" y="201930"/>
                  </a:lnTo>
                  <a:cubicBezTo>
                    <a:pt x="186703" y="203200"/>
                    <a:pt x="185420" y="201930"/>
                    <a:pt x="184150" y="203200"/>
                  </a:cubicBezTo>
                  <a:lnTo>
                    <a:pt x="184150" y="205740"/>
                  </a:lnTo>
                  <a:cubicBezTo>
                    <a:pt x="184150" y="205740"/>
                    <a:pt x="181610" y="204470"/>
                    <a:pt x="181610" y="205740"/>
                  </a:cubicBezTo>
                  <a:lnTo>
                    <a:pt x="181610" y="208280"/>
                  </a:lnTo>
                  <a:lnTo>
                    <a:pt x="179070" y="208280"/>
                  </a:lnTo>
                  <a:lnTo>
                    <a:pt x="179070" y="236220"/>
                  </a:lnTo>
                  <a:cubicBezTo>
                    <a:pt x="180353" y="237490"/>
                    <a:pt x="182893" y="237490"/>
                    <a:pt x="185420" y="236220"/>
                  </a:cubicBezTo>
                  <a:lnTo>
                    <a:pt x="185420" y="233680"/>
                  </a:lnTo>
                  <a:cubicBezTo>
                    <a:pt x="186703" y="233680"/>
                    <a:pt x="187960" y="234950"/>
                    <a:pt x="187960" y="232410"/>
                  </a:cubicBezTo>
                  <a:lnTo>
                    <a:pt x="187960" y="231140"/>
                  </a:lnTo>
                  <a:cubicBezTo>
                    <a:pt x="189243" y="231140"/>
                    <a:pt x="190500" y="231140"/>
                    <a:pt x="191770" y="229870"/>
                  </a:cubicBezTo>
                  <a:lnTo>
                    <a:pt x="191770" y="227330"/>
                  </a:lnTo>
                  <a:cubicBezTo>
                    <a:pt x="193053" y="227330"/>
                    <a:pt x="195593" y="228600"/>
                    <a:pt x="198120" y="227330"/>
                  </a:cubicBezTo>
                  <a:lnTo>
                    <a:pt x="198120" y="224790"/>
                  </a:lnTo>
                  <a:lnTo>
                    <a:pt x="214643" y="224790"/>
                  </a:lnTo>
                  <a:lnTo>
                    <a:pt x="214643" y="229870"/>
                  </a:lnTo>
                  <a:cubicBezTo>
                    <a:pt x="214643" y="229870"/>
                    <a:pt x="212103" y="229870"/>
                    <a:pt x="212103" y="231140"/>
                  </a:cubicBezTo>
                  <a:lnTo>
                    <a:pt x="212103" y="232410"/>
                  </a:lnTo>
                  <a:cubicBezTo>
                    <a:pt x="210820" y="233680"/>
                    <a:pt x="209550" y="232410"/>
                    <a:pt x="209550" y="233680"/>
                  </a:cubicBezTo>
                  <a:lnTo>
                    <a:pt x="209550" y="236220"/>
                  </a:lnTo>
                  <a:cubicBezTo>
                    <a:pt x="205753" y="234950"/>
                    <a:pt x="205753" y="237490"/>
                    <a:pt x="205753" y="240030"/>
                  </a:cubicBezTo>
                  <a:lnTo>
                    <a:pt x="205753" y="242570"/>
                  </a:lnTo>
                  <a:cubicBezTo>
                    <a:pt x="204470" y="242570"/>
                    <a:pt x="203200" y="241300"/>
                    <a:pt x="203200" y="242570"/>
                  </a:cubicBezTo>
                  <a:lnTo>
                    <a:pt x="203200" y="245110"/>
                  </a:lnTo>
                  <a:cubicBezTo>
                    <a:pt x="199403" y="243840"/>
                    <a:pt x="199403" y="247650"/>
                    <a:pt x="199403" y="248920"/>
                  </a:cubicBezTo>
                  <a:lnTo>
                    <a:pt x="199403" y="251460"/>
                  </a:lnTo>
                  <a:cubicBezTo>
                    <a:pt x="196850" y="250190"/>
                    <a:pt x="196850" y="252730"/>
                    <a:pt x="196850" y="255270"/>
                  </a:cubicBezTo>
                  <a:lnTo>
                    <a:pt x="196850" y="257810"/>
                  </a:lnTo>
                  <a:cubicBezTo>
                    <a:pt x="195593" y="257810"/>
                    <a:pt x="194310" y="256540"/>
                    <a:pt x="194310" y="257810"/>
                  </a:cubicBezTo>
                  <a:lnTo>
                    <a:pt x="194310" y="260350"/>
                  </a:lnTo>
                  <a:cubicBezTo>
                    <a:pt x="190500" y="259080"/>
                    <a:pt x="190500" y="262890"/>
                    <a:pt x="190500" y="264160"/>
                  </a:cubicBezTo>
                  <a:lnTo>
                    <a:pt x="190500" y="266700"/>
                  </a:lnTo>
                  <a:lnTo>
                    <a:pt x="187960" y="266700"/>
                  </a:lnTo>
                  <a:cubicBezTo>
                    <a:pt x="186703" y="269240"/>
                    <a:pt x="187960" y="273050"/>
                    <a:pt x="187960" y="275590"/>
                  </a:cubicBezTo>
                  <a:cubicBezTo>
                    <a:pt x="186703" y="275590"/>
                    <a:pt x="185420" y="275590"/>
                    <a:pt x="184150" y="276860"/>
                  </a:cubicBezTo>
                  <a:lnTo>
                    <a:pt x="184150" y="278130"/>
                  </a:lnTo>
                  <a:cubicBezTo>
                    <a:pt x="184150" y="279400"/>
                    <a:pt x="181610" y="278130"/>
                    <a:pt x="181610" y="279400"/>
                  </a:cubicBezTo>
                  <a:lnTo>
                    <a:pt x="181610" y="281940"/>
                  </a:lnTo>
                  <a:cubicBezTo>
                    <a:pt x="179070" y="280670"/>
                    <a:pt x="177800" y="283210"/>
                    <a:pt x="179070" y="285750"/>
                  </a:cubicBezTo>
                  <a:lnTo>
                    <a:pt x="179070" y="288290"/>
                  </a:lnTo>
                  <a:cubicBezTo>
                    <a:pt x="175260" y="287020"/>
                    <a:pt x="175260" y="289560"/>
                    <a:pt x="175260" y="292100"/>
                  </a:cubicBezTo>
                  <a:lnTo>
                    <a:pt x="175260" y="293370"/>
                  </a:lnTo>
                  <a:cubicBezTo>
                    <a:pt x="174003" y="294640"/>
                    <a:pt x="172720" y="293370"/>
                    <a:pt x="172720" y="294640"/>
                  </a:cubicBezTo>
                  <a:lnTo>
                    <a:pt x="172720" y="297180"/>
                  </a:lnTo>
                  <a:cubicBezTo>
                    <a:pt x="168910" y="295910"/>
                    <a:pt x="168910" y="298450"/>
                    <a:pt x="168910" y="300990"/>
                  </a:cubicBezTo>
                  <a:lnTo>
                    <a:pt x="168910" y="303530"/>
                  </a:lnTo>
                  <a:cubicBezTo>
                    <a:pt x="166370" y="302260"/>
                    <a:pt x="166370" y="304800"/>
                    <a:pt x="166370" y="307340"/>
                  </a:cubicBezTo>
                  <a:lnTo>
                    <a:pt x="166370" y="308610"/>
                  </a:lnTo>
                  <a:cubicBezTo>
                    <a:pt x="165100" y="309880"/>
                    <a:pt x="163843" y="308610"/>
                    <a:pt x="163843" y="309880"/>
                  </a:cubicBezTo>
                  <a:lnTo>
                    <a:pt x="163843" y="312420"/>
                  </a:lnTo>
                  <a:lnTo>
                    <a:pt x="161303" y="312420"/>
                  </a:lnTo>
                  <a:cubicBezTo>
                    <a:pt x="160020" y="314960"/>
                    <a:pt x="160020" y="318770"/>
                    <a:pt x="160020" y="321310"/>
                  </a:cubicBezTo>
                  <a:cubicBezTo>
                    <a:pt x="157493" y="320040"/>
                    <a:pt x="156210" y="323850"/>
                    <a:pt x="157493" y="325120"/>
                  </a:cubicBezTo>
                  <a:lnTo>
                    <a:pt x="157493" y="327660"/>
                  </a:lnTo>
                  <a:cubicBezTo>
                    <a:pt x="156210" y="327660"/>
                    <a:pt x="154953" y="326390"/>
                    <a:pt x="153670" y="327660"/>
                  </a:cubicBezTo>
                  <a:lnTo>
                    <a:pt x="153670" y="330200"/>
                  </a:lnTo>
                  <a:cubicBezTo>
                    <a:pt x="151143" y="328930"/>
                    <a:pt x="151143" y="332740"/>
                    <a:pt x="151143" y="334010"/>
                  </a:cubicBezTo>
                  <a:lnTo>
                    <a:pt x="151143" y="336550"/>
                  </a:lnTo>
                  <a:cubicBezTo>
                    <a:pt x="148603" y="335280"/>
                    <a:pt x="147320" y="339090"/>
                    <a:pt x="148603" y="340360"/>
                  </a:cubicBezTo>
                  <a:lnTo>
                    <a:pt x="148603" y="342900"/>
                  </a:lnTo>
                  <a:cubicBezTo>
                    <a:pt x="147320" y="342900"/>
                    <a:pt x="146050" y="341630"/>
                    <a:pt x="144793" y="342900"/>
                  </a:cubicBezTo>
                  <a:lnTo>
                    <a:pt x="144793" y="345440"/>
                  </a:lnTo>
                  <a:lnTo>
                    <a:pt x="142253" y="345440"/>
                  </a:lnTo>
                  <a:cubicBezTo>
                    <a:pt x="140970" y="347980"/>
                    <a:pt x="142253" y="351790"/>
                    <a:pt x="142253" y="354330"/>
                  </a:cubicBezTo>
                  <a:cubicBezTo>
                    <a:pt x="140970" y="355600"/>
                    <a:pt x="139700" y="354330"/>
                    <a:pt x="138443" y="355600"/>
                  </a:cubicBezTo>
                  <a:lnTo>
                    <a:pt x="138443" y="358140"/>
                  </a:lnTo>
                  <a:cubicBezTo>
                    <a:pt x="138443" y="358140"/>
                    <a:pt x="135903" y="356870"/>
                    <a:pt x="135903" y="358140"/>
                  </a:cubicBezTo>
                  <a:lnTo>
                    <a:pt x="135903" y="360680"/>
                  </a:lnTo>
                  <a:lnTo>
                    <a:pt x="130810" y="360680"/>
                  </a:lnTo>
                  <a:cubicBezTo>
                    <a:pt x="132093" y="358140"/>
                    <a:pt x="128270" y="358140"/>
                    <a:pt x="127000" y="358140"/>
                  </a:cubicBezTo>
                  <a:lnTo>
                    <a:pt x="124460" y="358140"/>
                  </a:lnTo>
                  <a:lnTo>
                    <a:pt x="124460" y="353060"/>
                  </a:lnTo>
                  <a:cubicBezTo>
                    <a:pt x="118110" y="351790"/>
                    <a:pt x="109220" y="351790"/>
                    <a:pt x="102870" y="353060"/>
                  </a:cubicBezTo>
                  <a:lnTo>
                    <a:pt x="102870" y="354330"/>
                  </a:lnTo>
                  <a:cubicBezTo>
                    <a:pt x="101600" y="355600"/>
                    <a:pt x="100343" y="354330"/>
                    <a:pt x="99060" y="355600"/>
                  </a:cubicBezTo>
                  <a:lnTo>
                    <a:pt x="99060" y="358140"/>
                  </a:lnTo>
                  <a:lnTo>
                    <a:pt x="96520" y="358140"/>
                  </a:lnTo>
                  <a:cubicBezTo>
                    <a:pt x="95250" y="360680"/>
                    <a:pt x="96520" y="364490"/>
                    <a:pt x="96520" y="367030"/>
                  </a:cubicBezTo>
                  <a:cubicBezTo>
                    <a:pt x="95250" y="367030"/>
                    <a:pt x="93993" y="367030"/>
                    <a:pt x="92710" y="368300"/>
                  </a:cubicBezTo>
                  <a:lnTo>
                    <a:pt x="92710" y="369570"/>
                  </a:lnTo>
                  <a:cubicBezTo>
                    <a:pt x="92710" y="370840"/>
                    <a:pt x="90170" y="369570"/>
                    <a:pt x="90170" y="370840"/>
                  </a:cubicBezTo>
                  <a:lnTo>
                    <a:pt x="90170" y="373393"/>
                  </a:lnTo>
                  <a:lnTo>
                    <a:pt x="87643" y="373393"/>
                  </a:lnTo>
                  <a:cubicBezTo>
                    <a:pt x="86360" y="375920"/>
                    <a:pt x="87643" y="379743"/>
                    <a:pt x="87643" y="382270"/>
                  </a:cubicBezTo>
                  <a:cubicBezTo>
                    <a:pt x="83820" y="381000"/>
                    <a:pt x="83820" y="384810"/>
                    <a:pt x="83820" y="386093"/>
                  </a:cubicBezTo>
                  <a:lnTo>
                    <a:pt x="83820" y="388620"/>
                  </a:lnTo>
                  <a:cubicBezTo>
                    <a:pt x="82550" y="388620"/>
                    <a:pt x="81293" y="387350"/>
                    <a:pt x="81293" y="388620"/>
                  </a:cubicBezTo>
                  <a:lnTo>
                    <a:pt x="81293" y="391160"/>
                  </a:lnTo>
                  <a:lnTo>
                    <a:pt x="78753" y="391160"/>
                  </a:lnTo>
                  <a:cubicBezTo>
                    <a:pt x="77470" y="393700"/>
                    <a:pt x="77470" y="397510"/>
                    <a:pt x="77470" y="400050"/>
                  </a:cubicBezTo>
                  <a:cubicBezTo>
                    <a:pt x="74943" y="398793"/>
                    <a:pt x="74943" y="402590"/>
                    <a:pt x="74943" y="403860"/>
                  </a:cubicBezTo>
                  <a:lnTo>
                    <a:pt x="74943" y="406400"/>
                  </a:lnTo>
                  <a:cubicBezTo>
                    <a:pt x="73660" y="406400"/>
                    <a:pt x="72403" y="406400"/>
                    <a:pt x="72403" y="407670"/>
                  </a:cubicBezTo>
                  <a:lnTo>
                    <a:pt x="72403" y="410210"/>
                  </a:lnTo>
                  <a:cubicBezTo>
                    <a:pt x="68593" y="408940"/>
                    <a:pt x="68593" y="411493"/>
                    <a:pt x="68593" y="414020"/>
                  </a:cubicBezTo>
                  <a:lnTo>
                    <a:pt x="68593" y="415290"/>
                  </a:lnTo>
                  <a:cubicBezTo>
                    <a:pt x="67310" y="416560"/>
                    <a:pt x="66053" y="415290"/>
                    <a:pt x="66053" y="416560"/>
                  </a:cubicBezTo>
                  <a:lnTo>
                    <a:pt x="66053" y="419100"/>
                  </a:lnTo>
                  <a:cubicBezTo>
                    <a:pt x="64770" y="419100"/>
                    <a:pt x="63500" y="417843"/>
                    <a:pt x="62243" y="419100"/>
                  </a:cubicBezTo>
                  <a:lnTo>
                    <a:pt x="62243" y="421640"/>
                  </a:lnTo>
                  <a:cubicBezTo>
                    <a:pt x="59703" y="420370"/>
                    <a:pt x="59703" y="424193"/>
                    <a:pt x="59703" y="425450"/>
                  </a:cubicBezTo>
                  <a:lnTo>
                    <a:pt x="59703" y="427990"/>
                  </a:lnTo>
                  <a:lnTo>
                    <a:pt x="50800" y="427990"/>
                  </a:lnTo>
                  <a:lnTo>
                    <a:pt x="50800" y="425450"/>
                  </a:lnTo>
                  <a:cubicBezTo>
                    <a:pt x="47003" y="424193"/>
                    <a:pt x="41910" y="424193"/>
                    <a:pt x="38100" y="425450"/>
                  </a:cubicBezTo>
                  <a:lnTo>
                    <a:pt x="38100" y="427990"/>
                  </a:lnTo>
                  <a:cubicBezTo>
                    <a:pt x="36843" y="427990"/>
                    <a:pt x="35560" y="427990"/>
                    <a:pt x="35560" y="429260"/>
                  </a:cubicBezTo>
                  <a:lnTo>
                    <a:pt x="35560" y="430543"/>
                  </a:lnTo>
                  <a:cubicBezTo>
                    <a:pt x="34303" y="431800"/>
                    <a:pt x="33020" y="430543"/>
                    <a:pt x="31750" y="431800"/>
                  </a:cubicBezTo>
                  <a:lnTo>
                    <a:pt x="31750" y="434340"/>
                  </a:lnTo>
                  <a:cubicBezTo>
                    <a:pt x="31750" y="434340"/>
                    <a:pt x="29210" y="433070"/>
                    <a:pt x="29210" y="434340"/>
                  </a:cubicBezTo>
                  <a:lnTo>
                    <a:pt x="29210" y="436893"/>
                  </a:lnTo>
                  <a:cubicBezTo>
                    <a:pt x="27953" y="436893"/>
                    <a:pt x="26670" y="436893"/>
                    <a:pt x="26670" y="438150"/>
                  </a:cubicBezTo>
                  <a:lnTo>
                    <a:pt x="26670" y="440690"/>
                  </a:lnTo>
                  <a:cubicBezTo>
                    <a:pt x="25400" y="440690"/>
                    <a:pt x="24143" y="439420"/>
                    <a:pt x="22860" y="440690"/>
                  </a:cubicBezTo>
                  <a:lnTo>
                    <a:pt x="22860" y="443243"/>
                  </a:lnTo>
                  <a:lnTo>
                    <a:pt x="17793" y="443243"/>
                  </a:lnTo>
                  <a:lnTo>
                    <a:pt x="17793" y="438150"/>
                  </a:lnTo>
                  <a:cubicBezTo>
                    <a:pt x="20320" y="439420"/>
                    <a:pt x="21603" y="435610"/>
                    <a:pt x="20320" y="434340"/>
                  </a:cubicBezTo>
                  <a:lnTo>
                    <a:pt x="20320" y="431800"/>
                  </a:lnTo>
                  <a:cubicBezTo>
                    <a:pt x="24143" y="433070"/>
                    <a:pt x="24143" y="430543"/>
                    <a:pt x="24143" y="427990"/>
                  </a:cubicBezTo>
                  <a:lnTo>
                    <a:pt x="24143" y="425450"/>
                  </a:lnTo>
                  <a:cubicBezTo>
                    <a:pt x="24143" y="425450"/>
                    <a:pt x="26670" y="426720"/>
                    <a:pt x="26670" y="425450"/>
                  </a:cubicBezTo>
                  <a:lnTo>
                    <a:pt x="26670" y="422910"/>
                  </a:lnTo>
                  <a:cubicBezTo>
                    <a:pt x="27953" y="422910"/>
                    <a:pt x="29210" y="422910"/>
                    <a:pt x="30493" y="421640"/>
                  </a:cubicBezTo>
                  <a:lnTo>
                    <a:pt x="30493" y="419100"/>
                  </a:lnTo>
                  <a:cubicBezTo>
                    <a:pt x="33020" y="420370"/>
                    <a:pt x="33020" y="417843"/>
                    <a:pt x="33020" y="415290"/>
                  </a:cubicBezTo>
                  <a:lnTo>
                    <a:pt x="33020" y="414020"/>
                  </a:lnTo>
                  <a:cubicBezTo>
                    <a:pt x="35560" y="415290"/>
                    <a:pt x="36843" y="411493"/>
                    <a:pt x="35560" y="410210"/>
                  </a:cubicBezTo>
                  <a:lnTo>
                    <a:pt x="35560" y="407670"/>
                  </a:lnTo>
                  <a:cubicBezTo>
                    <a:pt x="36843" y="407670"/>
                    <a:pt x="38100" y="407670"/>
                    <a:pt x="39370" y="406400"/>
                  </a:cubicBezTo>
                  <a:lnTo>
                    <a:pt x="39370" y="403860"/>
                  </a:lnTo>
                  <a:lnTo>
                    <a:pt x="41910" y="403860"/>
                  </a:lnTo>
                  <a:cubicBezTo>
                    <a:pt x="43193" y="401320"/>
                    <a:pt x="41910" y="398793"/>
                    <a:pt x="41910" y="394970"/>
                  </a:cubicBezTo>
                  <a:cubicBezTo>
                    <a:pt x="43193" y="394970"/>
                    <a:pt x="44450" y="396240"/>
                    <a:pt x="45720" y="394970"/>
                  </a:cubicBezTo>
                  <a:lnTo>
                    <a:pt x="45720" y="392443"/>
                  </a:lnTo>
                  <a:cubicBezTo>
                    <a:pt x="48260" y="393700"/>
                    <a:pt x="48260" y="389890"/>
                    <a:pt x="48260" y="388620"/>
                  </a:cubicBezTo>
                  <a:lnTo>
                    <a:pt x="48260" y="386093"/>
                  </a:lnTo>
                  <a:lnTo>
                    <a:pt x="50800" y="386093"/>
                  </a:lnTo>
                  <a:cubicBezTo>
                    <a:pt x="52070" y="383540"/>
                    <a:pt x="50800" y="379743"/>
                    <a:pt x="50800" y="377190"/>
                  </a:cubicBezTo>
                  <a:cubicBezTo>
                    <a:pt x="52070" y="377190"/>
                    <a:pt x="53353" y="377190"/>
                    <a:pt x="54610" y="375920"/>
                  </a:cubicBezTo>
                  <a:lnTo>
                    <a:pt x="54610" y="373393"/>
                  </a:lnTo>
                  <a:cubicBezTo>
                    <a:pt x="54610" y="373393"/>
                    <a:pt x="57150" y="374650"/>
                    <a:pt x="57150" y="373393"/>
                  </a:cubicBezTo>
                  <a:lnTo>
                    <a:pt x="57150" y="370840"/>
                  </a:lnTo>
                  <a:cubicBezTo>
                    <a:pt x="59703" y="372110"/>
                    <a:pt x="60960" y="369570"/>
                    <a:pt x="60960" y="367030"/>
                  </a:cubicBezTo>
                  <a:lnTo>
                    <a:pt x="60960" y="364490"/>
                  </a:lnTo>
                  <a:cubicBezTo>
                    <a:pt x="63500" y="365760"/>
                    <a:pt x="63500" y="363220"/>
                    <a:pt x="63500" y="360680"/>
                  </a:cubicBezTo>
                  <a:lnTo>
                    <a:pt x="63500" y="358140"/>
                  </a:lnTo>
                  <a:cubicBezTo>
                    <a:pt x="66053" y="360680"/>
                    <a:pt x="67310" y="356870"/>
                    <a:pt x="66053" y="354330"/>
                  </a:cubicBezTo>
                  <a:lnTo>
                    <a:pt x="66053" y="353060"/>
                  </a:lnTo>
                  <a:lnTo>
                    <a:pt x="68593" y="353060"/>
                  </a:lnTo>
                  <a:cubicBezTo>
                    <a:pt x="69850" y="349250"/>
                    <a:pt x="69850" y="344170"/>
                    <a:pt x="69850" y="340360"/>
                  </a:cubicBezTo>
                  <a:cubicBezTo>
                    <a:pt x="69850" y="340360"/>
                    <a:pt x="72403" y="341630"/>
                    <a:pt x="72403" y="339090"/>
                  </a:cubicBezTo>
                  <a:lnTo>
                    <a:pt x="72403" y="337820"/>
                  </a:lnTo>
                  <a:cubicBezTo>
                    <a:pt x="74943" y="339090"/>
                    <a:pt x="76200" y="335280"/>
                    <a:pt x="76200" y="334010"/>
                  </a:cubicBezTo>
                  <a:lnTo>
                    <a:pt x="76200" y="331470"/>
                  </a:lnTo>
                  <a:lnTo>
                    <a:pt x="77470" y="331470"/>
                  </a:lnTo>
                  <a:cubicBezTo>
                    <a:pt x="78753" y="328930"/>
                    <a:pt x="78753" y="325120"/>
                    <a:pt x="78753" y="322580"/>
                  </a:cubicBezTo>
                  <a:cubicBezTo>
                    <a:pt x="80010" y="322580"/>
                    <a:pt x="81293" y="322580"/>
                    <a:pt x="81293" y="321310"/>
                  </a:cubicBezTo>
                  <a:lnTo>
                    <a:pt x="81293" y="318770"/>
                  </a:lnTo>
                  <a:cubicBezTo>
                    <a:pt x="85103" y="320040"/>
                    <a:pt x="85103" y="317500"/>
                    <a:pt x="85103" y="314960"/>
                  </a:cubicBezTo>
                  <a:lnTo>
                    <a:pt x="85103" y="312420"/>
                  </a:lnTo>
                  <a:lnTo>
                    <a:pt x="87643" y="312420"/>
                  </a:lnTo>
                  <a:cubicBezTo>
                    <a:pt x="88900" y="309880"/>
                    <a:pt x="87643" y="307340"/>
                    <a:pt x="87643" y="303530"/>
                  </a:cubicBezTo>
                  <a:cubicBezTo>
                    <a:pt x="90170" y="304800"/>
                    <a:pt x="91453" y="302260"/>
                    <a:pt x="91453" y="299720"/>
                  </a:cubicBezTo>
                  <a:lnTo>
                    <a:pt x="91453" y="297180"/>
                  </a:lnTo>
                  <a:cubicBezTo>
                    <a:pt x="93993" y="299720"/>
                    <a:pt x="93993" y="295910"/>
                    <a:pt x="93993" y="293370"/>
                  </a:cubicBezTo>
                  <a:lnTo>
                    <a:pt x="93993" y="292100"/>
                  </a:lnTo>
                  <a:lnTo>
                    <a:pt x="96520" y="292100"/>
                  </a:lnTo>
                  <a:cubicBezTo>
                    <a:pt x="97803" y="288290"/>
                    <a:pt x="96520" y="283210"/>
                    <a:pt x="96520" y="279400"/>
                  </a:cubicBezTo>
                  <a:cubicBezTo>
                    <a:pt x="100343" y="280670"/>
                    <a:pt x="100343" y="278130"/>
                    <a:pt x="100343" y="275590"/>
                  </a:cubicBezTo>
                  <a:lnTo>
                    <a:pt x="100343" y="273050"/>
                  </a:lnTo>
                  <a:lnTo>
                    <a:pt x="102870" y="273050"/>
                  </a:lnTo>
                  <a:cubicBezTo>
                    <a:pt x="104153" y="270510"/>
                    <a:pt x="102870" y="266700"/>
                    <a:pt x="102870" y="264160"/>
                  </a:cubicBezTo>
                  <a:lnTo>
                    <a:pt x="105410" y="264160"/>
                  </a:lnTo>
                  <a:cubicBezTo>
                    <a:pt x="106693" y="260350"/>
                    <a:pt x="105410" y="256540"/>
                    <a:pt x="106693" y="251460"/>
                  </a:cubicBezTo>
                  <a:cubicBezTo>
                    <a:pt x="106693" y="251460"/>
                    <a:pt x="107950" y="252730"/>
                    <a:pt x="109220" y="251460"/>
                  </a:cubicBezTo>
                  <a:lnTo>
                    <a:pt x="109220" y="248920"/>
                  </a:lnTo>
                  <a:cubicBezTo>
                    <a:pt x="111760" y="250190"/>
                    <a:pt x="113043" y="247650"/>
                    <a:pt x="111760" y="245110"/>
                  </a:cubicBezTo>
                  <a:lnTo>
                    <a:pt x="111760" y="242570"/>
                  </a:lnTo>
                  <a:lnTo>
                    <a:pt x="114300" y="242570"/>
                  </a:lnTo>
                  <a:cubicBezTo>
                    <a:pt x="115570" y="238760"/>
                    <a:pt x="115570" y="234950"/>
                    <a:pt x="115570" y="231140"/>
                  </a:cubicBezTo>
                  <a:cubicBezTo>
                    <a:pt x="118110" y="232410"/>
                    <a:pt x="118110" y="228600"/>
                    <a:pt x="118110" y="227330"/>
                  </a:cubicBezTo>
                  <a:lnTo>
                    <a:pt x="118110" y="224790"/>
                  </a:lnTo>
                  <a:cubicBezTo>
                    <a:pt x="120650" y="226060"/>
                    <a:pt x="121920" y="222250"/>
                    <a:pt x="121920" y="220980"/>
                  </a:cubicBezTo>
                  <a:lnTo>
                    <a:pt x="121920" y="218440"/>
                  </a:lnTo>
                  <a:lnTo>
                    <a:pt x="123203" y="218440"/>
                  </a:lnTo>
                  <a:lnTo>
                    <a:pt x="124460" y="200660"/>
                  </a:lnTo>
                  <a:lnTo>
                    <a:pt x="127000" y="200660"/>
                  </a:lnTo>
                  <a:cubicBezTo>
                    <a:pt x="128270" y="198120"/>
                    <a:pt x="127000" y="194310"/>
                    <a:pt x="127000" y="190500"/>
                  </a:cubicBezTo>
                  <a:cubicBezTo>
                    <a:pt x="130810" y="193040"/>
                    <a:pt x="130810" y="189230"/>
                    <a:pt x="130810" y="186690"/>
                  </a:cubicBezTo>
                  <a:lnTo>
                    <a:pt x="130810" y="185420"/>
                  </a:lnTo>
                  <a:lnTo>
                    <a:pt x="133350" y="185420"/>
                  </a:lnTo>
                  <a:lnTo>
                    <a:pt x="133350" y="166370"/>
                  </a:lnTo>
                  <a:lnTo>
                    <a:pt x="135903" y="166370"/>
                  </a:lnTo>
                  <a:cubicBezTo>
                    <a:pt x="137160" y="162560"/>
                    <a:pt x="135903" y="158750"/>
                    <a:pt x="137160" y="154940"/>
                  </a:cubicBezTo>
                  <a:lnTo>
                    <a:pt x="138443" y="154940"/>
                  </a:lnTo>
                  <a:cubicBezTo>
                    <a:pt x="139700" y="152400"/>
                    <a:pt x="139700" y="148590"/>
                    <a:pt x="139700" y="144780"/>
                  </a:cubicBezTo>
                  <a:lnTo>
                    <a:pt x="142253" y="144780"/>
                  </a:lnTo>
                  <a:cubicBezTo>
                    <a:pt x="143510" y="138430"/>
                    <a:pt x="142253" y="130810"/>
                    <a:pt x="142253" y="124460"/>
                  </a:cubicBezTo>
                  <a:lnTo>
                    <a:pt x="144793" y="124460"/>
                  </a:lnTo>
                  <a:lnTo>
                    <a:pt x="146050" y="109220"/>
                  </a:lnTo>
                  <a:lnTo>
                    <a:pt x="148603" y="109220"/>
                  </a:lnTo>
                  <a:cubicBezTo>
                    <a:pt x="149860" y="106680"/>
                    <a:pt x="148603" y="102870"/>
                    <a:pt x="148603" y="99060"/>
                  </a:cubicBezTo>
                  <a:lnTo>
                    <a:pt x="151143" y="99060"/>
                  </a:lnTo>
                  <a:cubicBezTo>
                    <a:pt x="152400" y="92710"/>
                    <a:pt x="151143" y="85090"/>
                    <a:pt x="152400" y="78740"/>
                  </a:cubicBezTo>
                  <a:lnTo>
                    <a:pt x="153670" y="78740"/>
                  </a:lnTo>
                  <a:cubicBezTo>
                    <a:pt x="154953" y="74930"/>
                    <a:pt x="154953" y="69850"/>
                    <a:pt x="154953" y="66040"/>
                  </a:cubicBezTo>
                  <a:cubicBezTo>
                    <a:pt x="156210" y="66040"/>
                    <a:pt x="157493" y="67310"/>
                    <a:pt x="157493" y="64770"/>
                  </a:cubicBezTo>
                  <a:cubicBezTo>
                    <a:pt x="157493" y="64770"/>
                    <a:pt x="158750" y="63500"/>
                    <a:pt x="157493" y="62230"/>
                  </a:cubicBezTo>
                  <a:lnTo>
                    <a:pt x="154953" y="62230"/>
                  </a:lnTo>
                  <a:lnTo>
                    <a:pt x="154953" y="50800"/>
                  </a:lnTo>
                  <a:cubicBezTo>
                    <a:pt x="157493" y="52070"/>
                    <a:pt x="158750" y="49530"/>
                    <a:pt x="157493" y="46990"/>
                  </a:cubicBezTo>
                  <a:lnTo>
                    <a:pt x="157493" y="44450"/>
                  </a:lnTo>
                  <a:cubicBezTo>
                    <a:pt x="161303" y="45720"/>
                    <a:pt x="161303" y="43180"/>
                    <a:pt x="161303" y="40640"/>
                  </a:cubicBezTo>
                  <a:lnTo>
                    <a:pt x="161303" y="38100"/>
                  </a:lnTo>
                  <a:lnTo>
                    <a:pt x="151143" y="38100"/>
                  </a:lnTo>
                  <a:lnTo>
                    <a:pt x="151143" y="40640"/>
                  </a:lnTo>
                  <a:cubicBezTo>
                    <a:pt x="149860" y="40640"/>
                    <a:pt x="148603" y="40640"/>
                    <a:pt x="148603" y="41910"/>
                  </a:cubicBezTo>
                  <a:lnTo>
                    <a:pt x="148603" y="44450"/>
                  </a:lnTo>
                  <a:cubicBezTo>
                    <a:pt x="144793" y="43180"/>
                    <a:pt x="144793" y="45720"/>
                    <a:pt x="144793" y="48260"/>
                  </a:cubicBezTo>
                  <a:lnTo>
                    <a:pt x="144793" y="49530"/>
                  </a:lnTo>
                  <a:lnTo>
                    <a:pt x="142253" y="49530"/>
                  </a:lnTo>
                  <a:cubicBezTo>
                    <a:pt x="140970" y="57150"/>
                    <a:pt x="142253" y="66040"/>
                    <a:pt x="142253" y="74930"/>
                  </a:cubicBezTo>
                  <a:lnTo>
                    <a:pt x="139700" y="74930"/>
                  </a:lnTo>
                  <a:cubicBezTo>
                    <a:pt x="138443" y="77470"/>
                    <a:pt x="138443" y="80010"/>
                    <a:pt x="138443" y="83820"/>
                  </a:cubicBezTo>
                  <a:lnTo>
                    <a:pt x="137160" y="83820"/>
                  </a:lnTo>
                  <a:cubicBezTo>
                    <a:pt x="134620" y="86360"/>
                    <a:pt x="135903" y="90170"/>
                    <a:pt x="135903" y="92710"/>
                  </a:cubicBezTo>
                  <a:lnTo>
                    <a:pt x="133350" y="92710"/>
                  </a:lnTo>
                  <a:lnTo>
                    <a:pt x="133350" y="107950"/>
                  </a:lnTo>
                  <a:lnTo>
                    <a:pt x="130810" y="107950"/>
                  </a:lnTo>
                  <a:cubicBezTo>
                    <a:pt x="129553" y="111760"/>
                    <a:pt x="129553" y="116840"/>
                    <a:pt x="129553" y="120650"/>
                  </a:cubicBezTo>
                  <a:lnTo>
                    <a:pt x="127000" y="120650"/>
                  </a:lnTo>
                  <a:lnTo>
                    <a:pt x="127000" y="135890"/>
                  </a:lnTo>
                  <a:lnTo>
                    <a:pt x="124460" y="135890"/>
                  </a:lnTo>
                  <a:cubicBezTo>
                    <a:pt x="123203" y="143510"/>
                    <a:pt x="123203" y="151130"/>
                    <a:pt x="123203" y="160020"/>
                  </a:cubicBezTo>
                  <a:cubicBezTo>
                    <a:pt x="120650" y="158750"/>
                    <a:pt x="120650" y="161290"/>
                    <a:pt x="120650" y="163830"/>
                  </a:cubicBezTo>
                  <a:lnTo>
                    <a:pt x="120650" y="166370"/>
                  </a:lnTo>
                  <a:cubicBezTo>
                    <a:pt x="119393" y="166370"/>
                    <a:pt x="118110" y="165100"/>
                    <a:pt x="118110" y="166370"/>
                  </a:cubicBezTo>
                  <a:lnTo>
                    <a:pt x="118110" y="168910"/>
                  </a:lnTo>
                  <a:lnTo>
                    <a:pt x="115570" y="168910"/>
                  </a:lnTo>
                  <a:lnTo>
                    <a:pt x="114300" y="186690"/>
                  </a:lnTo>
                  <a:lnTo>
                    <a:pt x="111760" y="186690"/>
                  </a:lnTo>
                  <a:cubicBezTo>
                    <a:pt x="110503" y="190500"/>
                    <a:pt x="111760" y="193040"/>
                    <a:pt x="111760" y="196850"/>
                  </a:cubicBezTo>
                  <a:cubicBezTo>
                    <a:pt x="107950" y="195580"/>
                    <a:pt x="107950" y="198120"/>
                    <a:pt x="107950" y="200660"/>
                  </a:cubicBezTo>
                  <a:lnTo>
                    <a:pt x="107950" y="201930"/>
                  </a:lnTo>
                  <a:lnTo>
                    <a:pt x="106693" y="201930"/>
                  </a:lnTo>
                  <a:lnTo>
                    <a:pt x="105410" y="220980"/>
                  </a:lnTo>
                  <a:cubicBezTo>
                    <a:pt x="102870" y="219710"/>
                    <a:pt x="101600" y="222250"/>
                    <a:pt x="102870" y="224790"/>
                  </a:cubicBezTo>
                  <a:lnTo>
                    <a:pt x="102870" y="227330"/>
                  </a:lnTo>
                  <a:cubicBezTo>
                    <a:pt x="99060" y="226060"/>
                    <a:pt x="99060" y="228600"/>
                    <a:pt x="99060" y="231140"/>
                  </a:cubicBezTo>
                  <a:lnTo>
                    <a:pt x="99060" y="232410"/>
                  </a:lnTo>
                  <a:lnTo>
                    <a:pt x="96520" y="232410"/>
                  </a:lnTo>
                  <a:cubicBezTo>
                    <a:pt x="95250" y="236220"/>
                    <a:pt x="96520" y="241300"/>
                    <a:pt x="96520" y="245110"/>
                  </a:cubicBezTo>
                  <a:cubicBezTo>
                    <a:pt x="92710" y="243840"/>
                    <a:pt x="92710" y="247650"/>
                    <a:pt x="92710" y="248920"/>
                  </a:cubicBezTo>
                  <a:lnTo>
                    <a:pt x="92710" y="251460"/>
                  </a:lnTo>
                  <a:cubicBezTo>
                    <a:pt x="90170" y="250190"/>
                    <a:pt x="90170" y="252730"/>
                    <a:pt x="90170" y="255270"/>
                  </a:cubicBezTo>
                  <a:lnTo>
                    <a:pt x="90170" y="257810"/>
                  </a:lnTo>
                  <a:lnTo>
                    <a:pt x="87643" y="257810"/>
                  </a:lnTo>
                  <a:cubicBezTo>
                    <a:pt x="86360" y="261620"/>
                    <a:pt x="87643" y="265430"/>
                    <a:pt x="87643" y="269240"/>
                  </a:cubicBezTo>
                  <a:cubicBezTo>
                    <a:pt x="83820" y="267970"/>
                    <a:pt x="83820" y="271780"/>
                    <a:pt x="83820" y="273050"/>
                  </a:cubicBezTo>
                  <a:lnTo>
                    <a:pt x="83820" y="275590"/>
                  </a:lnTo>
                  <a:cubicBezTo>
                    <a:pt x="81293" y="274320"/>
                    <a:pt x="80010" y="278130"/>
                    <a:pt x="81293" y="279400"/>
                  </a:cubicBezTo>
                  <a:lnTo>
                    <a:pt x="81293" y="281940"/>
                  </a:lnTo>
                  <a:lnTo>
                    <a:pt x="78753" y="281940"/>
                  </a:lnTo>
                  <a:cubicBezTo>
                    <a:pt x="77470" y="284480"/>
                    <a:pt x="77470" y="288290"/>
                    <a:pt x="77470" y="290830"/>
                  </a:cubicBezTo>
                  <a:cubicBezTo>
                    <a:pt x="74943" y="289560"/>
                    <a:pt x="74943" y="293370"/>
                    <a:pt x="74943" y="294640"/>
                  </a:cubicBezTo>
                  <a:lnTo>
                    <a:pt x="74943" y="297180"/>
                  </a:lnTo>
                  <a:cubicBezTo>
                    <a:pt x="72403" y="295910"/>
                    <a:pt x="71120" y="298450"/>
                    <a:pt x="72403" y="300990"/>
                  </a:cubicBezTo>
                  <a:lnTo>
                    <a:pt x="72403" y="303530"/>
                  </a:lnTo>
                  <a:lnTo>
                    <a:pt x="69850" y="303530"/>
                  </a:lnTo>
                  <a:cubicBezTo>
                    <a:pt x="68593" y="306070"/>
                    <a:pt x="68593" y="308610"/>
                    <a:pt x="68593" y="312420"/>
                  </a:cubicBezTo>
                  <a:cubicBezTo>
                    <a:pt x="66053" y="311150"/>
                    <a:pt x="64770" y="313690"/>
                    <a:pt x="66053" y="316230"/>
                  </a:cubicBezTo>
                  <a:lnTo>
                    <a:pt x="66053" y="318770"/>
                  </a:lnTo>
                  <a:cubicBezTo>
                    <a:pt x="64770" y="318770"/>
                    <a:pt x="63500" y="317500"/>
                    <a:pt x="62243" y="318770"/>
                  </a:cubicBezTo>
                  <a:lnTo>
                    <a:pt x="62243" y="321310"/>
                  </a:lnTo>
                  <a:lnTo>
                    <a:pt x="60960" y="321310"/>
                  </a:lnTo>
                  <a:cubicBezTo>
                    <a:pt x="58420" y="323850"/>
                    <a:pt x="59703" y="327660"/>
                    <a:pt x="59703" y="330200"/>
                  </a:cubicBezTo>
                  <a:cubicBezTo>
                    <a:pt x="57150" y="328930"/>
                    <a:pt x="55893" y="332740"/>
                    <a:pt x="57150" y="334010"/>
                  </a:cubicBezTo>
                  <a:lnTo>
                    <a:pt x="57150" y="336550"/>
                  </a:lnTo>
                  <a:cubicBezTo>
                    <a:pt x="53353" y="335280"/>
                    <a:pt x="53353" y="339090"/>
                    <a:pt x="53353" y="340360"/>
                  </a:cubicBezTo>
                  <a:lnTo>
                    <a:pt x="53353" y="342900"/>
                  </a:lnTo>
                  <a:lnTo>
                    <a:pt x="50800" y="342900"/>
                  </a:lnTo>
                  <a:cubicBezTo>
                    <a:pt x="49543" y="346710"/>
                    <a:pt x="50800" y="350520"/>
                    <a:pt x="50800" y="354330"/>
                  </a:cubicBezTo>
                  <a:cubicBezTo>
                    <a:pt x="49543" y="355600"/>
                    <a:pt x="48260" y="354330"/>
                    <a:pt x="47003" y="355600"/>
                  </a:cubicBezTo>
                  <a:lnTo>
                    <a:pt x="47003" y="358140"/>
                  </a:lnTo>
                  <a:cubicBezTo>
                    <a:pt x="47003" y="358140"/>
                    <a:pt x="44450" y="356870"/>
                    <a:pt x="44450" y="358140"/>
                  </a:cubicBezTo>
                  <a:lnTo>
                    <a:pt x="44450" y="360680"/>
                  </a:lnTo>
                  <a:cubicBezTo>
                    <a:pt x="41910" y="359410"/>
                    <a:pt x="40653" y="363220"/>
                    <a:pt x="41910" y="364490"/>
                  </a:cubicBezTo>
                  <a:lnTo>
                    <a:pt x="41910" y="367030"/>
                  </a:lnTo>
                  <a:cubicBezTo>
                    <a:pt x="38100" y="365760"/>
                    <a:pt x="38100" y="369570"/>
                    <a:pt x="38100" y="370840"/>
                  </a:cubicBezTo>
                  <a:lnTo>
                    <a:pt x="38100" y="373393"/>
                  </a:lnTo>
                  <a:cubicBezTo>
                    <a:pt x="36843" y="373393"/>
                    <a:pt x="35560" y="372110"/>
                    <a:pt x="35560" y="373393"/>
                  </a:cubicBezTo>
                  <a:lnTo>
                    <a:pt x="35560" y="375920"/>
                  </a:lnTo>
                  <a:lnTo>
                    <a:pt x="33020" y="375920"/>
                  </a:lnTo>
                  <a:cubicBezTo>
                    <a:pt x="31750" y="378460"/>
                    <a:pt x="31750" y="382270"/>
                    <a:pt x="31750" y="384810"/>
                  </a:cubicBezTo>
                  <a:cubicBezTo>
                    <a:pt x="31750" y="386093"/>
                    <a:pt x="29210" y="384810"/>
                    <a:pt x="29210" y="386093"/>
                  </a:cubicBezTo>
                  <a:lnTo>
                    <a:pt x="29210" y="388620"/>
                  </a:lnTo>
                  <a:cubicBezTo>
                    <a:pt x="27953" y="388620"/>
                    <a:pt x="26670" y="387350"/>
                    <a:pt x="26670" y="388620"/>
                  </a:cubicBezTo>
                  <a:lnTo>
                    <a:pt x="26670" y="391160"/>
                  </a:lnTo>
                  <a:lnTo>
                    <a:pt x="24143" y="391160"/>
                  </a:lnTo>
                  <a:cubicBezTo>
                    <a:pt x="22860" y="394970"/>
                    <a:pt x="22860" y="400050"/>
                    <a:pt x="22860" y="403860"/>
                  </a:cubicBezTo>
                  <a:cubicBezTo>
                    <a:pt x="20320" y="402590"/>
                    <a:pt x="19050" y="405143"/>
                    <a:pt x="20320" y="407670"/>
                  </a:cubicBezTo>
                  <a:lnTo>
                    <a:pt x="20320" y="410210"/>
                  </a:lnTo>
                  <a:cubicBezTo>
                    <a:pt x="16510" y="408940"/>
                    <a:pt x="16510" y="411493"/>
                    <a:pt x="16510" y="414020"/>
                  </a:cubicBezTo>
                  <a:lnTo>
                    <a:pt x="16510" y="415290"/>
                  </a:lnTo>
                  <a:lnTo>
                    <a:pt x="15253" y="415290"/>
                  </a:lnTo>
                  <a:cubicBezTo>
                    <a:pt x="12700" y="419100"/>
                    <a:pt x="13970" y="421640"/>
                    <a:pt x="13970" y="425450"/>
                  </a:cubicBezTo>
                  <a:lnTo>
                    <a:pt x="5093" y="425450"/>
                  </a:lnTo>
                  <a:cubicBezTo>
                    <a:pt x="5093" y="397510"/>
                    <a:pt x="6350" y="369570"/>
                    <a:pt x="5093" y="342900"/>
                  </a:cubicBezTo>
                  <a:lnTo>
                    <a:pt x="2553" y="342900"/>
                  </a:lnTo>
                  <a:cubicBezTo>
                    <a:pt x="2553" y="334010"/>
                    <a:pt x="2553" y="323850"/>
                    <a:pt x="1270" y="314960"/>
                  </a:cubicBezTo>
                  <a:lnTo>
                    <a:pt x="0" y="314960"/>
                  </a:lnTo>
                  <a:lnTo>
                    <a:pt x="0" y="312420"/>
                  </a:lnTo>
                  <a:lnTo>
                    <a:pt x="1270" y="312420"/>
                  </a:lnTo>
                  <a:cubicBezTo>
                    <a:pt x="2553" y="309880"/>
                    <a:pt x="2553" y="307340"/>
                    <a:pt x="2553" y="303530"/>
                  </a:cubicBezTo>
                  <a:lnTo>
                    <a:pt x="5093" y="303530"/>
                  </a:lnTo>
                  <a:cubicBezTo>
                    <a:pt x="6350" y="299720"/>
                    <a:pt x="5093" y="295910"/>
                    <a:pt x="5093" y="292100"/>
                  </a:cubicBezTo>
                  <a:cubicBezTo>
                    <a:pt x="7620" y="292100"/>
                    <a:pt x="10160" y="292100"/>
                    <a:pt x="11443" y="290830"/>
                  </a:cubicBezTo>
                  <a:lnTo>
                    <a:pt x="11443" y="288290"/>
                  </a:lnTo>
                  <a:cubicBezTo>
                    <a:pt x="15253" y="288290"/>
                    <a:pt x="17793" y="289560"/>
                    <a:pt x="20320" y="288290"/>
                  </a:cubicBezTo>
                  <a:lnTo>
                    <a:pt x="20320" y="285750"/>
                  </a:lnTo>
                  <a:lnTo>
                    <a:pt x="22860" y="285750"/>
                  </a:lnTo>
                  <a:lnTo>
                    <a:pt x="24143" y="181610"/>
                  </a:lnTo>
                  <a:cubicBezTo>
                    <a:pt x="31750" y="181610"/>
                    <a:pt x="40653" y="182880"/>
                    <a:pt x="48260" y="181610"/>
                  </a:cubicBezTo>
                  <a:lnTo>
                    <a:pt x="48260" y="179070"/>
                  </a:lnTo>
                  <a:lnTo>
                    <a:pt x="50800" y="179070"/>
                  </a:lnTo>
                  <a:cubicBezTo>
                    <a:pt x="52070" y="171450"/>
                    <a:pt x="50800" y="162560"/>
                    <a:pt x="50800" y="154940"/>
                  </a:cubicBezTo>
                  <a:lnTo>
                    <a:pt x="53353" y="154940"/>
                  </a:lnTo>
                  <a:cubicBezTo>
                    <a:pt x="54610" y="144780"/>
                    <a:pt x="54610" y="133350"/>
                    <a:pt x="53353" y="123190"/>
                  </a:cubicBezTo>
                  <a:lnTo>
                    <a:pt x="50800" y="123190"/>
                  </a:lnTo>
                  <a:lnTo>
                    <a:pt x="50800" y="111760"/>
                  </a:lnTo>
                  <a:cubicBezTo>
                    <a:pt x="54610" y="113030"/>
                    <a:pt x="54610" y="110490"/>
                    <a:pt x="54610" y="107950"/>
                  </a:cubicBezTo>
                  <a:lnTo>
                    <a:pt x="54610" y="105410"/>
                  </a:lnTo>
                  <a:lnTo>
                    <a:pt x="66053" y="105410"/>
                  </a:lnTo>
                  <a:cubicBezTo>
                    <a:pt x="64770" y="109220"/>
                    <a:pt x="67310" y="109220"/>
                    <a:pt x="69850" y="109220"/>
                  </a:cubicBezTo>
                  <a:cubicBezTo>
                    <a:pt x="69850" y="109220"/>
                    <a:pt x="72403" y="109220"/>
                    <a:pt x="72403" y="107950"/>
                  </a:cubicBezTo>
                  <a:lnTo>
                    <a:pt x="72403" y="105410"/>
                  </a:lnTo>
                  <a:cubicBezTo>
                    <a:pt x="74943" y="105410"/>
                    <a:pt x="77470" y="106680"/>
                    <a:pt x="78753" y="105410"/>
                  </a:cubicBezTo>
                  <a:lnTo>
                    <a:pt x="78753" y="102870"/>
                  </a:lnTo>
                  <a:cubicBezTo>
                    <a:pt x="80010" y="102870"/>
                    <a:pt x="81293" y="102870"/>
                    <a:pt x="81293" y="101600"/>
                  </a:cubicBezTo>
                  <a:lnTo>
                    <a:pt x="81293" y="99060"/>
                  </a:lnTo>
                  <a:cubicBezTo>
                    <a:pt x="82550" y="99060"/>
                    <a:pt x="83820" y="100330"/>
                    <a:pt x="85103" y="99060"/>
                  </a:cubicBezTo>
                  <a:lnTo>
                    <a:pt x="85103" y="96520"/>
                  </a:lnTo>
                  <a:lnTo>
                    <a:pt x="87643" y="96520"/>
                  </a:lnTo>
                  <a:lnTo>
                    <a:pt x="87643" y="78740"/>
                  </a:lnTo>
                  <a:cubicBezTo>
                    <a:pt x="90170" y="80010"/>
                    <a:pt x="91453" y="76200"/>
                    <a:pt x="91453" y="74930"/>
                  </a:cubicBezTo>
                  <a:lnTo>
                    <a:pt x="91453" y="72390"/>
                  </a:lnTo>
                  <a:cubicBezTo>
                    <a:pt x="93993" y="73660"/>
                    <a:pt x="93993" y="69850"/>
                    <a:pt x="93993" y="68580"/>
                  </a:cubicBezTo>
                  <a:lnTo>
                    <a:pt x="93993" y="66040"/>
                  </a:lnTo>
                  <a:lnTo>
                    <a:pt x="96520" y="66040"/>
                  </a:lnTo>
                  <a:lnTo>
                    <a:pt x="96520" y="50800"/>
                  </a:lnTo>
                  <a:cubicBezTo>
                    <a:pt x="97803" y="50800"/>
                    <a:pt x="99060" y="52070"/>
                    <a:pt x="100343" y="49530"/>
                  </a:cubicBezTo>
                  <a:lnTo>
                    <a:pt x="100343" y="48260"/>
                  </a:lnTo>
                  <a:cubicBezTo>
                    <a:pt x="100343" y="48260"/>
                    <a:pt x="102870" y="48260"/>
                    <a:pt x="102870" y="46990"/>
                  </a:cubicBezTo>
                  <a:lnTo>
                    <a:pt x="102870" y="44450"/>
                  </a:lnTo>
                  <a:cubicBezTo>
                    <a:pt x="105410" y="45720"/>
                    <a:pt x="106693" y="43180"/>
                    <a:pt x="106693" y="40640"/>
                  </a:cubicBezTo>
                  <a:lnTo>
                    <a:pt x="106693" y="38100"/>
                  </a:lnTo>
                  <a:cubicBezTo>
                    <a:pt x="106693" y="38100"/>
                    <a:pt x="107950" y="39370"/>
                    <a:pt x="109220" y="38100"/>
                  </a:cubicBezTo>
                  <a:lnTo>
                    <a:pt x="109220" y="35560"/>
                  </a:lnTo>
                  <a:cubicBezTo>
                    <a:pt x="111760" y="35560"/>
                    <a:pt x="116853" y="36830"/>
                    <a:pt x="115570" y="31750"/>
                  </a:cubicBezTo>
                  <a:lnTo>
                    <a:pt x="115570" y="29210"/>
                  </a:lnTo>
                  <a:cubicBezTo>
                    <a:pt x="115570" y="29210"/>
                    <a:pt x="118110" y="30480"/>
                    <a:pt x="118110" y="29210"/>
                  </a:cubicBezTo>
                  <a:lnTo>
                    <a:pt x="118110" y="26670"/>
                  </a:lnTo>
                  <a:cubicBezTo>
                    <a:pt x="120650" y="26670"/>
                    <a:pt x="123203" y="26670"/>
                    <a:pt x="124460" y="25400"/>
                  </a:cubicBezTo>
                  <a:lnTo>
                    <a:pt x="124460" y="22860"/>
                  </a:lnTo>
                  <a:lnTo>
                    <a:pt x="133350" y="22860"/>
                  </a:lnTo>
                  <a:lnTo>
                    <a:pt x="133350" y="25400"/>
                  </a:lnTo>
                  <a:cubicBezTo>
                    <a:pt x="135903" y="26670"/>
                    <a:pt x="139700" y="26670"/>
                    <a:pt x="142253" y="25400"/>
                  </a:cubicBezTo>
                  <a:lnTo>
                    <a:pt x="142253" y="22860"/>
                  </a:lnTo>
                  <a:cubicBezTo>
                    <a:pt x="144793" y="22860"/>
                    <a:pt x="147320" y="24130"/>
                    <a:pt x="148603" y="22860"/>
                  </a:cubicBezTo>
                  <a:lnTo>
                    <a:pt x="148603" y="20320"/>
                  </a:lnTo>
                  <a:cubicBezTo>
                    <a:pt x="151143" y="21590"/>
                    <a:pt x="152400" y="19050"/>
                    <a:pt x="152400" y="16510"/>
                  </a:cubicBezTo>
                  <a:lnTo>
                    <a:pt x="152400" y="13970"/>
                  </a:lnTo>
                  <a:cubicBezTo>
                    <a:pt x="154953" y="15240"/>
                    <a:pt x="154953" y="12700"/>
                    <a:pt x="154953" y="10160"/>
                  </a:cubicBezTo>
                  <a:lnTo>
                    <a:pt x="154953" y="7620"/>
                  </a:lnTo>
                  <a:cubicBezTo>
                    <a:pt x="156210" y="7620"/>
                    <a:pt x="157493" y="8890"/>
                    <a:pt x="157493" y="7620"/>
                  </a:cubicBezTo>
                  <a:lnTo>
                    <a:pt x="157493" y="5080"/>
                  </a:lnTo>
                  <a:cubicBezTo>
                    <a:pt x="162560" y="5080"/>
                    <a:pt x="160020" y="0"/>
                    <a:pt x="166370" y="254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4" name="Shape 64"/>
            <p:cNvSpPr/>
            <p:nvPr/>
          </p:nvSpPr>
          <p:spPr>
            <a:xfrm>
              <a:off x="261626" y="1124982"/>
              <a:ext cx="231140" cy="438150"/>
            </a:xfrm>
            <a:custGeom>
              <a:avLst/>
              <a:gdLst/>
              <a:ahLst/>
              <a:cxnLst/>
              <a:rect l="0" t="0" r="0" b="0"/>
              <a:pathLst>
                <a:path w="231140" h="438150">
                  <a:moveTo>
                    <a:pt x="58420" y="0"/>
                  </a:moveTo>
                  <a:lnTo>
                    <a:pt x="63500" y="0"/>
                  </a:lnTo>
                  <a:cubicBezTo>
                    <a:pt x="62230" y="3810"/>
                    <a:pt x="64770" y="3810"/>
                    <a:pt x="67310" y="3810"/>
                  </a:cubicBezTo>
                  <a:lnTo>
                    <a:pt x="69850" y="3810"/>
                  </a:lnTo>
                  <a:cubicBezTo>
                    <a:pt x="69850" y="6350"/>
                    <a:pt x="68580" y="7620"/>
                    <a:pt x="69850" y="10160"/>
                  </a:cubicBezTo>
                  <a:lnTo>
                    <a:pt x="72390" y="10160"/>
                  </a:lnTo>
                  <a:cubicBezTo>
                    <a:pt x="72390" y="12700"/>
                    <a:pt x="72390" y="16510"/>
                    <a:pt x="73660" y="19050"/>
                  </a:cubicBezTo>
                  <a:lnTo>
                    <a:pt x="74930" y="19050"/>
                  </a:lnTo>
                  <a:cubicBezTo>
                    <a:pt x="73660" y="21590"/>
                    <a:pt x="77470" y="22860"/>
                    <a:pt x="78740" y="21590"/>
                  </a:cubicBezTo>
                  <a:lnTo>
                    <a:pt x="81280" y="21590"/>
                  </a:lnTo>
                  <a:lnTo>
                    <a:pt x="81280" y="24130"/>
                  </a:lnTo>
                  <a:cubicBezTo>
                    <a:pt x="83820" y="25400"/>
                    <a:pt x="88900" y="25400"/>
                    <a:pt x="91440" y="24130"/>
                  </a:cubicBezTo>
                  <a:lnTo>
                    <a:pt x="91440" y="21590"/>
                  </a:lnTo>
                  <a:lnTo>
                    <a:pt x="105410" y="21590"/>
                  </a:lnTo>
                  <a:cubicBezTo>
                    <a:pt x="106680" y="22860"/>
                    <a:pt x="105410" y="24130"/>
                    <a:pt x="106680" y="25400"/>
                  </a:cubicBezTo>
                  <a:lnTo>
                    <a:pt x="109220" y="25400"/>
                  </a:lnTo>
                  <a:cubicBezTo>
                    <a:pt x="109220" y="25400"/>
                    <a:pt x="107950" y="27940"/>
                    <a:pt x="109220" y="27940"/>
                  </a:cubicBezTo>
                  <a:lnTo>
                    <a:pt x="111760" y="27940"/>
                  </a:lnTo>
                  <a:cubicBezTo>
                    <a:pt x="111760" y="29210"/>
                    <a:pt x="111760" y="30480"/>
                    <a:pt x="113030" y="30480"/>
                  </a:cubicBezTo>
                  <a:lnTo>
                    <a:pt x="115570" y="30480"/>
                  </a:lnTo>
                  <a:cubicBezTo>
                    <a:pt x="115570" y="31750"/>
                    <a:pt x="114300" y="33020"/>
                    <a:pt x="115570" y="34290"/>
                  </a:cubicBezTo>
                  <a:lnTo>
                    <a:pt x="118110" y="34290"/>
                  </a:lnTo>
                  <a:cubicBezTo>
                    <a:pt x="118110" y="35560"/>
                    <a:pt x="118110" y="36830"/>
                    <a:pt x="119380" y="36830"/>
                  </a:cubicBezTo>
                  <a:lnTo>
                    <a:pt x="120650" y="36830"/>
                  </a:lnTo>
                  <a:cubicBezTo>
                    <a:pt x="121920" y="38100"/>
                    <a:pt x="120650" y="39370"/>
                    <a:pt x="121920" y="40640"/>
                  </a:cubicBezTo>
                  <a:lnTo>
                    <a:pt x="124460" y="40640"/>
                  </a:lnTo>
                  <a:cubicBezTo>
                    <a:pt x="124460" y="40640"/>
                    <a:pt x="123190" y="43180"/>
                    <a:pt x="124460" y="43180"/>
                  </a:cubicBezTo>
                  <a:lnTo>
                    <a:pt x="127000" y="43180"/>
                  </a:lnTo>
                  <a:cubicBezTo>
                    <a:pt x="127000" y="45720"/>
                    <a:pt x="127000" y="48260"/>
                    <a:pt x="128270" y="49530"/>
                  </a:cubicBezTo>
                  <a:lnTo>
                    <a:pt x="130810" y="49530"/>
                  </a:lnTo>
                  <a:cubicBezTo>
                    <a:pt x="130810" y="52070"/>
                    <a:pt x="129540" y="55880"/>
                    <a:pt x="130810" y="58420"/>
                  </a:cubicBezTo>
                  <a:lnTo>
                    <a:pt x="133350" y="58420"/>
                  </a:lnTo>
                  <a:cubicBezTo>
                    <a:pt x="133350" y="60960"/>
                    <a:pt x="133350" y="64770"/>
                    <a:pt x="134620" y="67310"/>
                  </a:cubicBezTo>
                  <a:lnTo>
                    <a:pt x="135890" y="67310"/>
                  </a:lnTo>
                  <a:cubicBezTo>
                    <a:pt x="137160" y="71120"/>
                    <a:pt x="135890" y="76200"/>
                    <a:pt x="137160" y="80010"/>
                  </a:cubicBezTo>
                  <a:lnTo>
                    <a:pt x="139700" y="80010"/>
                  </a:lnTo>
                  <a:cubicBezTo>
                    <a:pt x="139700" y="83820"/>
                    <a:pt x="138430" y="88900"/>
                    <a:pt x="139700" y="91440"/>
                  </a:cubicBezTo>
                  <a:lnTo>
                    <a:pt x="142240" y="91440"/>
                  </a:lnTo>
                  <a:cubicBezTo>
                    <a:pt x="142240" y="93980"/>
                    <a:pt x="142240" y="96520"/>
                    <a:pt x="143510" y="97790"/>
                  </a:cubicBezTo>
                  <a:lnTo>
                    <a:pt x="146050" y="97790"/>
                  </a:lnTo>
                  <a:cubicBezTo>
                    <a:pt x="146050" y="99060"/>
                    <a:pt x="144780" y="100330"/>
                    <a:pt x="146050" y="101600"/>
                  </a:cubicBezTo>
                  <a:lnTo>
                    <a:pt x="148590" y="101600"/>
                  </a:lnTo>
                  <a:lnTo>
                    <a:pt x="148590" y="102870"/>
                  </a:lnTo>
                  <a:cubicBezTo>
                    <a:pt x="156210" y="105410"/>
                    <a:pt x="165100" y="104140"/>
                    <a:pt x="172720" y="104140"/>
                  </a:cubicBezTo>
                  <a:cubicBezTo>
                    <a:pt x="172720" y="106680"/>
                    <a:pt x="172720" y="109220"/>
                    <a:pt x="173990" y="110490"/>
                  </a:cubicBezTo>
                  <a:lnTo>
                    <a:pt x="176530" y="110490"/>
                  </a:lnTo>
                  <a:lnTo>
                    <a:pt x="176530" y="118110"/>
                  </a:lnTo>
                  <a:lnTo>
                    <a:pt x="173990" y="118110"/>
                  </a:lnTo>
                  <a:lnTo>
                    <a:pt x="173990" y="156210"/>
                  </a:lnTo>
                  <a:lnTo>
                    <a:pt x="176530" y="156210"/>
                  </a:lnTo>
                  <a:cubicBezTo>
                    <a:pt x="176530" y="162560"/>
                    <a:pt x="173990" y="171450"/>
                    <a:pt x="179070" y="173990"/>
                  </a:cubicBezTo>
                  <a:cubicBezTo>
                    <a:pt x="179070" y="175260"/>
                    <a:pt x="179070" y="176530"/>
                    <a:pt x="180340" y="177800"/>
                  </a:cubicBezTo>
                  <a:lnTo>
                    <a:pt x="181610" y="177800"/>
                  </a:lnTo>
                  <a:lnTo>
                    <a:pt x="181610" y="179070"/>
                  </a:lnTo>
                  <a:cubicBezTo>
                    <a:pt x="186690" y="180340"/>
                    <a:pt x="193040" y="180340"/>
                    <a:pt x="198120" y="179070"/>
                  </a:cubicBezTo>
                  <a:lnTo>
                    <a:pt x="198120" y="177800"/>
                  </a:lnTo>
                  <a:lnTo>
                    <a:pt x="207010" y="177800"/>
                  </a:lnTo>
                  <a:cubicBezTo>
                    <a:pt x="207010" y="177800"/>
                    <a:pt x="205740" y="180340"/>
                    <a:pt x="207010" y="180340"/>
                  </a:cubicBezTo>
                  <a:lnTo>
                    <a:pt x="209550" y="180340"/>
                  </a:lnTo>
                  <a:lnTo>
                    <a:pt x="209550" y="215900"/>
                  </a:lnTo>
                  <a:lnTo>
                    <a:pt x="207010" y="215900"/>
                  </a:lnTo>
                  <a:lnTo>
                    <a:pt x="207010" y="266700"/>
                  </a:lnTo>
                  <a:cubicBezTo>
                    <a:pt x="200660" y="266700"/>
                    <a:pt x="204470" y="274320"/>
                    <a:pt x="203200" y="276860"/>
                  </a:cubicBezTo>
                  <a:cubicBezTo>
                    <a:pt x="204470" y="278130"/>
                    <a:pt x="205740" y="278130"/>
                    <a:pt x="207010" y="278130"/>
                  </a:cubicBezTo>
                  <a:cubicBezTo>
                    <a:pt x="207010" y="279400"/>
                    <a:pt x="205740" y="280670"/>
                    <a:pt x="207010" y="280670"/>
                  </a:cubicBezTo>
                  <a:lnTo>
                    <a:pt x="209550" y="280670"/>
                  </a:lnTo>
                  <a:cubicBezTo>
                    <a:pt x="208280" y="284480"/>
                    <a:pt x="210820" y="284480"/>
                    <a:pt x="213360" y="284480"/>
                  </a:cubicBezTo>
                  <a:lnTo>
                    <a:pt x="215900" y="284480"/>
                  </a:lnTo>
                  <a:lnTo>
                    <a:pt x="215900" y="285750"/>
                  </a:lnTo>
                  <a:cubicBezTo>
                    <a:pt x="218440" y="288290"/>
                    <a:pt x="222250" y="287020"/>
                    <a:pt x="224790" y="287020"/>
                  </a:cubicBezTo>
                  <a:cubicBezTo>
                    <a:pt x="224790" y="289560"/>
                    <a:pt x="224790" y="292100"/>
                    <a:pt x="226060" y="293370"/>
                  </a:cubicBezTo>
                  <a:lnTo>
                    <a:pt x="227330" y="293370"/>
                  </a:lnTo>
                  <a:cubicBezTo>
                    <a:pt x="228600" y="297180"/>
                    <a:pt x="227330" y="302260"/>
                    <a:pt x="228600" y="304800"/>
                  </a:cubicBezTo>
                  <a:lnTo>
                    <a:pt x="231140" y="304800"/>
                  </a:lnTo>
                  <a:lnTo>
                    <a:pt x="231140" y="313690"/>
                  </a:lnTo>
                  <a:lnTo>
                    <a:pt x="228600" y="313690"/>
                  </a:lnTo>
                  <a:lnTo>
                    <a:pt x="227330" y="387350"/>
                  </a:lnTo>
                  <a:cubicBezTo>
                    <a:pt x="224790" y="386080"/>
                    <a:pt x="224790" y="388633"/>
                    <a:pt x="224790" y="391160"/>
                  </a:cubicBezTo>
                  <a:cubicBezTo>
                    <a:pt x="224790" y="391160"/>
                    <a:pt x="224790" y="393700"/>
                    <a:pt x="226060" y="393700"/>
                  </a:cubicBezTo>
                  <a:lnTo>
                    <a:pt x="227330" y="393700"/>
                  </a:lnTo>
                  <a:lnTo>
                    <a:pt x="227330" y="420383"/>
                  </a:lnTo>
                  <a:lnTo>
                    <a:pt x="219710" y="420383"/>
                  </a:lnTo>
                  <a:cubicBezTo>
                    <a:pt x="219710" y="417830"/>
                    <a:pt x="219710" y="414033"/>
                    <a:pt x="218440" y="411480"/>
                  </a:cubicBezTo>
                  <a:lnTo>
                    <a:pt x="215900" y="411480"/>
                  </a:lnTo>
                  <a:cubicBezTo>
                    <a:pt x="215900" y="408940"/>
                    <a:pt x="217170" y="406400"/>
                    <a:pt x="215900" y="405130"/>
                  </a:cubicBezTo>
                  <a:lnTo>
                    <a:pt x="213360" y="405130"/>
                  </a:lnTo>
                  <a:cubicBezTo>
                    <a:pt x="213360" y="402590"/>
                    <a:pt x="213360" y="400050"/>
                    <a:pt x="212090" y="398780"/>
                  </a:cubicBezTo>
                  <a:lnTo>
                    <a:pt x="210820" y="398780"/>
                  </a:lnTo>
                  <a:cubicBezTo>
                    <a:pt x="209550" y="396240"/>
                    <a:pt x="210820" y="392430"/>
                    <a:pt x="209550" y="389890"/>
                  </a:cubicBezTo>
                  <a:lnTo>
                    <a:pt x="207010" y="389890"/>
                  </a:lnTo>
                  <a:cubicBezTo>
                    <a:pt x="207010" y="388633"/>
                    <a:pt x="208280" y="387350"/>
                    <a:pt x="207010" y="387350"/>
                  </a:cubicBezTo>
                  <a:lnTo>
                    <a:pt x="204470" y="387350"/>
                  </a:lnTo>
                  <a:cubicBezTo>
                    <a:pt x="204470" y="386080"/>
                    <a:pt x="204470" y="384810"/>
                    <a:pt x="203200" y="383540"/>
                  </a:cubicBezTo>
                  <a:lnTo>
                    <a:pt x="200660" y="383540"/>
                  </a:lnTo>
                  <a:cubicBezTo>
                    <a:pt x="200660" y="382283"/>
                    <a:pt x="201930" y="379730"/>
                    <a:pt x="200660" y="377190"/>
                  </a:cubicBezTo>
                  <a:lnTo>
                    <a:pt x="198120" y="377190"/>
                  </a:lnTo>
                  <a:cubicBezTo>
                    <a:pt x="198120" y="375933"/>
                    <a:pt x="198120" y="373380"/>
                    <a:pt x="196850" y="372110"/>
                  </a:cubicBezTo>
                  <a:lnTo>
                    <a:pt x="195580" y="372110"/>
                  </a:lnTo>
                  <a:cubicBezTo>
                    <a:pt x="194310" y="370840"/>
                    <a:pt x="195580" y="369583"/>
                    <a:pt x="194310" y="368300"/>
                  </a:cubicBezTo>
                  <a:lnTo>
                    <a:pt x="191770" y="368300"/>
                  </a:lnTo>
                  <a:cubicBezTo>
                    <a:pt x="191770" y="365760"/>
                    <a:pt x="193040" y="361950"/>
                    <a:pt x="191770" y="359410"/>
                  </a:cubicBezTo>
                  <a:lnTo>
                    <a:pt x="189230" y="359410"/>
                  </a:lnTo>
                  <a:cubicBezTo>
                    <a:pt x="189230" y="358140"/>
                    <a:pt x="189230" y="356883"/>
                    <a:pt x="187960" y="356883"/>
                  </a:cubicBezTo>
                  <a:lnTo>
                    <a:pt x="185420" y="356883"/>
                  </a:lnTo>
                  <a:cubicBezTo>
                    <a:pt x="185420" y="355600"/>
                    <a:pt x="186690" y="354330"/>
                    <a:pt x="185420" y="353060"/>
                  </a:cubicBezTo>
                  <a:lnTo>
                    <a:pt x="182880" y="353060"/>
                  </a:lnTo>
                  <a:cubicBezTo>
                    <a:pt x="182880" y="351790"/>
                    <a:pt x="182880" y="349250"/>
                    <a:pt x="181610" y="346710"/>
                  </a:cubicBezTo>
                  <a:lnTo>
                    <a:pt x="180340" y="346710"/>
                  </a:lnTo>
                  <a:cubicBezTo>
                    <a:pt x="179070" y="345440"/>
                    <a:pt x="180340" y="342900"/>
                    <a:pt x="179070" y="341630"/>
                  </a:cubicBezTo>
                  <a:lnTo>
                    <a:pt x="176530" y="341630"/>
                  </a:lnTo>
                  <a:cubicBezTo>
                    <a:pt x="176530" y="340360"/>
                    <a:pt x="177800" y="339090"/>
                    <a:pt x="176530" y="337820"/>
                  </a:cubicBezTo>
                  <a:lnTo>
                    <a:pt x="173990" y="337820"/>
                  </a:lnTo>
                  <a:cubicBezTo>
                    <a:pt x="173990" y="334010"/>
                    <a:pt x="173990" y="330200"/>
                    <a:pt x="172720" y="326390"/>
                  </a:cubicBezTo>
                  <a:lnTo>
                    <a:pt x="170180" y="326390"/>
                  </a:lnTo>
                  <a:cubicBezTo>
                    <a:pt x="170180" y="323850"/>
                    <a:pt x="171450" y="321310"/>
                    <a:pt x="170180" y="320040"/>
                  </a:cubicBezTo>
                  <a:lnTo>
                    <a:pt x="167640" y="320040"/>
                  </a:lnTo>
                  <a:cubicBezTo>
                    <a:pt x="167640" y="318770"/>
                    <a:pt x="167640" y="317500"/>
                    <a:pt x="166370" y="316230"/>
                  </a:cubicBezTo>
                  <a:lnTo>
                    <a:pt x="165100" y="316230"/>
                  </a:lnTo>
                  <a:cubicBezTo>
                    <a:pt x="163830" y="313690"/>
                    <a:pt x="165100" y="309880"/>
                    <a:pt x="163830" y="307340"/>
                  </a:cubicBezTo>
                  <a:lnTo>
                    <a:pt x="161290" y="307340"/>
                  </a:lnTo>
                  <a:cubicBezTo>
                    <a:pt x="161290" y="307340"/>
                    <a:pt x="162560" y="304800"/>
                    <a:pt x="161290" y="304800"/>
                  </a:cubicBezTo>
                  <a:lnTo>
                    <a:pt x="158750" y="304800"/>
                  </a:lnTo>
                  <a:cubicBezTo>
                    <a:pt x="158750" y="300990"/>
                    <a:pt x="158750" y="298450"/>
                    <a:pt x="157480" y="295910"/>
                  </a:cubicBezTo>
                  <a:lnTo>
                    <a:pt x="154940" y="295910"/>
                  </a:lnTo>
                  <a:cubicBezTo>
                    <a:pt x="154940" y="292100"/>
                    <a:pt x="156210" y="289560"/>
                    <a:pt x="154940" y="285750"/>
                  </a:cubicBezTo>
                  <a:lnTo>
                    <a:pt x="152400" y="285750"/>
                  </a:lnTo>
                  <a:cubicBezTo>
                    <a:pt x="152400" y="284480"/>
                    <a:pt x="152400" y="281940"/>
                    <a:pt x="151130" y="280670"/>
                  </a:cubicBezTo>
                  <a:lnTo>
                    <a:pt x="149860" y="280670"/>
                  </a:lnTo>
                  <a:cubicBezTo>
                    <a:pt x="148590" y="279400"/>
                    <a:pt x="149860" y="278130"/>
                    <a:pt x="148590" y="276860"/>
                  </a:cubicBezTo>
                  <a:lnTo>
                    <a:pt x="146050" y="276860"/>
                  </a:lnTo>
                  <a:cubicBezTo>
                    <a:pt x="146050" y="274320"/>
                    <a:pt x="147320" y="270510"/>
                    <a:pt x="146050" y="267970"/>
                  </a:cubicBezTo>
                  <a:lnTo>
                    <a:pt x="143510" y="267970"/>
                  </a:lnTo>
                  <a:cubicBezTo>
                    <a:pt x="143510" y="265430"/>
                    <a:pt x="143510" y="261620"/>
                    <a:pt x="142240" y="259080"/>
                  </a:cubicBezTo>
                  <a:lnTo>
                    <a:pt x="139700" y="259080"/>
                  </a:lnTo>
                  <a:cubicBezTo>
                    <a:pt x="139700" y="256540"/>
                    <a:pt x="140970" y="254000"/>
                    <a:pt x="139700" y="252730"/>
                  </a:cubicBezTo>
                  <a:lnTo>
                    <a:pt x="137160" y="252730"/>
                  </a:lnTo>
                  <a:cubicBezTo>
                    <a:pt x="137160" y="250190"/>
                    <a:pt x="137160" y="246380"/>
                    <a:pt x="135890" y="243840"/>
                  </a:cubicBezTo>
                  <a:lnTo>
                    <a:pt x="134620" y="243840"/>
                  </a:lnTo>
                  <a:cubicBezTo>
                    <a:pt x="133350" y="241300"/>
                    <a:pt x="134620" y="238760"/>
                    <a:pt x="133350" y="237490"/>
                  </a:cubicBezTo>
                  <a:lnTo>
                    <a:pt x="130810" y="237490"/>
                  </a:lnTo>
                  <a:cubicBezTo>
                    <a:pt x="130810" y="234950"/>
                    <a:pt x="132080" y="232410"/>
                    <a:pt x="130810" y="231140"/>
                  </a:cubicBezTo>
                  <a:lnTo>
                    <a:pt x="128270" y="231140"/>
                  </a:lnTo>
                  <a:cubicBezTo>
                    <a:pt x="128270" y="228600"/>
                    <a:pt x="128270" y="224790"/>
                    <a:pt x="127000" y="222250"/>
                  </a:cubicBezTo>
                  <a:lnTo>
                    <a:pt x="124460" y="222250"/>
                  </a:lnTo>
                  <a:cubicBezTo>
                    <a:pt x="124460" y="219710"/>
                    <a:pt x="125730" y="217170"/>
                    <a:pt x="124460" y="215900"/>
                  </a:cubicBezTo>
                  <a:lnTo>
                    <a:pt x="121920" y="215900"/>
                  </a:lnTo>
                  <a:cubicBezTo>
                    <a:pt x="121920" y="213360"/>
                    <a:pt x="121920" y="209550"/>
                    <a:pt x="120650" y="207010"/>
                  </a:cubicBezTo>
                  <a:lnTo>
                    <a:pt x="119380" y="207010"/>
                  </a:lnTo>
                  <a:cubicBezTo>
                    <a:pt x="118110" y="203200"/>
                    <a:pt x="119380" y="198120"/>
                    <a:pt x="118110" y="194310"/>
                  </a:cubicBezTo>
                  <a:lnTo>
                    <a:pt x="115570" y="194310"/>
                  </a:lnTo>
                  <a:cubicBezTo>
                    <a:pt x="115570" y="190500"/>
                    <a:pt x="116840" y="186690"/>
                    <a:pt x="115570" y="182880"/>
                  </a:cubicBezTo>
                  <a:lnTo>
                    <a:pt x="113030" y="182880"/>
                  </a:lnTo>
                  <a:cubicBezTo>
                    <a:pt x="113030" y="181610"/>
                    <a:pt x="113030" y="180340"/>
                    <a:pt x="111760" y="179070"/>
                  </a:cubicBezTo>
                  <a:lnTo>
                    <a:pt x="109220" y="179070"/>
                  </a:lnTo>
                  <a:cubicBezTo>
                    <a:pt x="109220" y="173990"/>
                    <a:pt x="111760" y="163830"/>
                    <a:pt x="106680" y="161290"/>
                  </a:cubicBezTo>
                  <a:cubicBezTo>
                    <a:pt x="106680" y="158750"/>
                    <a:pt x="106680" y="156210"/>
                    <a:pt x="105410" y="154940"/>
                  </a:cubicBezTo>
                  <a:lnTo>
                    <a:pt x="104140" y="154940"/>
                  </a:lnTo>
                  <a:cubicBezTo>
                    <a:pt x="102870" y="152400"/>
                    <a:pt x="104140" y="148590"/>
                    <a:pt x="102870" y="146050"/>
                  </a:cubicBezTo>
                  <a:lnTo>
                    <a:pt x="100330" y="146050"/>
                  </a:lnTo>
                  <a:cubicBezTo>
                    <a:pt x="100330" y="137160"/>
                    <a:pt x="101600" y="127000"/>
                    <a:pt x="100330" y="118110"/>
                  </a:cubicBezTo>
                  <a:lnTo>
                    <a:pt x="97790" y="118110"/>
                  </a:lnTo>
                  <a:cubicBezTo>
                    <a:pt x="97790" y="115570"/>
                    <a:pt x="97790" y="111760"/>
                    <a:pt x="96520" y="109220"/>
                  </a:cubicBezTo>
                  <a:lnTo>
                    <a:pt x="93980" y="109220"/>
                  </a:lnTo>
                  <a:cubicBezTo>
                    <a:pt x="93980" y="106680"/>
                    <a:pt x="95250" y="102870"/>
                    <a:pt x="93980" y="100330"/>
                  </a:cubicBezTo>
                  <a:lnTo>
                    <a:pt x="91440" y="100330"/>
                  </a:lnTo>
                  <a:cubicBezTo>
                    <a:pt x="90170" y="93980"/>
                    <a:pt x="93980" y="83820"/>
                    <a:pt x="88900" y="82550"/>
                  </a:cubicBezTo>
                  <a:cubicBezTo>
                    <a:pt x="87630" y="80010"/>
                    <a:pt x="88900" y="77470"/>
                    <a:pt x="87630" y="76200"/>
                  </a:cubicBezTo>
                  <a:lnTo>
                    <a:pt x="85090" y="76200"/>
                  </a:lnTo>
                  <a:cubicBezTo>
                    <a:pt x="85090" y="72390"/>
                    <a:pt x="86360" y="67310"/>
                    <a:pt x="85090" y="63500"/>
                  </a:cubicBezTo>
                  <a:lnTo>
                    <a:pt x="82550" y="63500"/>
                  </a:lnTo>
                  <a:cubicBezTo>
                    <a:pt x="82550" y="57150"/>
                    <a:pt x="82550" y="49530"/>
                    <a:pt x="81280" y="41910"/>
                  </a:cubicBezTo>
                  <a:lnTo>
                    <a:pt x="78740" y="41910"/>
                  </a:lnTo>
                  <a:cubicBezTo>
                    <a:pt x="78740" y="41910"/>
                    <a:pt x="80010" y="40640"/>
                    <a:pt x="78740" y="39370"/>
                  </a:cubicBezTo>
                  <a:lnTo>
                    <a:pt x="76200" y="39370"/>
                  </a:lnTo>
                  <a:lnTo>
                    <a:pt x="76200" y="36830"/>
                  </a:lnTo>
                  <a:cubicBezTo>
                    <a:pt x="73660" y="35560"/>
                    <a:pt x="69850" y="36830"/>
                    <a:pt x="67310" y="36830"/>
                  </a:cubicBezTo>
                  <a:cubicBezTo>
                    <a:pt x="66040" y="39370"/>
                    <a:pt x="66040" y="43180"/>
                    <a:pt x="67310" y="45720"/>
                  </a:cubicBezTo>
                  <a:lnTo>
                    <a:pt x="69850" y="45720"/>
                  </a:lnTo>
                  <a:cubicBezTo>
                    <a:pt x="69850" y="53340"/>
                    <a:pt x="68580" y="60960"/>
                    <a:pt x="69850" y="67310"/>
                  </a:cubicBezTo>
                  <a:lnTo>
                    <a:pt x="72390" y="67310"/>
                  </a:lnTo>
                  <a:cubicBezTo>
                    <a:pt x="73660" y="73660"/>
                    <a:pt x="69850" y="83820"/>
                    <a:pt x="74930" y="86360"/>
                  </a:cubicBezTo>
                  <a:cubicBezTo>
                    <a:pt x="76200" y="88900"/>
                    <a:pt x="74930" y="92710"/>
                    <a:pt x="76200" y="95250"/>
                  </a:cubicBezTo>
                  <a:lnTo>
                    <a:pt x="78740" y="95250"/>
                  </a:lnTo>
                  <a:cubicBezTo>
                    <a:pt x="78740" y="97790"/>
                    <a:pt x="77470" y="101600"/>
                    <a:pt x="78740" y="104140"/>
                  </a:cubicBezTo>
                  <a:lnTo>
                    <a:pt x="81280" y="104140"/>
                  </a:lnTo>
                  <a:cubicBezTo>
                    <a:pt x="81280" y="111760"/>
                    <a:pt x="81280" y="119380"/>
                    <a:pt x="82550" y="125730"/>
                  </a:cubicBezTo>
                  <a:lnTo>
                    <a:pt x="85090" y="125730"/>
                  </a:lnTo>
                  <a:cubicBezTo>
                    <a:pt x="85090" y="128270"/>
                    <a:pt x="83820" y="132080"/>
                    <a:pt x="85090" y="134620"/>
                  </a:cubicBezTo>
                  <a:lnTo>
                    <a:pt x="87630" y="134620"/>
                  </a:lnTo>
                  <a:cubicBezTo>
                    <a:pt x="87630" y="137160"/>
                    <a:pt x="87630" y="140970"/>
                    <a:pt x="88900" y="143510"/>
                  </a:cubicBezTo>
                  <a:lnTo>
                    <a:pt x="90170" y="143510"/>
                  </a:lnTo>
                  <a:cubicBezTo>
                    <a:pt x="91440" y="151130"/>
                    <a:pt x="90170" y="158750"/>
                    <a:pt x="91440" y="165100"/>
                  </a:cubicBezTo>
                  <a:lnTo>
                    <a:pt x="93980" y="165100"/>
                  </a:lnTo>
                  <a:cubicBezTo>
                    <a:pt x="93980" y="167640"/>
                    <a:pt x="92710" y="170180"/>
                    <a:pt x="93980" y="171450"/>
                  </a:cubicBezTo>
                  <a:lnTo>
                    <a:pt x="96520" y="171450"/>
                  </a:lnTo>
                  <a:cubicBezTo>
                    <a:pt x="96520" y="173990"/>
                    <a:pt x="96520" y="177800"/>
                    <a:pt x="97790" y="180340"/>
                  </a:cubicBezTo>
                  <a:lnTo>
                    <a:pt x="100330" y="180340"/>
                  </a:lnTo>
                  <a:cubicBezTo>
                    <a:pt x="100330" y="184150"/>
                    <a:pt x="99060" y="189230"/>
                    <a:pt x="100330" y="193040"/>
                  </a:cubicBezTo>
                  <a:lnTo>
                    <a:pt x="102870" y="193040"/>
                  </a:lnTo>
                  <a:cubicBezTo>
                    <a:pt x="102870" y="195580"/>
                    <a:pt x="102870" y="199390"/>
                    <a:pt x="104140" y="201930"/>
                  </a:cubicBezTo>
                  <a:lnTo>
                    <a:pt x="105410" y="201930"/>
                  </a:lnTo>
                  <a:cubicBezTo>
                    <a:pt x="106680" y="205740"/>
                    <a:pt x="105410" y="210820"/>
                    <a:pt x="106680" y="213360"/>
                  </a:cubicBezTo>
                  <a:lnTo>
                    <a:pt x="109220" y="213360"/>
                  </a:lnTo>
                  <a:cubicBezTo>
                    <a:pt x="109220" y="218440"/>
                    <a:pt x="107950" y="222250"/>
                    <a:pt x="109220" y="226060"/>
                  </a:cubicBezTo>
                  <a:lnTo>
                    <a:pt x="111760" y="226060"/>
                  </a:lnTo>
                  <a:cubicBezTo>
                    <a:pt x="111760" y="228600"/>
                    <a:pt x="111760" y="231140"/>
                    <a:pt x="113030" y="232410"/>
                  </a:cubicBezTo>
                  <a:lnTo>
                    <a:pt x="115570" y="232410"/>
                  </a:lnTo>
                  <a:cubicBezTo>
                    <a:pt x="115570" y="234950"/>
                    <a:pt x="114300" y="236220"/>
                    <a:pt x="115570" y="238760"/>
                  </a:cubicBezTo>
                  <a:lnTo>
                    <a:pt x="118110" y="238760"/>
                  </a:lnTo>
                  <a:cubicBezTo>
                    <a:pt x="118110" y="241300"/>
                    <a:pt x="118110" y="245110"/>
                    <a:pt x="119380" y="247650"/>
                  </a:cubicBezTo>
                  <a:lnTo>
                    <a:pt x="120650" y="247650"/>
                  </a:lnTo>
                  <a:cubicBezTo>
                    <a:pt x="121920" y="248920"/>
                    <a:pt x="120650" y="250190"/>
                    <a:pt x="121920" y="250190"/>
                  </a:cubicBezTo>
                  <a:lnTo>
                    <a:pt x="124460" y="250190"/>
                  </a:lnTo>
                  <a:cubicBezTo>
                    <a:pt x="124460" y="252730"/>
                    <a:pt x="123190" y="255270"/>
                    <a:pt x="124460" y="256540"/>
                  </a:cubicBezTo>
                  <a:lnTo>
                    <a:pt x="127000" y="256540"/>
                  </a:lnTo>
                  <a:cubicBezTo>
                    <a:pt x="128270" y="261620"/>
                    <a:pt x="124460" y="270510"/>
                    <a:pt x="130810" y="271780"/>
                  </a:cubicBezTo>
                  <a:cubicBezTo>
                    <a:pt x="130810" y="273050"/>
                    <a:pt x="129540" y="274320"/>
                    <a:pt x="130810" y="274320"/>
                  </a:cubicBezTo>
                  <a:lnTo>
                    <a:pt x="133350" y="274320"/>
                  </a:lnTo>
                  <a:cubicBezTo>
                    <a:pt x="133350" y="276860"/>
                    <a:pt x="133350" y="279400"/>
                    <a:pt x="134620" y="280670"/>
                  </a:cubicBezTo>
                  <a:lnTo>
                    <a:pt x="135890" y="280670"/>
                  </a:lnTo>
                  <a:cubicBezTo>
                    <a:pt x="137160" y="284480"/>
                    <a:pt x="135890" y="289560"/>
                    <a:pt x="137160" y="293370"/>
                  </a:cubicBezTo>
                  <a:lnTo>
                    <a:pt x="139700" y="293370"/>
                  </a:lnTo>
                  <a:cubicBezTo>
                    <a:pt x="139700" y="295910"/>
                    <a:pt x="138430" y="297180"/>
                    <a:pt x="139700" y="299720"/>
                  </a:cubicBezTo>
                  <a:lnTo>
                    <a:pt x="142240" y="299720"/>
                  </a:lnTo>
                  <a:cubicBezTo>
                    <a:pt x="142240" y="300990"/>
                    <a:pt x="142240" y="303530"/>
                    <a:pt x="143510" y="304800"/>
                  </a:cubicBezTo>
                  <a:lnTo>
                    <a:pt x="146050" y="304800"/>
                  </a:lnTo>
                  <a:cubicBezTo>
                    <a:pt x="146050" y="308610"/>
                    <a:pt x="144780" y="312420"/>
                    <a:pt x="146050" y="314960"/>
                  </a:cubicBezTo>
                  <a:lnTo>
                    <a:pt x="148590" y="314960"/>
                  </a:lnTo>
                  <a:cubicBezTo>
                    <a:pt x="148590" y="314960"/>
                    <a:pt x="148590" y="317500"/>
                    <a:pt x="149860" y="317500"/>
                  </a:cubicBezTo>
                  <a:lnTo>
                    <a:pt x="151130" y="317500"/>
                  </a:lnTo>
                  <a:cubicBezTo>
                    <a:pt x="152400" y="320040"/>
                    <a:pt x="151130" y="322580"/>
                    <a:pt x="152400" y="323850"/>
                  </a:cubicBezTo>
                  <a:lnTo>
                    <a:pt x="154940" y="323850"/>
                  </a:lnTo>
                  <a:cubicBezTo>
                    <a:pt x="154940" y="326390"/>
                    <a:pt x="153670" y="330200"/>
                    <a:pt x="154940" y="332740"/>
                  </a:cubicBezTo>
                  <a:lnTo>
                    <a:pt x="157480" y="332740"/>
                  </a:lnTo>
                  <a:cubicBezTo>
                    <a:pt x="157480" y="334010"/>
                    <a:pt x="157480" y="335280"/>
                    <a:pt x="158750" y="335280"/>
                  </a:cubicBezTo>
                  <a:lnTo>
                    <a:pt x="161290" y="335280"/>
                  </a:lnTo>
                  <a:cubicBezTo>
                    <a:pt x="161290" y="337820"/>
                    <a:pt x="160020" y="340360"/>
                    <a:pt x="161290" y="341630"/>
                  </a:cubicBezTo>
                  <a:lnTo>
                    <a:pt x="163830" y="341630"/>
                  </a:lnTo>
                  <a:cubicBezTo>
                    <a:pt x="163830" y="345440"/>
                    <a:pt x="163830" y="347980"/>
                    <a:pt x="165100" y="350533"/>
                  </a:cubicBezTo>
                  <a:lnTo>
                    <a:pt x="166370" y="350533"/>
                  </a:lnTo>
                  <a:cubicBezTo>
                    <a:pt x="167640" y="353060"/>
                    <a:pt x="166370" y="355600"/>
                    <a:pt x="167640" y="356883"/>
                  </a:cubicBezTo>
                  <a:lnTo>
                    <a:pt x="170180" y="356883"/>
                  </a:lnTo>
                  <a:cubicBezTo>
                    <a:pt x="170180" y="358140"/>
                    <a:pt x="168910" y="359410"/>
                    <a:pt x="170180" y="360680"/>
                  </a:cubicBezTo>
                  <a:lnTo>
                    <a:pt x="172720" y="360680"/>
                  </a:lnTo>
                  <a:cubicBezTo>
                    <a:pt x="172720" y="363233"/>
                    <a:pt x="172720" y="367030"/>
                    <a:pt x="173990" y="369583"/>
                  </a:cubicBezTo>
                  <a:lnTo>
                    <a:pt x="176530" y="369583"/>
                  </a:lnTo>
                  <a:cubicBezTo>
                    <a:pt x="176530" y="370840"/>
                    <a:pt x="175260" y="372110"/>
                    <a:pt x="176530" y="372110"/>
                  </a:cubicBezTo>
                  <a:lnTo>
                    <a:pt x="179070" y="372110"/>
                  </a:lnTo>
                  <a:cubicBezTo>
                    <a:pt x="179070" y="373380"/>
                    <a:pt x="179070" y="374650"/>
                    <a:pt x="180340" y="375933"/>
                  </a:cubicBezTo>
                  <a:lnTo>
                    <a:pt x="181610" y="375933"/>
                  </a:lnTo>
                  <a:cubicBezTo>
                    <a:pt x="182880" y="378460"/>
                    <a:pt x="181610" y="382283"/>
                    <a:pt x="182880" y="384810"/>
                  </a:cubicBezTo>
                  <a:lnTo>
                    <a:pt x="185420" y="384810"/>
                  </a:lnTo>
                  <a:cubicBezTo>
                    <a:pt x="185420" y="386080"/>
                    <a:pt x="184150" y="387350"/>
                    <a:pt x="185420" y="387350"/>
                  </a:cubicBezTo>
                  <a:lnTo>
                    <a:pt x="187960" y="387350"/>
                  </a:lnTo>
                  <a:cubicBezTo>
                    <a:pt x="187960" y="388633"/>
                    <a:pt x="187960" y="389890"/>
                    <a:pt x="189230" y="391160"/>
                  </a:cubicBezTo>
                  <a:lnTo>
                    <a:pt x="191770" y="391160"/>
                  </a:lnTo>
                  <a:cubicBezTo>
                    <a:pt x="191770" y="393700"/>
                    <a:pt x="190500" y="397510"/>
                    <a:pt x="191770" y="400050"/>
                  </a:cubicBezTo>
                  <a:lnTo>
                    <a:pt x="194310" y="400050"/>
                  </a:lnTo>
                  <a:cubicBezTo>
                    <a:pt x="194310" y="401333"/>
                    <a:pt x="194310" y="402590"/>
                    <a:pt x="195580" y="402590"/>
                  </a:cubicBezTo>
                  <a:lnTo>
                    <a:pt x="196850" y="402590"/>
                  </a:lnTo>
                  <a:cubicBezTo>
                    <a:pt x="198120" y="405130"/>
                    <a:pt x="196850" y="407683"/>
                    <a:pt x="198120" y="408940"/>
                  </a:cubicBezTo>
                  <a:lnTo>
                    <a:pt x="200660" y="408940"/>
                  </a:lnTo>
                  <a:cubicBezTo>
                    <a:pt x="200660" y="411480"/>
                    <a:pt x="199390" y="414033"/>
                    <a:pt x="200660" y="415290"/>
                  </a:cubicBezTo>
                  <a:lnTo>
                    <a:pt x="203200" y="415290"/>
                  </a:lnTo>
                  <a:cubicBezTo>
                    <a:pt x="203200" y="416560"/>
                    <a:pt x="203200" y="417830"/>
                    <a:pt x="204470" y="417830"/>
                  </a:cubicBezTo>
                  <a:lnTo>
                    <a:pt x="207010" y="417830"/>
                  </a:lnTo>
                  <a:cubicBezTo>
                    <a:pt x="207010" y="419100"/>
                    <a:pt x="205740" y="420383"/>
                    <a:pt x="207010" y="421640"/>
                  </a:cubicBezTo>
                  <a:lnTo>
                    <a:pt x="209550" y="421640"/>
                  </a:lnTo>
                  <a:cubicBezTo>
                    <a:pt x="209550" y="422910"/>
                    <a:pt x="209550" y="425450"/>
                    <a:pt x="210820" y="426733"/>
                  </a:cubicBezTo>
                  <a:lnTo>
                    <a:pt x="212090" y="426733"/>
                  </a:lnTo>
                  <a:cubicBezTo>
                    <a:pt x="213360" y="427990"/>
                    <a:pt x="212090" y="429260"/>
                    <a:pt x="213360" y="430530"/>
                  </a:cubicBezTo>
                  <a:lnTo>
                    <a:pt x="215900" y="430530"/>
                  </a:lnTo>
                  <a:cubicBezTo>
                    <a:pt x="215900" y="431800"/>
                    <a:pt x="214630" y="434340"/>
                    <a:pt x="215900" y="436880"/>
                  </a:cubicBezTo>
                  <a:lnTo>
                    <a:pt x="218440" y="436880"/>
                  </a:lnTo>
                  <a:lnTo>
                    <a:pt x="218440" y="438150"/>
                  </a:lnTo>
                  <a:lnTo>
                    <a:pt x="210820" y="438150"/>
                  </a:lnTo>
                  <a:cubicBezTo>
                    <a:pt x="209550" y="438150"/>
                    <a:pt x="210820" y="435610"/>
                    <a:pt x="209550" y="435610"/>
                  </a:cubicBezTo>
                  <a:lnTo>
                    <a:pt x="207010" y="435610"/>
                  </a:lnTo>
                  <a:cubicBezTo>
                    <a:pt x="207010" y="434340"/>
                    <a:pt x="208280" y="433083"/>
                    <a:pt x="207010" y="433083"/>
                  </a:cubicBezTo>
                  <a:lnTo>
                    <a:pt x="204470" y="433083"/>
                  </a:lnTo>
                  <a:cubicBezTo>
                    <a:pt x="204470" y="431800"/>
                    <a:pt x="204470" y="430530"/>
                    <a:pt x="203200" y="429260"/>
                  </a:cubicBezTo>
                  <a:lnTo>
                    <a:pt x="200660" y="429260"/>
                  </a:lnTo>
                  <a:lnTo>
                    <a:pt x="200660" y="424180"/>
                  </a:lnTo>
                  <a:cubicBezTo>
                    <a:pt x="195580" y="424180"/>
                    <a:pt x="184150" y="421640"/>
                    <a:pt x="181610" y="426733"/>
                  </a:cubicBezTo>
                  <a:lnTo>
                    <a:pt x="173990" y="426733"/>
                  </a:lnTo>
                  <a:cubicBezTo>
                    <a:pt x="173990" y="424180"/>
                    <a:pt x="173990" y="421640"/>
                    <a:pt x="172720" y="420383"/>
                  </a:cubicBezTo>
                  <a:lnTo>
                    <a:pt x="170180" y="420383"/>
                  </a:lnTo>
                  <a:cubicBezTo>
                    <a:pt x="170180" y="419100"/>
                    <a:pt x="171450" y="417830"/>
                    <a:pt x="170180" y="417830"/>
                  </a:cubicBezTo>
                  <a:lnTo>
                    <a:pt x="167640" y="417830"/>
                  </a:lnTo>
                  <a:cubicBezTo>
                    <a:pt x="167640" y="416560"/>
                    <a:pt x="167640" y="415290"/>
                    <a:pt x="166370" y="414033"/>
                  </a:cubicBezTo>
                  <a:lnTo>
                    <a:pt x="165100" y="414033"/>
                  </a:lnTo>
                  <a:cubicBezTo>
                    <a:pt x="163830" y="412750"/>
                    <a:pt x="165100" y="410210"/>
                    <a:pt x="163830" y="407683"/>
                  </a:cubicBezTo>
                  <a:lnTo>
                    <a:pt x="161290" y="407683"/>
                  </a:lnTo>
                  <a:cubicBezTo>
                    <a:pt x="161290" y="407683"/>
                    <a:pt x="162560" y="405130"/>
                    <a:pt x="161290" y="405130"/>
                  </a:cubicBezTo>
                  <a:lnTo>
                    <a:pt x="158750" y="405130"/>
                  </a:lnTo>
                  <a:cubicBezTo>
                    <a:pt x="158750" y="402590"/>
                    <a:pt x="158750" y="400050"/>
                    <a:pt x="157480" y="398780"/>
                  </a:cubicBezTo>
                  <a:lnTo>
                    <a:pt x="154940" y="398780"/>
                  </a:lnTo>
                  <a:cubicBezTo>
                    <a:pt x="154940" y="396240"/>
                    <a:pt x="156210" y="392430"/>
                    <a:pt x="154940" y="389890"/>
                  </a:cubicBezTo>
                  <a:lnTo>
                    <a:pt x="152400" y="389890"/>
                  </a:lnTo>
                  <a:cubicBezTo>
                    <a:pt x="152400" y="387350"/>
                    <a:pt x="152400" y="384810"/>
                    <a:pt x="151130" y="383540"/>
                  </a:cubicBezTo>
                  <a:lnTo>
                    <a:pt x="149860" y="383540"/>
                  </a:lnTo>
                  <a:cubicBezTo>
                    <a:pt x="148590" y="382283"/>
                    <a:pt x="149860" y="381000"/>
                    <a:pt x="148590" y="381000"/>
                  </a:cubicBezTo>
                  <a:lnTo>
                    <a:pt x="146050" y="381000"/>
                  </a:lnTo>
                  <a:cubicBezTo>
                    <a:pt x="146050" y="377190"/>
                    <a:pt x="147320" y="374650"/>
                    <a:pt x="146050" y="372110"/>
                  </a:cubicBezTo>
                  <a:lnTo>
                    <a:pt x="143510" y="372110"/>
                  </a:lnTo>
                  <a:cubicBezTo>
                    <a:pt x="143510" y="370840"/>
                    <a:pt x="143510" y="369583"/>
                    <a:pt x="142240" y="368300"/>
                  </a:cubicBezTo>
                  <a:lnTo>
                    <a:pt x="139700" y="368300"/>
                  </a:lnTo>
                  <a:cubicBezTo>
                    <a:pt x="139700" y="367030"/>
                    <a:pt x="140970" y="365760"/>
                    <a:pt x="139700" y="365760"/>
                  </a:cubicBezTo>
                  <a:lnTo>
                    <a:pt x="137160" y="365760"/>
                  </a:lnTo>
                  <a:cubicBezTo>
                    <a:pt x="137160" y="361950"/>
                    <a:pt x="137160" y="359410"/>
                    <a:pt x="135890" y="356883"/>
                  </a:cubicBezTo>
                  <a:lnTo>
                    <a:pt x="134620" y="356883"/>
                  </a:lnTo>
                  <a:cubicBezTo>
                    <a:pt x="133350" y="355600"/>
                    <a:pt x="134620" y="354330"/>
                    <a:pt x="133350" y="353060"/>
                  </a:cubicBezTo>
                  <a:lnTo>
                    <a:pt x="130810" y="353060"/>
                  </a:lnTo>
                  <a:lnTo>
                    <a:pt x="130810" y="350533"/>
                  </a:lnTo>
                  <a:lnTo>
                    <a:pt x="115570" y="350533"/>
                  </a:lnTo>
                  <a:lnTo>
                    <a:pt x="115570" y="353060"/>
                  </a:lnTo>
                  <a:cubicBezTo>
                    <a:pt x="113030" y="353060"/>
                    <a:pt x="106680" y="351790"/>
                    <a:pt x="109220" y="356883"/>
                  </a:cubicBezTo>
                  <a:lnTo>
                    <a:pt x="109220" y="359410"/>
                  </a:lnTo>
                  <a:cubicBezTo>
                    <a:pt x="106680" y="359410"/>
                    <a:pt x="104140" y="359410"/>
                    <a:pt x="102870" y="360680"/>
                  </a:cubicBezTo>
                  <a:lnTo>
                    <a:pt x="102870" y="361950"/>
                  </a:lnTo>
                  <a:lnTo>
                    <a:pt x="93980" y="361950"/>
                  </a:lnTo>
                  <a:cubicBezTo>
                    <a:pt x="93980" y="361950"/>
                    <a:pt x="95250" y="359410"/>
                    <a:pt x="93980" y="359410"/>
                  </a:cubicBezTo>
                  <a:lnTo>
                    <a:pt x="91440" y="359410"/>
                  </a:lnTo>
                  <a:cubicBezTo>
                    <a:pt x="91440" y="356883"/>
                    <a:pt x="91440" y="354330"/>
                    <a:pt x="90170" y="353060"/>
                  </a:cubicBezTo>
                  <a:lnTo>
                    <a:pt x="88900" y="353060"/>
                  </a:lnTo>
                  <a:cubicBezTo>
                    <a:pt x="87630" y="353060"/>
                    <a:pt x="88900" y="350533"/>
                    <a:pt x="87630" y="350533"/>
                  </a:cubicBezTo>
                  <a:lnTo>
                    <a:pt x="85090" y="350533"/>
                  </a:lnTo>
                  <a:cubicBezTo>
                    <a:pt x="85090" y="347980"/>
                    <a:pt x="86360" y="345440"/>
                    <a:pt x="85090" y="344170"/>
                  </a:cubicBezTo>
                  <a:lnTo>
                    <a:pt x="82550" y="344170"/>
                  </a:lnTo>
                  <a:cubicBezTo>
                    <a:pt x="82550" y="341630"/>
                    <a:pt x="82550" y="339090"/>
                    <a:pt x="81280" y="337820"/>
                  </a:cubicBezTo>
                  <a:lnTo>
                    <a:pt x="78740" y="337820"/>
                  </a:lnTo>
                  <a:cubicBezTo>
                    <a:pt x="78740" y="337820"/>
                    <a:pt x="80010" y="335280"/>
                    <a:pt x="78740" y="335280"/>
                  </a:cubicBezTo>
                  <a:lnTo>
                    <a:pt x="76200" y="335280"/>
                  </a:lnTo>
                  <a:cubicBezTo>
                    <a:pt x="76200" y="332740"/>
                    <a:pt x="76200" y="330200"/>
                    <a:pt x="74930" y="328930"/>
                  </a:cubicBezTo>
                  <a:lnTo>
                    <a:pt x="73660" y="328930"/>
                  </a:lnTo>
                  <a:cubicBezTo>
                    <a:pt x="72390" y="326390"/>
                    <a:pt x="73660" y="322580"/>
                    <a:pt x="72390" y="320040"/>
                  </a:cubicBezTo>
                  <a:lnTo>
                    <a:pt x="69850" y="320040"/>
                  </a:lnTo>
                  <a:cubicBezTo>
                    <a:pt x="69850" y="318770"/>
                    <a:pt x="71120" y="317500"/>
                    <a:pt x="69850" y="316230"/>
                  </a:cubicBezTo>
                  <a:lnTo>
                    <a:pt x="67310" y="316230"/>
                  </a:lnTo>
                  <a:cubicBezTo>
                    <a:pt x="67310" y="314960"/>
                    <a:pt x="67310" y="312420"/>
                    <a:pt x="66040" y="311150"/>
                  </a:cubicBezTo>
                  <a:lnTo>
                    <a:pt x="63500" y="311150"/>
                  </a:lnTo>
                  <a:cubicBezTo>
                    <a:pt x="63500" y="308610"/>
                    <a:pt x="64770" y="306070"/>
                    <a:pt x="63500" y="304800"/>
                  </a:cubicBezTo>
                  <a:lnTo>
                    <a:pt x="60960" y="304800"/>
                  </a:lnTo>
                  <a:cubicBezTo>
                    <a:pt x="60960" y="302260"/>
                    <a:pt x="60960" y="299720"/>
                    <a:pt x="59690" y="298450"/>
                  </a:cubicBezTo>
                  <a:lnTo>
                    <a:pt x="58420" y="298450"/>
                  </a:lnTo>
                  <a:cubicBezTo>
                    <a:pt x="57150" y="297180"/>
                    <a:pt x="58420" y="295910"/>
                    <a:pt x="57150" y="295910"/>
                  </a:cubicBezTo>
                  <a:lnTo>
                    <a:pt x="54610" y="295910"/>
                  </a:lnTo>
                  <a:cubicBezTo>
                    <a:pt x="54610" y="292100"/>
                    <a:pt x="55880" y="289560"/>
                    <a:pt x="54610" y="285750"/>
                  </a:cubicBezTo>
                  <a:lnTo>
                    <a:pt x="52070" y="285750"/>
                  </a:lnTo>
                  <a:cubicBezTo>
                    <a:pt x="52070" y="285750"/>
                    <a:pt x="52070" y="284480"/>
                    <a:pt x="50800" y="283210"/>
                  </a:cubicBezTo>
                  <a:lnTo>
                    <a:pt x="48260" y="283210"/>
                  </a:lnTo>
                  <a:cubicBezTo>
                    <a:pt x="48260" y="281940"/>
                    <a:pt x="49530" y="280670"/>
                    <a:pt x="48260" y="280670"/>
                  </a:cubicBezTo>
                  <a:lnTo>
                    <a:pt x="45720" y="280670"/>
                  </a:lnTo>
                  <a:cubicBezTo>
                    <a:pt x="45720" y="278130"/>
                    <a:pt x="45720" y="275590"/>
                    <a:pt x="44450" y="274320"/>
                  </a:cubicBezTo>
                  <a:lnTo>
                    <a:pt x="43180" y="274320"/>
                  </a:lnTo>
                  <a:cubicBezTo>
                    <a:pt x="41910" y="273050"/>
                    <a:pt x="43180" y="271780"/>
                    <a:pt x="41910" y="270510"/>
                  </a:cubicBezTo>
                  <a:lnTo>
                    <a:pt x="39370" y="270510"/>
                  </a:lnTo>
                  <a:cubicBezTo>
                    <a:pt x="39370" y="270510"/>
                    <a:pt x="40640" y="269240"/>
                    <a:pt x="39370" y="267970"/>
                  </a:cubicBezTo>
                  <a:lnTo>
                    <a:pt x="36830" y="267970"/>
                  </a:lnTo>
                  <a:cubicBezTo>
                    <a:pt x="36830" y="265430"/>
                    <a:pt x="36830" y="261620"/>
                    <a:pt x="35560" y="259080"/>
                  </a:cubicBezTo>
                  <a:lnTo>
                    <a:pt x="33020" y="259080"/>
                  </a:lnTo>
                  <a:cubicBezTo>
                    <a:pt x="33020" y="256540"/>
                    <a:pt x="34290" y="254000"/>
                    <a:pt x="33020" y="252730"/>
                  </a:cubicBezTo>
                  <a:lnTo>
                    <a:pt x="30480" y="252730"/>
                  </a:lnTo>
                  <a:cubicBezTo>
                    <a:pt x="30480" y="251460"/>
                    <a:pt x="30480" y="250190"/>
                    <a:pt x="29210" y="250190"/>
                  </a:cubicBezTo>
                  <a:lnTo>
                    <a:pt x="27940" y="250190"/>
                  </a:lnTo>
                  <a:cubicBezTo>
                    <a:pt x="26670" y="247650"/>
                    <a:pt x="27940" y="245110"/>
                    <a:pt x="26670" y="243840"/>
                  </a:cubicBezTo>
                  <a:lnTo>
                    <a:pt x="24130" y="243840"/>
                  </a:lnTo>
                  <a:cubicBezTo>
                    <a:pt x="24130" y="242570"/>
                    <a:pt x="25400" y="241300"/>
                    <a:pt x="24130" y="240030"/>
                  </a:cubicBezTo>
                  <a:lnTo>
                    <a:pt x="21590" y="240030"/>
                  </a:lnTo>
                  <a:cubicBezTo>
                    <a:pt x="21590" y="238760"/>
                    <a:pt x="21590" y="236220"/>
                    <a:pt x="20320" y="234950"/>
                  </a:cubicBezTo>
                  <a:lnTo>
                    <a:pt x="17780" y="234950"/>
                  </a:lnTo>
                  <a:lnTo>
                    <a:pt x="17780" y="223520"/>
                  </a:lnTo>
                  <a:lnTo>
                    <a:pt x="33020" y="223520"/>
                  </a:lnTo>
                  <a:cubicBezTo>
                    <a:pt x="31750" y="226060"/>
                    <a:pt x="34290" y="226060"/>
                    <a:pt x="36830" y="226060"/>
                  </a:cubicBezTo>
                  <a:lnTo>
                    <a:pt x="39370" y="226060"/>
                  </a:lnTo>
                  <a:cubicBezTo>
                    <a:pt x="38100" y="228600"/>
                    <a:pt x="40640" y="229870"/>
                    <a:pt x="43180" y="228600"/>
                  </a:cubicBezTo>
                  <a:cubicBezTo>
                    <a:pt x="45720" y="231140"/>
                    <a:pt x="45720" y="227330"/>
                    <a:pt x="45720" y="224790"/>
                  </a:cubicBezTo>
                  <a:lnTo>
                    <a:pt x="45720" y="223520"/>
                  </a:lnTo>
                  <a:lnTo>
                    <a:pt x="48260" y="223520"/>
                  </a:lnTo>
                  <a:cubicBezTo>
                    <a:pt x="49530" y="219710"/>
                    <a:pt x="49530" y="213360"/>
                    <a:pt x="48260" y="209550"/>
                  </a:cubicBezTo>
                  <a:lnTo>
                    <a:pt x="45720" y="209550"/>
                  </a:lnTo>
                  <a:cubicBezTo>
                    <a:pt x="45720" y="209550"/>
                    <a:pt x="45720" y="208280"/>
                    <a:pt x="44450" y="207010"/>
                  </a:cubicBezTo>
                  <a:lnTo>
                    <a:pt x="43180" y="207010"/>
                  </a:lnTo>
                  <a:cubicBezTo>
                    <a:pt x="41910" y="205740"/>
                    <a:pt x="43180" y="204470"/>
                    <a:pt x="41910" y="204470"/>
                  </a:cubicBezTo>
                  <a:lnTo>
                    <a:pt x="39370" y="204470"/>
                  </a:lnTo>
                  <a:cubicBezTo>
                    <a:pt x="39370" y="203200"/>
                    <a:pt x="40640" y="201930"/>
                    <a:pt x="39370" y="200660"/>
                  </a:cubicBezTo>
                  <a:lnTo>
                    <a:pt x="36830" y="200660"/>
                  </a:lnTo>
                  <a:cubicBezTo>
                    <a:pt x="36830" y="198120"/>
                    <a:pt x="36830" y="194310"/>
                    <a:pt x="35560" y="191770"/>
                  </a:cubicBezTo>
                  <a:lnTo>
                    <a:pt x="33020" y="191770"/>
                  </a:lnTo>
                  <a:cubicBezTo>
                    <a:pt x="33020" y="190500"/>
                    <a:pt x="34290" y="189230"/>
                    <a:pt x="33020" y="189230"/>
                  </a:cubicBezTo>
                  <a:lnTo>
                    <a:pt x="30480" y="189230"/>
                  </a:lnTo>
                  <a:cubicBezTo>
                    <a:pt x="30480" y="186690"/>
                    <a:pt x="30480" y="184150"/>
                    <a:pt x="29210" y="182880"/>
                  </a:cubicBezTo>
                  <a:lnTo>
                    <a:pt x="27940" y="182880"/>
                  </a:lnTo>
                  <a:cubicBezTo>
                    <a:pt x="26670" y="180340"/>
                    <a:pt x="27940" y="177800"/>
                    <a:pt x="26670" y="176530"/>
                  </a:cubicBezTo>
                  <a:lnTo>
                    <a:pt x="24130" y="176530"/>
                  </a:lnTo>
                  <a:cubicBezTo>
                    <a:pt x="24130" y="173990"/>
                    <a:pt x="25400" y="171450"/>
                    <a:pt x="24130" y="170180"/>
                  </a:cubicBezTo>
                  <a:lnTo>
                    <a:pt x="21590" y="170180"/>
                  </a:lnTo>
                  <a:cubicBezTo>
                    <a:pt x="21590" y="170180"/>
                    <a:pt x="21590" y="167640"/>
                    <a:pt x="20320" y="167640"/>
                  </a:cubicBezTo>
                  <a:lnTo>
                    <a:pt x="17780" y="167640"/>
                  </a:lnTo>
                  <a:cubicBezTo>
                    <a:pt x="17780" y="165100"/>
                    <a:pt x="19050" y="162560"/>
                    <a:pt x="17780" y="161290"/>
                  </a:cubicBezTo>
                  <a:lnTo>
                    <a:pt x="15240" y="161290"/>
                  </a:lnTo>
                  <a:cubicBezTo>
                    <a:pt x="15240" y="158750"/>
                    <a:pt x="15240" y="156210"/>
                    <a:pt x="13970" y="154940"/>
                  </a:cubicBezTo>
                  <a:lnTo>
                    <a:pt x="12700" y="154940"/>
                  </a:lnTo>
                  <a:cubicBezTo>
                    <a:pt x="11430" y="154940"/>
                    <a:pt x="12700" y="152400"/>
                    <a:pt x="11430" y="152400"/>
                  </a:cubicBezTo>
                  <a:lnTo>
                    <a:pt x="8890" y="152400"/>
                  </a:lnTo>
                  <a:cubicBezTo>
                    <a:pt x="8890" y="148590"/>
                    <a:pt x="10160" y="146050"/>
                    <a:pt x="8890" y="143510"/>
                  </a:cubicBezTo>
                  <a:lnTo>
                    <a:pt x="6350" y="143510"/>
                  </a:lnTo>
                  <a:cubicBezTo>
                    <a:pt x="6350" y="140970"/>
                    <a:pt x="6350" y="138430"/>
                    <a:pt x="5080" y="137160"/>
                  </a:cubicBezTo>
                  <a:lnTo>
                    <a:pt x="2540" y="137160"/>
                  </a:lnTo>
                  <a:cubicBezTo>
                    <a:pt x="2540" y="134620"/>
                    <a:pt x="3810" y="132080"/>
                    <a:pt x="2540" y="130810"/>
                  </a:cubicBezTo>
                  <a:lnTo>
                    <a:pt x="0" y="130810"/>
                  </a:lnTo>
                  <a:lnTo>
                    <a:pt x="0" y="128270"/>
                  </a:lnTo>
                  <a:cubicBezTo>
                    <a:pt x="1270" y="128270"/>
                    <a:pt x="2540" y="129540"/>
                    <a:pt x="2540" y="128270"/>
                  </a:cubicBezTo>
                  <a:lnTo>
                    <a:pt x="2540" y="125730"/>
                  </a:lnTo>
                  <a:lnTo>
                    <a:pt x="8890" y="125730"/>
                  </a:lnTo>
                  <a:cubicBezTo>
                    <a:pt x="7620" y="128270"/>
                    <a:pt x="10160" y="129540"/>
                    <a:pt x="12700" y="128270"/>
                  </a:cubicBezTo>
                  <a:lnTo>
                    <a:pt x="13970" y="128270"/>
                  </a:lnTo>
                  <a:lnTo>
                    <a:pt x="13970" y="130810"/>
                  </a:lnTo>
                  <a:cubicBezTo>
                    <a:pt x="16510" y="132080"/>
                    <a:pt x="20320" y="132080"/>
                    <a:pt x="24130" y="132080"/>
                  </a:cubicBezTo>
                  <a:lnTo>
                    <a:pt x="24130" y="133350"/>
                  </a:lnTo>
                  <a:cubicBezTo>
                    <a:pt x="26670" y="134620"/>
                    <a:pt x="30480" y="134620"/>
                    <a:pt x="33020" y="133350"/>
                  </a:cubicBezTo>
                  <a:lnTo>
                    <a:pt x="33020" y="132080"/>
                  </a:lnTo>
                  <a:cubicBezTo>
                    <a:pt x="34290" y="132080"/>
                    <a:pt x="35560" y="132080"/>
                    <a:pt x="36830" y="130810"/>
                  </a:cubicBezTo>
                  <a:lnTo>
                    <a:pt x="36830" y="128270"/>
                  </a:lnTo>
                  <a:cubicBezTo>
                    <a:pt x="38100" y="128270"/>
                    <a:pt x="39370" y="129540"/>
                    <a:pt x="39370" y="128270"/>
                  </a:cubicBezTo>
                  <a:lnTo>
                    <a:pt x="39370" y="125730"/>
                  </a:lnTo>
                  <a:lnTo>
                    <a:pt x="41910" y="125730"/>
                  </a:lnTo>
                  <a:cubicBezTo>
                    <a:pt x="43180" y="121920"/>
                    <a:pt x="43180" y="116840"/>
                    <a:pt x="41910" y="113030"/>
                  </a:cubicBezTo>
                  <a:lnTo>
                    <a:pt x="39370" y="113030"/>
                  </a:lnTo>
                  <a:cubicBezTo>
                    <a:pt x="39370" y="110490"/>
                    <a:pt x="40640" y="107950"/>
                    <a:pt x="39370" y="106680"/>
                  </a:cubicBezTo>
                  <a:lnTo>
                    <a:pt x="36830" y="106680"/>
                  </a:lnTo>
                  <a:cubicBezTo>
                    <a:pt x="36830" y="102870"/>
                    <a:pt x="36830" y="97790"/>
                    <a:pt x="35560" y="93980"/>
                  </a:cubicBezTo>
                  <a:lnTo>
                    <a:pt x="33020" y="93980"/>
                  </a:lnTo>
                  <a:cubicBezTo>
                    <a:pt x="33020" y="93980"/>
                    <a:pt x="34290" y="91440"/>
                    <a:pt x="33020" y="91440"/>
                  </a:cubicBezTo>
                  <a:lnTo>
                    <a:pt x="30480" y="91440"/>
                  </a:lnTo>
                  <a:cubicBezTo>
                    <a:pt x="30480" y="88900"/>
                    <a:pt x="30480" y="86360"/>
                    <a:pt x="29210" y="85090"/>
                  </a:cubicBezTo>
                  <a:lnTo>
                    <a:pt x="27940" y="85090"/>
                  </a:lnTo>
                  <a:cubicBezTo>
                    <a:pt x="26670" y="82550"/>
                    <a:pt x="27940" y="78740"/>
                    <a:pt x="26670" y="76200"/>
                  </a:cubicBezTo>
                  <a:lnTo>
                    <a:pt x="24130" y="76200"/>
                  </a:lnTo>
                  <a:cubicBezTo>
                    <a:pt x="24130" y="73660"/>
                    <a:pt x="25400" y="71120"/>
                    <a:pt x="24130" y="69850"/>
                  </a:cubicBezTo>
                  <a:lnTo>
                    <a:pt x="21590" y="69850"/>
                  </a:lnTo>
                  <a:cubicBezTo>
                    <a:pt x="21590" y="68580"/>
                    <a:pt x="21590" y="67310"/>
                    <a:pt x="20320" y="67310"/>
                  </a:cubicBezTo>
                  <a:lnTo>
                    <a:pt x="17780" y="67310"/>
                  </a:lnTo>
                  <a:cubicBezTo>
                    <a:pt x="17780" y="63500"/>
                    <a:pt x="19050" y="60960"/>
                    <a:pt x="17780" y="57150"/>
                  </a:cubicBezTo>
                  <a:lnTo>
                    <a:pt x="15240" y="57150"/>
                  </a:lnTo>
                  <a:cubicBezTo>
                    <a:pt x="15240" y="54610"/>
                    <a:pt x="15240" y="50800"/>
                    <a:pt x="13970" y="48260"/>
                  </a:cubicBezTo>
                  <a:lnTo>
                    <a:pt x="12700" y="48260"/>
                  </a:lnTo>
                  <a:lnTo>
                    <a:pt x="12700" y="34290"/>
                  </a:lnTo>
                  <a:cubicBezTo>
                    <a:pt x="20320" y="34290"/>
                    <a:pt x="29210" y="34290"/>
                    <a:pt x="36830" y="33020"/>
                  </a:cubicBezTo>
                  <a:lnTo>
                    <a:pt x="36830" y="30480"/>
                  </a:lnTo>
                  <a:cubicBezTo>
                    <a:pt x="40640" y="30480"/>
                    <a:pt x="45720" y="31750"/>
                    <a:pt x="48260" y="30480"/>
                  </a:cubicBezTo>
                  <a:lnTo>
                    <a:pt x="48260" y="27940"/>
                  </a:lnTo>
                  <a:cubicBezTo>
                    <a:pt x="50800" y="27940"/>
                    <a:pt x="57150" y="29210"/>
                    <a:pt x="54610" y="24130"/>
                  </a:cubicBezTo>
                  <a:lnTo>
                    <a:pt x="54610" y="21590"/>
                  </a:lnTo>
                  <a:cubicBezTo>
                    <a:pt x="55880" y="21590"/>
                    <a:pt x="57150" y="22860"/>
                    <a:pt x="58420" y="21590"/>
                  </a:cubicBezTo>
                  <a:lnTo>
                    <a:pt x="58420" y="19050"/>
                  </a:lnTo>
                  <a:cubicBezTo>
                    <a:pt x="60960" y="20320"/>
                    <a:pt x="60960" y="16510"/>
                    <a:pt x="60960" y="15240"/>
                  </a:cubicBezTo>
                  <a:cubicBezTo>
                    <a:pt x="60960" y="13970"/>
                    <a:pt x="60960" y="12700"/>
                    <a:pt x="59690" y="11430"/>
                  </a:cubicBezTo>
                  <a:lnTo>
                    <a:pt x="58420" y="11430"/>
                  </a:lnTo>
                  <a:lnTo>
                    <a:pt x="584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5" name="Shape 65"/>
            <p:cNvSpPr/>
            <p:nvPr/>
          </p:nvSpPr>
          <p:spPr>
            <a:xfrm>
              <a:off x="2961645" y="1174509"/>
              <a:ext cx="124460" cy="246380"/>
            </a:xfrm>
            <a:custGeom>
              <a:avLst/>
              <a:gdLst/>
              <a:ahLst/>
              <a:cxnLst/>
              <a:rect l="0" t="0" r="0" b="0"/>
              <a:pathLst>
                <a:path w="124460" h="246380">
                  <a:moveTo>
                    <a:pt x="113030" y="0"/>
                  </a:moveTo>
                  <a:lnTo>
                    <a:pt x="124460" y="0"/>
                  </a:lnTo>
                  <a:lnTo>
                    <a:pt x="124460" y="11430"/>
                  </a:lnTo>
                  <a:cubicBezTo>
                    <a:pt x="123190" y="11430"/>
                    <a:pt x="121920" y="10160"/>
                    <a:pt x="121920" y="11430"/>
                  </a:cubicBezTo>
                  <a:lnTo>
                    <a:pt x="121920" y="13970"/>
                  </a:lnTo>
                  <a:cubicBezTo>
                    <a:pt x="118110" y="12700"/>
                    <a:pt x="118110" y="16510"/>
                    <a:pt x="118110" y="17780"/>
                  </a:cubicBezTo>
                  <a:lnTo>
                    <a:pt x="118110" y="20320"/>
                  </a:lnTo>
                  <a:lnTo>
                    <a:pt x="116840" y="20320"/>
                  </a:lnTo>
                  <a:lnTo>
                    <a:pt x="115570" y="35560"/>
                  </a:lnTo>
                  <a:cubicBezTo>
                    <a:pt x="114300" y="35560"/>
                    <a:pt x="113030" y="35560"/>
                    <a:pt x="113030" y="36830"/>
                  </a:cubicBezTo>
                  <a:lnTo>
                    <a:pt x="113030" y="38100"/>
                  </a:lnTo>
                  <a:lnTo>
                    <a:pt x="110490" y="38100"/>
                  </a:lnTo>
                  <a:cubicBezTo>
                    <a:pt x="109220" y="41910"/>
                    <a:pt x="109220" y="44450"/>
                    <a:pt x="109220" y="48260"/>
                  </a:cubicBezTo>
                  <a:lnTo>
                    <a:pt x="106680" y="48260"/>
                  </a:lnTo>
                  <a:cubicBezTo>
                    <a:pt x="105410" y="52070"/>
                    <a:pt x="106680" y="55880"/>
                    <a:pt x="106680" y="59690"/>
                  </a:cubicBezTo>
                  <a:cubicBezTo>
                    <a:pt x="102870" y="58420"/>
                    <a:pt x="102870" y="62230"/>
                    <a:pt x="102870" y="63500"/>
                  </a:cubicBezTo>
                  <a:lnTo>
                    <a:pt x="102870" y="66040"/>
                  </a:lnTo>
                  <a:cubicBezTo>
                    <a:pt x="100330" y="64770"/>
                    <a:pt x="100330" y="68580"/>
                    <a:pt x="100330" y="69850"/>
                  </a:cubicBezTo>
                  <a:lnTo>
                    <a:pt x="100330" y="72390"/>
                  </a:lnTo>
                  <a:lnTo>
                    <a:pt x="97790" y="72390"/>
                  </a:lnTo>
                  <a:cubicBezTo>
                    <a:pt x="96520" y="76200"/>
                    <a:pt x="97790" y="80010"/>
                    <a:pt x="97790" y="83820"/>
                  </a:cubicBezTo>
                  <a:cubicBezTo>
                    <a:pt x="93980" y="82550"/>
                    <a:pt x="93980" y="86360"/>
                    <a:pt x="93980" y="87630"/>
                  </a:cubicBezTo>
                  <a:lnTo>
                    <a:pt x="93980" y="90170"/>
                  </a:lnTo>
                  <a:lnTo>
                    <a:pt x="91440" y="90170"/>
                  </a:lnTo>
                  <a:cubicBezTo>
                    <a:pt x="90170" y="92710"/>
                    <a:pt x="91440" y="96520"/>
                    <a:pt x="91440" y="99060"/>
                  </a:cubicBezTo>
                  <a:lnTo>
                    <a:pt x="88900" y="99060"/>
                  </a:lnTo>
                  <a:cubicBezTo>
                    <a:pt x="87630" y="102870"/>
                    <a:pt x="87630" y="107950"/>
                    <a:pt x="87630" y="111760"/>
                  </a:cubicBezTo>
                  <a:cubicBezTo>
                    <a:pt x="85090" y="110490"/>
                    <a:pt x="85090" y="114300"/>
                    <a:pt x="85090" y="115570"/>
                  </a:cubicBezTo>
                  <a:lnTo>
                    <a:pt x="85090" y="118110"/>
                  </a:lnTo>
                  <a:cubicBezTo>
                    <a:pt x="83820" y="118110"/>
                    <a:pt x="82550" y="116840"/>
                    <a:pt x="82550" y="118110"/>
                  </a:cubicBezTo>
                  <a:lnTo>
                    <a:pt x="82550" y="120650"/>
                  </a:lnTo>
                  <a:lnTo>
                    <a:pt x="80010" y="120650"/>
                  </a:lnTo>
                  <a:cubicBezTo>
                    <a:pt x="78740" y="124460"/>
                    <a:pt x="78740" y="129540"/>
                    <a:pt x="78740" y="133350"/>
                  </a:cubicBezTo>
                  <a:cubicBezTo>
                    <a:pt x="76200" y="132080"/>
                    <a:pt x="74930" y="134620"/>
                    <a:pt x="76200" y="137160"/>
                  </a:cubicBezTo>
                  <a:lnTo>
                    <a:pt x="76200" y="139700"/>
                  </a:lnTo>
                  <a:cubicBezTo>
                    <a:pt x="74930" y="139700"/>
                    <a:pt x="73660" y="138430"/>
                    <a:pt x="72390" y="139700"/>
                  </a:cubicBezTo>
                  <a:lnTo>
                    <a:pt x="72390" y="142240"/>
                  </a:lnTo>
                  <a:lnTo>
                    <a:pt x="71120" y="142240"/>
                  </a:lnTo>
                  <a:cubicBezTo>
                    <a:pt x="68580" y="144780"/>
                    <a:pt x="69850" y="148590"/>
                    <a:pt x="69850" y="151130"/>
                  </a:cubicBezTo>
                  <a:cubicBezTo>
                    <a:pt x="68580" y="151130"/>
                    <a:pt x="67310" y="151130"/>
                    <a:pt x="67310" y="152400"/>
                  </a:cubicBezTo>
                  <a:lnTo>
                    <a:pt x="67310" y="154940"/>
                  </a:lnTo>
                  <a:cubicBezTo>
                    <a:pt x="66040" y="154940"/>
                    <a:pt x="64770" y="153670"/>
                    <a:pt x="63500" y="154940"/>
                  </a:cubicBezTo>
                  <a:lnTo>
                    <a:pt x="63500" y="157480"/>
                  </a:lnTo>
                  <a:lnTo>
                    <a:pt x="60960" y="157480"/>
                  </a:lnTo>
                  <a:cubicBezTo>
                    <a:pt x="59690" y="161290"/>
                    <a:pt x="60960" y="166370"/>
                    <a:pt x="60960" y="170180"/>
                  </a:cubicBezTo>
                  <a:cubicBezTo>
                    <a:pt x="59690" y="170180"/>
                    <a:pt x="58420" y="168910"/>
                    <a:pt x="57150" y="170180"/>
                  </a:cubicBezTo>
                  <a:lnTo>
                    <a:pt x="57150" y="172720"/>
                  </a:lnTo>
                  <a:cubicBezTo>
                    <a:pt x="54610" y="171450"/>
                    <a:pt x="54610" y="175260"/>
                    <a:pt x="54610" y="176530"/>
                  </a:cubicBezTo>
                  <a:lnTo>
                    <a:pt x="54610" y="179070"/>
                  </a:lnTo>
                  <a:cubicBezTo>
                    <a:pt x="52070" y="177800"/>
                    <a:pt x="50800" y="180340"/>
                    <a:pt x="52070" y="182880"/>
                  </a:cubicBezTo>
                  <a:lnTo>
                    <a:pt x="52070" y="185420"/>
                  </a:lnTo>
                  <a:cubicBezTo>
                    <a:pt x="50800" y="185420"/>
                    <a:pt x="49530" y="184150"/>
                    <a:pt x="48260" y="185420"/>
                  </a:cubicBezTo>
                  <a:lnTo>
                    <a:pt x="48260" y="187960"/>
                  </a:lnTo>
                  <a:cubicBezTo>
                    <a:pt x="46990" y="187960"/>
                    <a:pt x="45720" y="187960"/>
                    <a:pt x="45720" y="189230"/>
                  </a:cubicBezTo>
                  <a:lnTo>
                    <a:pt x="45720" y="190500"/>
                  </a:lnTo>
                  <a:lnTo>
                    <a:pt x="43180" y="190500"/>
                  </a:lnTo>
                  <a:cubicBezTo>
                    <a:pt x="41910" y="194310"/>
                    <a:pt x="41910" y="196850"/>
                    <a:pt x="41910" y="200660"/>
                  </a:cubicBezTo>
                  <a:cubicBezTo>
                    <a:pt x="39370" y="199390"/>
                    <a:pt x="39370" y="201930"/>
                    <a:pt x="39370" y="204470"/>
                  </a:cubicBezTo>
                  <a:lnTo>
                    <a:pt x="39370" y="205740"/>
                  </a:lnTo>
                  <a:cubicBezTo>
                    <a:pt x="38100" y="207010"/>
                    <a:pt x="36830" y="205740"/>
                    <a:pt x="36830" y="207010"/>
                  </a:cubicBezTo>
                  <a:lnTo>
                    <a:pt x="36830" y="209550"/>
                  </a:lnTo>
                  <a:cubicBezTo>
                    <a:pt x="33020" y="208280"/>
                    <a:pt x="33020" y="210820"/>
                    <a:pt x="33020" y="213360"/>
                  </a:cubicBezTo>
                  <a:lnTo>
                    <a:pt x="33020" y="215900"/>
                  </a:lnTo>
                  <a:cubicBezTo>
                    <a:pt x="30480" y="214630"/>
                    <a:pt x="29210" y="217170"/>
                    <a:pt x="30480" y="219710"/>
                  </a:cubicBezTo>
                  <a:lnTo>
                    <a:pt x="30480" y="220980"/>
                  </a:lnTo>
                  <a:cubicBezTo>
                    <a:pt x="29210" y="222250"/>
                    <a:pt x="27940" y="220980"/>
                    <a:pt x="26670" y="222250"/>
                  </a:cubicBezTo>
                  <a:lnTo>
                    <a:pt x="26670" y="224790"/>
                  </a:lnTo>
                  <a:cubicBezTo>
                    <a:pt x="24130" y="223520"/>
                    <a:pt x="24130" y="226060"/>
                    <a:pt x="24130" y="228600"/>
                  </a:cubicBezTo>
                  <a:lnTo>
                    <a:pt x="24130" y="231140"/>
                  </a:lnTo>
                  <a:cubicBezTo>
                    <a:pt x="22860" y="231140"/>
                    <a:pt x="21590" y="229870"/>
                    <a:pt x="21590" y="231140"/>
                  </a:cubicBezTo>
                  <a:lnTo>
                    <a:pt x="21590" y="233680"/>
                  </a:lnTo>
                  <a:cubicBezTo>
                    <a:pt x="20320" y="233680"/>
                    <a:pt x="19050" y="233680"/>
                    <a:pt x="17780" y="234950"/>
                  </a:cubicBezTo>
                  <a:lnTo>
                    <a:pt x="17780" y="236220"/>
                  </a:lnTo>
                  <a:cubicBezTo>
                    <a:pt x="16510" y="237490"/>
                    <a:pt x="15240" y="236220"/>
                    <a:pt x="15240" y="237490"/>
                  </a:cubicBezTo>
                  <a:lnTo>
                    <a:pt x="15240" y="240030"/>
                  </a:lnTo>
                  <a:cubicBezTo>
                    <a:pt x="13970" y="240030"/>
                    <a:pt x="12700" y="238760"/>
                    <a:pt x="11430" y="240030"/>
                  </a:cubicBezTo>
                  <a:lnTo>
                    <a:pt x="11430" y="242570"/>
                  </a:lnTo>
                  <a:cubicBezTo>
                    <a:pt x="11430" y="242570"/>
                    <a:pt x="8890" y="242570"/>
                    <a:pt x="8890" y="243840"/>
                  </a:cubicBezTo>
                  <a:lnTo>
                    <a:pt x="8890" y="246380"/>
                  </a:lnTo>
                  <a:lnTo>
                    <a:pt x="3810" y="246380"/>
                  </a:lnTo>
                  <a:cubicBezTo>
                    <a:pt x="3810" y="245110"/>
                    <a:pt x="3810" y="243840"/>
                    <a:pt x="2540" y="242570"/>
                  </a:cubicBezTo>
                  <a:lnTo>
                    <a:pt x="0" y="242570"/>
                  </a:lnTo>
                  <a:lnTo>
                    <a:pt x="0" y="234950"/>
                  </a:lnTo>
                  <a:cubicBezTo>
                    <a:pt x="1270" y="234950"/>
                    <a:pt x="2540" y="234950"/>
                    <a:pt x="3810" y="233680"/>
                  </a:cubicBezTo>
                  <a:lnTo>
                    <a:pt x="3810" y="231140"/>
                  </a:lnTo>
                  <a:cubicBezTo>
                    <a:pt x="6350" y="232410"/>
                    <a:pt x="6350" y="229870"/>
                    <a:pt x="6350" y="227330"/>
                  </a:cubicBezTo>
                  <a:lnTo>
                    <a:pt x="6350" y="224790"/>
                  </a:lnTo>
                  <a:cubicBezTo>
                    <a:pt x="7620" y="224790"/>
                    <a:pt x="8890" y="226060"/>
                    <a:pt x="10160" y="224790"/>
                  </a:cubicBezTo>
                  <a:lnTo>
                    <a:pt x="10160" y="222250"/>
                  </a:lnTo>
                  <a:cubicBezTo>
                    <a:pt x="10160" y="222250"/>
                    <a:pt x="11430" y="223520"/>
                    <a:pt x="12700" y="220980"/>
                  </a:cubicBezTo>
                  <a:lnTo>
                    <a:pt x="12700" y="219710"/>
                  </a:lnTo>
                  <a:lnTo>
                    <a:pt x="15240" y="219710"/>
                  </a:lnTo>
                  <a:cubicBezTo>
                    <a:pt x="16510" y="217170"/>
                    <a:pt x="15240" y="213360"/>
                    <a:pt x="15240" y="209550"/>
                  </a:cubicBezTo>
                  <a:cubicBezTo>
                    <a:pt x="16510" y="209550"/>
                    <a:pt x="17780" y="210820"/>
                    <a:pt x="19050" y="209550"/>
                  </a:cubicBezTo>
                  <a:lnTo>
                    <a:pt x="19050" y="207010"/>
                  </a:lnTo>
                  <a:cubicBezTo>
                    <a:pt x="19050" y="207010"/>
                    <a:pt x="21590" y="208280"/>
                    <a:pt x="21590" y="205740"/>
                  </a:cubicBezTo>
                  <a:lnTo>
                    <a:pt x="21590" y="204470"/>
                  </a:lnTo>
                  <a:cubicBezTo>
                    <a:pt x="24130" y="205740"/>
                    <a:pt x="25400" y="201930"/>
                    <a:pt x="25400" y="200660"/>
                  </a:cubicBezTo>
                  <a:lnTo>
                    <a:pt x="25400" y="198120"/>
                  </a:lnTo>
                  <a:cubicBezTo>
                    <a:pt x="25400" y="198120"/>
                    <a:pt x="26670" y="198120"/>
                    <a:pt x="27940" y="196850"/>
                  </a:cubicBezTo>
                  <a:lnTo>
                    <a:pt x="27940" y="194310"/>
                  </a:lnTo>
                  <a:cubicBezTo>
                    <a:pt x="29210" y="194310"/>
                    <a:pt x="30480" y="195580"/>
                    <a:pt x="30480" y="194310"/>
                  </a:cubicBezTo>
                  <a:lnTo>
                    <a:pt x="30480" y="191770"/>
                  </a:lnTo>
                  <a:lnTo>
                    <a:pt x="33020" y="191770"/>
                  </a:lnTo>
                  <a:cubicBezTo>
                    <a:pt x="34290" y="189230"/>
                    <a:pt x="34290" y="185420"/>
                    <a:pt x="34290" y="182880"/>
                  </a:cubicBezTo>
                  <a:cubicBezTo>
                    <a:pt x="36830" y="184150"/>
                    <a:pt x="36830" y="180340"/>
                    <a:pt x="36830" y="179070"/>
                  </a:cubicBezTo>
                  <a:lnTo>
                    <a:pt x="36830" y="176530"/>
                  </a:lnTo>
                  <a:cubicBezTo>
                    <a:pt x="38100" y="176530"/>
                    <a:pt x="39370" y="177800"/>
                    <a:pt x="40640" y="175260"/>
                  </a:cubicBezTo>
                  <a:lnTo>
                    <a:pt x="40640" y="173990"/>
                  </a:lnTo>
                  <a:lnTo>
                    <a:pt x="41910" y="173990"/>
                  </a:lnTo>
                  <a:lnTo>
                    <a:pt x="43180" y="158750"/>
                  </a:lnTo>
                  <a:cubicBezTo>
                    <a:pt x="44450" y="158750"/>
                    <a:pt x="45720" y="158750"/>
                    <a:pt x="45720" y="157480"/>
                  </a:cubicBezTo>
                  <a:lnTo>
                    <a:pt x="45720" y="154940"/>
                  </a:lnTo>
                  <a:cubicBezTo>
                    <a:pt x="49530" y="156210"/>
                    <a:pt x="49530" y="153670"/>
                    <a:pt x="49530" y="151130"/>
                  </a:cubicBezTo>
                  <a:lnTo>
                    <a:pt x="49530" y="148590"/>
                  </a:lnTo>
                  <a:cubicBezTo>
                    <a:pt x="52070" y="151130"/>
                    <a:pt x="52070" y="147320"/>
                    <a:pt x="52070" y="144780"/>
                  </a:cubicBezTo>
                  <a:lnTo>
                    <a:pt x="52070" y="143510"/>
                  </a:lnTo>
                  <a:cubicBezTo>
                    <a:pt x="53340" y="143510"/>
                    <a:pt x="54610" y="143510"/>
                    <a:pt x="55880" y="142240"/>
                  </a:cubicBezTo>
                  <a:lnTo>
                    <a:pt x="55880" y="139700"/>
                  </a:lnTo>
                  <a:cubicBezTo>
                    <a:pt x="58420" y="140970"/>
                    <a:pt x="58420" y="138430"/>
                    <a:pt x="58420" y="135890"/>
                  </a:cubicBezTo>
                  <a:lnTo>
                    <a:pt x="58420" y="133350"/>
                  </a:lnTo>
                  <a:lnTo>
                    <a:pt x="60960" y="133350"/>
                  </a:lnTo>
                  <a:cubicBezTo>
                    <a:pt x="62230" y="130810"/>
                    <a:pt x="60960" y="125730"/>
                    <a:pt x="60960" y="121920"/>
                  </a:cubicBezTo>
                  <a:cubicBezTo>
                    <a:pt x="64770" y="123190"/>
                    <a:pt x="64770" y="119380"/>
                    <a:pt x="64770" y="118110"/>
                  </a:cubicBezTo>
                  <a:lnTo>
                    <a:pt x="64770" y="115570"/>
                  </a:lnTo>
                  <a:cubicBezTo>
                    <a:pt x="67310" y="116840"/>
                    <a:pt x="67310" y="114300"/>
                    <a:pt x="67310" y="111760"/>
                  </a:cubicBezTo>
                  <a:lnTo>
                    <a:pt x="67310" y="109220"/>
                  </a:lnTo>
                  <a:lnTo>
                    <a:pt x="69850" y="109220"/>
                  </a:lnTo>
                  <a:cubicBezTo>
                    <a:pt x="71120" y="106680"/>
                    <a:pt x="69850" y="102870"/>
                    <a:pt x="71120" y="100330"/>
                  </a:cubicBezTo>
                  <a:cubicBezTo>
                    <a:pt x="73660" y="101600"/>
                    <a:pt x="73660" y="99060"/>
                    <a:pt x="73660" y="96520"/>
                  </a:cubicBezTo>
                  <a:lnTo>
                    <a:pt x="73660" y="93980"/>
                  </a:lnTo>
                  <a:cubicBezTo>
                    <a:pt x="76200" y="95250"/>
                    <a:pt x="77470" y="92710"/>
                    <a:pt x="76200" y="90170"/>
                  </a:cubicBezTo>
                  <a:lnTo>
                    <a:pt x="76200" y="87630"/>
                  </a:lnTo>
                  <a:lnTo>
                    <a:pt x="78740" y="87630"/>
                  </a:lnTo>
                  <a:cubicBezTo>
                    <a:pt x="80010" y="85090"/>
                    <a:pt x="80010" y="80010"/>
                    <a:pt x="80010" y="76200"/>
                  </a:cubicBezTo>
                  <a:cubicBezTo>
                    <a:pt x="82550" y="77470"/>
                    <a:pt x="82550" y="73660"/>
                    <a:pt x="82550" y="72390"/>
                  </a:cubicBezTo>
                  <a:lnTo>
                    <a:pt x="82550" y="69850"/>
                  </a:lnTo>
                  <a:lnTo>
                    <a:pt x="85090" y="69850"/>
                  </a:lnTo>
                  <a:cubicBezTo>
                    <a:pt x="86360" y="67310"/>
                    <a:pt x="85090" y="63500"/>
                    <a:pt x="86360" y="60960"/>
                  </a:cubicBezTo>
                  <a:lnTo>
                    <a:pt x="87630" y="60960"/>
                  </a:lnTo>
                  <a:cubicBezTo>
                    <a:pt x="88900" y="57150"/>
                    <a:pt x="88900" y="52070"/>
                    <a:pt x="88900" y="48260"/>
                  </a:cubicBezTo>
                  <a:cubicBezTo>
                    <a:pt x="91440" y="49530"/>
                    <a:pt x="92710" y="46990"/>
                    <a:pt x="91440" y="44450"/>
                  </a:cubicBezTo>
                  <a:lnTo>
                    <a:pt x="91440" y="41910"/>
                  </a:lnTo>
                  <a:cubicBezTo>
                    <a:pt x="95250" y="44450"/>
                    <a:pt x="95250" y="40640"/>
                    <a:pt x="95250" y="38100"/>
                  </a:cubicBezTo>
                  <a:lnTo>
                    <a:pt x="95250" y="36830"/>
                  </a:lnTo>
                  <a:lnTo>
                    <a:pt x="97790" y="36830"/>
                  </a:lnTo>
                  <a:lnTo>
                    <a:pt x="97790" y="17780"/>
                  </a:lnTo>
                  <a:cubicBezTo>
                    <a:pt x="100330" y="19050"/>
                    <a:pt x="101600" y="16510"/>
                    <a:pt x="101600" y="13970"/>
                  </a:cubicBezTo>
                  <a:lnTo>
                    <a:pt x="101600" y="11430"/>
                  </a:lnTo>
                  <a:cubicBezTo>
                    <a:pt x="101600" y="11430"/>
                    <a:pt x="102870" y="12700"/>
                    <a:pt x="104140" y="11430"/>
                  </a:cubicBezTo>
                  <a:lnTo>
                    <a:pt x="104140" y="8890"/>
                  </a:lnTo>
                  <a:cubicBezTo>
                    <a:pt x="106680" y="10160"/>
                    <a:pt x="107950" y="7620"/>
                    <a:pt x="106680" y="5080"/>
                  </a:cubicBezTo>
                  <a:lnTo>
                    <a:pt x="106680" y="2540"/>
                  </a:lnTo>
                  <a:cubicBezTo>
                    <a:pt x="109220" y="2540"/>
                    <a:pt x="114300" y="3810"/>
                    <a:pt x="1130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6" name="Shape 66"/>
            <p:cNvSpPr/>
            <p:nvPr/>
          </p:nvSpPr>
          <p:spPr>
            <a:xfrm>
              <a:off x="146060" y="1201182"/>
              <a:ext cx="129540" cy="243840"/>
            </a:xfrm>
            <a:custGeom>
              <a:avLst/>
              <a:gdLst/>
              <a:ahLst/>
              <a:cxnLst/>
              <a:rect l="0" t="0" r="0" b="0"/>
              <a:pathLst>
                <a:path w="129540" h="243840">
                  <a:moveTo>
                    <a:pt x="0" y="0"/>
                  </a:moveTo>
                  <a:lnTo>
                    <a:pt x="11430" y="0"/>
                  </a:lnTo>
                  <a:cubicBezTo>
                    <a:pt x="11430" y="1270"/>
                    <a:pt x="10160" y="2540"/>
                    <a:pt x="11430" y="3810"/>
                  </a:cubicBezTo>
                  <a:lnTo>
                    <a:pt x="13970" y="3810"/>
                  </a:lnTo>
                  <a:cubicBezTo>
                    <a:pt x="13970" y="5080"/>
                    <a:pt x="13970" y="6350"/>
                    <a:pt x="15240" y="6350"/>
                  </a:cubicBezTo>
                  <a:lnTo>
                    <a:pt x="17780" y="6350"/>
                  </a:lnTo>
                  <a:cubicBezTo>
                    <a:pt x="17780" y="7620"/>
                    <a:pt x="16510" y="8890"/>
                    <a:pt x="17780" y="10160"/>
                  </a:cubicBezTo>
                  <a:lnTo>
                    <a:pt x="20320" y="10160"/>
                  </a:lnTo>
                  <a:cubicBezTo>
                    <a:pt x="20320" y="10160"/>
                    <a:pt x="20320" y="12700"/>
                    <a:pt x="21590" y="12700"/>
                  </a:cubicBezTo>
                  <a:lnTo>
                    <a:pt x="22860" y="12700"/>
                  </a:lnTo>
                  <a:cubicBezTo>
                    <a:pt x="24130" y="16510"/>
                    <a:pt x="22860" y="21590"/>
                    <a:pt x="24130" y="25400"/>
                  </a:cubicBezTo>
                  <a:lnTo>
                    <a:pt x="26670" y="25400"/>
                  </a:lnTo>
                  <a:cubicBezTo>
                    <a:pt x="26670" y="26670"/>
                    <a:pt x="25400" y="29210"/>
                    <a:pt x="26670" y="30480"/>
                  </a:cubicBezTo>
                  <a:lnTo>
                    <a:pt x="29210" y="30480"/>
                  </a:lnTo>
                  <a:cubicBezTo>
                    <a:pt x="29210" y="35560"/>
                    <a:pt x="29210" y="39370"/>
                    <a:pt x="30480" y="43180"/>
                  </a:cubicBezTo>
                  <a:lnTo>
                    <a:pt x="33020" y="43180"/>
                  </a:lnTo>
                  <a:cubicBezTo>
                    <a:pt x="33020" y="46990"/>
                    <a:pt x="31750" y="52070"/>
                    <a:pt x="33020" y="55880"/>
                  </a:cubicBezTo>
                  <a:lnTo>
                    <a:pt x="35560" y="55880"/>
                  </a:lnTo>
                  <a:cubicBezTo>
                    <a:pt x="35560" y="57150"/>
                    <a:pt x="35560" y="59690"/>
                    <a:pt x="36830" y="60960"/>
                  </a:cubicBezTo>
                  <a:lnTo>
                    <a:pt x="38100" y="60960"/>
                  </a:lnTo>
                  <a:cubicBezTo>
                    <a:pt x="39370" y="63500"/>
                    <a:pt x="38100" y="66040"/>
                    <a:pt x="39370" y="67310"/>
                  </a:cubicBezTo>
                  <a:lnTo>
                    <a:pt x="41910" y="67310"/>
                  </a:lnTo>
                  <a:cubicBezTo>
                    <a:pt x="43180" y="72390"/>
                    <a:pt x="39370" y="81280"/>
                    <a:pt x="44450" y="82550"/>
                  </a:cubicBezTo>
                  <a:cubicBezTo>
                    <a:pt x="44450" y="83820"/>
                    <a:pt x="44450" y="85090"/>
                    <a:pt x="45720" y="86360"/>
                  </a:cubicBezTo>
                  <a:lnTo>
                    <a:pt x="48260" y="86360"/>
                  </a:lnTo>
                  <a:cubicBezTo>
                    <a:pt x="48260" y="87630"/>
                    <a:pt x="46990" y="90170"/>
                    <a:pt x="48260" y="91440"/>
                  </a:cubicBezTo>
                  <a:lnTo>
                    <a:pt x="50800" y="91440"/>
                  </a:lnTo>
                  <a:cubicBezTo>
                    <a:pt x="50800" y="95250"/>
                    <a:pt x="50800" y="99060"/>
                    <a:pt x="52070" y="101600"/>
                  </a:cubicBezTo>
                  <a:lnTo>
                    <a:pt x="53340" y="101600"/>
                  </a:lnTo>
                  <a:cubicBezTo>
                    <a:pt x="54610" y="102870"/>
                    <a:pt x="53340" y="105410"/>
                    <a:pt x="54610" y="106680"/>
                  </a:cubicBezTo>
                  <a:lnTo>
                    <a:pt x="57150" y="106680"/>
                  </a:lnTo>
                  <a:cubicBezTo>
                    <a:pt x="57150" y="109220"/>
                    <a:pt x="55880" y="111760"/>
                    <a:pt x="57150" y="113030"/>
                  </a:cubicBezTo>
                  <a:lnTo>
                    <a:pt x="59690" y="113030"/>
                  </a:lnTo>
                  <a:cubicBezTo>
                    <a:pt x="59690" y="116840"/>
                    <a:pt x="59690" y="121920"/>
                    <a:pt x="60960" y="125730"/>
                  </a:cubicBezTo>
                  <a:lnTo>
                    <a:pt x="63500" y="125730"/>
                  </a:lnTo>
                  <a:cubicBezTo>
                    <a:pt x="63500" y="127000"/>
                    <a:pt x="62230" y="128270"/>
                    <a:pt x="63500" y="128270"/>
                  </a:cubicBezTo>
                  <a:lnTo>
                    <a:pt x="66040" y="128270"/>
                  </a:lnTo>
                  <a:cubicBezTo>
                    <a:pt x="66040" y="130810"/>
                    <a:pt x="66040" y="133350"/>
                    <a:pt x="67310" y="134620"/>
                  </a:cubicBezTo>
                  <a:lnTo>
                    <a:pt x="68580" y="134620"/>
                  </a:lnTo>
                  <a:cubicBezTo>
                    <a:pt x="69850" y="137160"/>
                    <a:pt x="68580" y="140970"/>
                    <a:pt x="69850" y="143510"/>
                  </a:cubicBezTo>
                  <a:lnTo>
                    <a:pt x="72390" y="143510"/>
                  </a:lnTo>
                  <a:cubicBezTo>
                    <a:pt x="72390" y="144780"/>
                    <a:pt x="71120" y="146050"/>
                    <a:pt x="72390" y="147320"/>
                  </a:cubicBezTo>
                  <a:lnTo>
                    <a:pt x="74930" y="147320"/>
                  </a:lnTo>
                  <a:cubicBezTo>
                    <a:pt x="74930" y="147320"/>
                    <a:pt x="74930" y="149860"/>
                    <a:pt x="76200" y="149860"/>
                  </a:cubicBezTo>
                  <a:lnTo>
                    <a:pt x="78740" y="149860"/>
                  </a:lnTo>
                  <a:cubicBezTo>
                    <a:pt x="78740" y="152400"/>
                    <a:pt x="77470" y="154940"/>
                    <a:pt x="78740" y="156210"/>
                  </a:cubicBezTo>
                  <a:lnTo>
                    <a:pt x="81280" y="156210"/>
                  </a:lnTo>
                  <a:cubicBezTo>
                    <a:pt x="81280" y="158750"/>
                    <a:pt x="81280" y="160020"/>
                    <a:pt x="82550" y="162560"/>
                  </a:cubicBezTo>
                  <a:lnTo>
                    <a:pt x="83820" y="162560"/>
                  </a:lnTo>
                  <a:cubicBezTo>
                    <a:pt x="85090" y="163830"/>
                    <a:pt x="83820" y="166370"/>
                    <a:pt x="85090" y="167640"/>
                  </a:cubicBezTo>
                  <a:lnTo>
                    <a:pt x="87630" y="167640"/>
                  </a:lnTo>
                  <a:cubicBezTo>
                    <a:pt x="87630" y="171450"/>
                    <a:pt x="86360" y="175260"/>
                    <a:pt x="87630" y="177800"/>
                  </a:cubicBezTo>
                  <a:lnTo>
                    <a:pt x="90170" y="177800"/>
                  </a:lnTo>
                  <a:cubicBezTo>
                    <a:pt x="90170" y="179070"/>
                    <a:pt x="90170" y="181610"/>
                    <a:pt x="91440" y="182880"/>
                  </a:cubicBezTo>
                  <a:lnTo>
                    <a:pt x="93980" y="182880"/>
                  </a:lnTo>
                  <a:cubicBezTo>
                    <a:pt x="93980" y="184150"/>
                    <a:pt x="92710" y="185420"/>
                    <a:pt x="93980" y="186690"/>
                  </a:cubicBezTo>
                  <a:lnTo>
                    <a:pt x="96520" y="186690"/>
                  </a:lnTo>
                  <a:cubicBezTo>
                    <a:pt x="96520" y="189230"/>
                    <a:pt x="96520" y="193040"/>
                    <a:pt x="97790" y="195580"/>
                  </a:cubicBezTo>
                  <a:lnTo>
                    <a:pt x="99060" y="195580"/>
                  </a:lnTo>
                  <a:cubicBezTo>
                    <a:pt x="100330" y="196850"/>
                    <a:pt x="99060" y="198120"/>
                    <a:pt x="100330" y="198120"/>
                  </a:cubicBezTo>
                  <a:lnTo>
                    <a:pt x="102870" y="198120"/>
                  </a:lnTo>
                  <a:cubicBezTo>
                    <a:pt x="102870" y="199390"/>
                    <a:pt x="101600" y="200660"/>
                    <a:pt x="102870" y="201930"/>
                  </a:cubicBezTo>
                  <a:lnTo>
                    <a:pt x="105410" y="201930"/>
                  </a:lnTo>
                  <a:cubicBezTo>
                    <a:pt x="105410" y="203200"/>
                    <a:pt x="105410" y="204470"/>
                    <a:pt x="106680" y="204470"/>
                  </a:cubicBezTo>
                  <a:lnTo>
                    <a:pt x="109220" y="204470"/>
                  </a:lnTo>
                  <a:cubicBezTo>
                    <a:pt x="109220" y="205740"/>
                    <a:pt x="107950" y="207010"/>
                    <a:pt x="109220" y="208280"/>
                  </a:cubicBezTo>
                  <a:lnTo>
                    <a:pt x="111760" y="208280"/>
                  </a:lnTo>
                  <a:cubicBezTo>
                    <a:pt x="111760" y="208280"/>
                    <a:pt x="111760" y="210820"/>
                    <a:pt x="113030" y="210820"/>
                  </a:cubicBezTo>
                  <a:lnTo>
                    <a:pt x="114300" y="210820"/>
                  </a:lnTo>
                  <a:cubicBezTo>
                    <a:pt x="115570" y="213360"/>
                    <a:pt x="114300" y="217170"/>
                    <a:pt x="115570" y="219710"/>
                  </a:cubicBezTo>
                  <a:lnTo>
                    <a:pt x="118110" y="219710"/>
                  </a:lnTo>
                  <a:cubicBezTo>
                    <a:pt x="118110" y="220980"/>
                    <a:pt x="116840" y="222250"/>
                    <a:pt x="118110" y="223520"/>
                  </a:cubicBezTo>
                  <a:lnTo>
                    <a:pt x="120650" y="223520"/>
                  </a:lnTo>
                  <a:cubicBezTo>
                    <a:pt x="120650" y="223520"/>
                    <a:pt x="120650" y="226060"/>
                    <a:pt x="121920" y="226060"/>
                  </a:cubicBezTo>
                  <a:lnTo>
                    <a:pt x="124460" y="226060"/>
                  </a:lnTo>
                  <a:cubicBezTo>
                    <a:pt x="124460" y="228600"/>
                    <a:pt x="123190" y="231140"/>
                    <a:pt x="124460" y="232410"/>
                  </a:cubicBezTo>
                  <a:lnTo>
                    <a:pt x="127000" y="232410"/>
                  </a:lnTo>
                  <a:cubicBezTo>
                    <a:pt x="127000" y="233680"/>
                    <a:pt x="127000" y="234950"/>
                    <a:pt x="128270" y="234950"/>
                  </a:cubicBezTo>
                  <a:lnTo>
                    <a:pt x="129540" y="234950"/>
                  </a:lnTo>
                  <a:lnTo>
                    <a:pt x="129540" y="237490"/>
                  </a:lnTo>
                  <a:cubicBezTo>
                    <a:pt x="129540" y="237490"/>
                    <a:pt x="127000" y="237490"/>
                    <a:pt x="127000" y="238760"/>
                  </a:cubicBezTo>
                  <a:lnTo>
                    <a:pt x="127000" y="240030"/>
                  </a:lnTo>
                  <a:cubicBezTo>
                    <a:pt x="125730" y="241300"/>
                    <a:pt x="124460" y="240030"/>
                    <a:pt x="124460" y="241300"/>
                  </a:cubicBezTo>
                  <a:lnTo>
                    <a:pt x="124460" y="243840"/>
                  </a:lnTo>
                  <a:lnTo>
                    <a:pt x="121920" y="243840"/>
                  </a:lnTo>
                  <a:cubicBezTo>
                    <a:pt x="123190" y="241300"/>
                    <a:pt x="119380" y="240030"/>
                    <a:pt x="118110" y="240030"/>
                  </a:cubicBezTo>
                  <a:lnTo>
                    <a:pt x="115570" y="240030"/>
                  </a:lnTo>
                  <a:cubicBezTo>
                    <a:pt x="115570" y="238760"/>
                    <a:pt x="115570" y="236220"/>
                    <a:pt x="114300" y="234950"/>
                  </a:cubicBezTo>
                  <a:lnTo>
                    <a:pt x="113030" y="234950"/>
                  </a:lnTo>
                  <a:cubicBezTo>
                    <a:pt x="111760" y="233680"/>
                    <a:pt x="113030" y="232410"/>
                    <a:pt x="111760" y="231140"/>
                  </a:cubicBezTo>
                  <a:lnTo>
                    <a:pt x="109220" y="231140"/>
                  </a:lnTo>
                  <a:cubicBezTo>
                    <a:pt x="109220" y="231140"/>
                    <a:pt x="110490" y="228600"/>
                    <a:pt x="109220" y="228600"/>
                  </a:cubicBezTo>
                  <a:lnTo>
                    <a:pt x="106680" y="228600"/>
                  </a:lnTo>
                  <a:cubicBezTo>
                    <a:pt x="106680" y="227330"/>
                    <a:pt x="106680" y="226060"/>
                    <a:pt x="105410" y="224790"/>
                  </a:cubicBezTo>
                  <a:lnTo>
                    <a:pt x="102870" y="224790"/>
                  </a:lnTo>
                  <a:cubicBezTo>
                    <a:pt x="102870" y="224790"/>
                    <a:pt x="104140" y="223520"/>
                    <a:pt x="102870" y="222250"/>
                  </a:cubicBezTo>
                  <a:lnTo>
                    <a:pt x="100330" y="222250"/>
                  </a:lnTo>
                  <a:cubicBezTo>
                    <a:pt x="100330" y="219710"/>
                    <a:pt x="100330" y="217170"/>
                    <a:pt x="99060" y="215900"/>
                  </a:cubicBezTo>
                  <a:lnTo>
                    <a:pt x="97790" y="215900"/>
                  </a:lnTo>
                  <a:cubicBezTo>
                    <a:pt x="96520" y="214630"/>
                    <a:pt x="97790" y="212090"/>
                    <a:pt x="96520" y="209550"/>
                  </a:cubicBezTo>
                  <a:lnTo>
                    <a:pt x="93980" y="209550"/>
                  </a:lnTo>
                  <a:cubicBezTo>
                    <a:pt x="93980" y="209550"/>
                    <a:pt x="95250" y="208280"/>
                    <a:pt x="93980" y="207010"/>
                  </a:cubicBezTo>
                  <a:lnTo>
                    <a:pt x="91440" y="207010"/>
                  </a:lnTo>
                  <a:cubicBezTo>
                    <a:pt x="91440" y="205740"/>
                    <a:pt x="91440" y="204470"/>
                    <a:pt x="90170" y="204470"/>
                  </a:cubicBezTo>
                  <a:lnTo>
                    <a:pt x="87630" y="204470"/>
                  </a:lnTo>
                  <a:cubicBezTo>
                    <a:pt x="87630" y="200660"/>
                    <a:pt x="88900" y="198120"/>
                    <a:pt x="87630" y="194310"/>
                  </a:cubicBezTo>
                  <a:lnTo>
                    <a:pt x="85090" y="194310"/>
                  </a:lnTo>
                  <a:cubicBezTo>
                    <a:pt x="85090" y="194310"/>
                    <a:pt x="85090" y="193040"/>
                    <a:pt x="83820" y="191770"/>
                  </a:cubicBezTo>
                  <a:lnTo>
                    <a:pt x="82550" y="191770"/>
                  </a:lnTo>
                  <a:cubicBezTo>
                    <a:pt x="81280" y="190500"/>
                    <a:pt x="82550" y="189230"/>
                    <a:pt x="81280" y="189230"/>
                  </a:cubicBezTo>
                  <a:lnTo>
                    <a:pt x="78740" y="189230"/>
                  </a:lnTo>
                  <a:cubicBezTo>
                    <a:pt x="78740" y="185420"/>
                    <a:pt x="80010" y="182880"/>
                    <a:pt x="78740" y="179070"/>
                  </a:cubicBezTo>
                  <a:lnTo>
                    <a:pt x="76200" y="179070"/>
                  </a:lnTo>
                  <a:cubicBezTo>
                    <a:pt x="76200" y="179070"/>
                    <a:pt x="76200" y="177800"/>
                    <a:pt x="74930" y="176530"/>
                  </a:cubicBezTo>
                  <a:lnTo>
                    <a:pt x="72390" y="176530"/>
                  </a:lnTo>
                  <a:cubicBezTo>
                    <a:pt x="72390" y="175260"/>
                    <a:pt x="73660" y="173990"/>
                    <a:pt x="72390" y="173990"/>
                  </a:cubicBezTo>
                  <a:lnTo>
                    <a:pt x="69850" y="173990"/>
                  </a:lnTo>
                  <a:cubicBezTo>
                    <a:pt x="69850" y="170180"/>
                    <a:pt x="69850" y="167640"/>
                    <a:pt x="68580" y="163830"/>
                  </a:cubicBezTo>
                  <a:lnTo>
                    <a:pt x="67310" y="163830"/>
                  </a:lnTo>
                  <a:cubicBezTo>
                    <a:pt x="66040" y="162560"/>
                    <a:pt x="67310" y="160020"/>
                    <a:pt x="66040" y="158750"/>
                  </a:cubicBezTo>
                  <a:lnTo>
                    <a:pt x="63500" y="158750"/>
                  </a:lnTo>
                  <a:cubicBezTo>
                    <a:pt x="63500" y="157480"/>
                    <a:pt x="64770" y="156210"/>
                    <a:pt x="63500" y="154940"/>
                  </a:cubicBezTo>
                  <a:lnTo>
                    <a:pt x="60960" y="154940"/>
                  </a:lnTo>
                  <a:cubicBezTo>
                    <a:pt x="60960" y="153670"/>
                    <a:pt x="60960" y="151130"/>
                    <a:pt x="59690" y="148590"/>
                  </a:cubicBezTo>
                  <a:lnTo>
                    <a:pt x="57150" y="148590"/>
                  </a:lnTo>
                  <a:cubicBezTo>
                    <a:pt x="57150" y="147320"/>
                    <a:pt x="58420" y="144780"/>
                    <a:pt x="57150" y="143510"/>
                  </a:cubicBezTo>
                  <a:lnTo>
                    <a:pt x="54610" y="143510"/>
                  </a:lnTo>
                  <a:cubicBezTo>
                    <a:pt x="54610" y="142240"/>
                    <a:pt x="54610" y="140970"/>
                    <a:pt x="53340" y="139700"/>
                  </a:cubicBezTo>
                  <a:lnTo>
                    <a:pt x="52070" y="139700"/>
                  </a:lnTo>
                  <a:cubicBezTo>
                    <a:pt x="50800" y="135890"/>
                    <a:pt x="52070" y="132080"/>
                    <a:pt x="50800" y="128270"/>
                  </a:cubicBezTo>
                  <a:lnTo>
                    <a:pt x="48260" y="128270"/>
                  </a:lnTo>
                  <a:cubicBezTo>
                    <a:pt x="48260" y="127000"/>
                    <a:pt x="49530" y="125730"/>
                    <a:pt x="48260" y="124460"/>
                  </a:cubicBezTo>
                  <a:lnTo>
                    <a:pt x="45720" y="124460"/>
                  </a:lnTo>
                  <a:cubicBezTo>
                    <a:pt x="45720" y="123190"/>
                    <a:pt x="45720" y="120650"/>
                    <a:pt x="44450" y="118110"/>
                  </a:cubicBezTo>
                  <a:lnTo>
                    <a:pt x="41910" y="118110"/>
                  </a:lnTo>
                  <a:cubicBezTo>
                    <a:pt x="41910" y="115570"/>
                    <a:pt x="43180" y="111760"/>
                    <a:pt x="41910" y="109220"/>
                  </a:cubicBezTo>
                  <a:lnTo>
                    <a:pt x="39370" y="109220"/>
                  </a:lnTo>
                  <a:cubicBezTo>
                    <a:pt x="39370" y="109220"/>
                    <a:pt x="39370" y="106680"/>
                    <a:pt x="38100" y="106680"/>
                  </a:cubicBezTo>
                  <a:lnTo>
                    <a:pt x="36830" y="106680"/>
                  </a:lnTo>
                  <a:cubicBezTo>
                    <a:pt x="35560" y="102870"/>
                    <a:pt x="36830" y="100330"/>
                    <a:pt x="35560" y="97790"/>
                  </a:cubicBezTo>
                  <a:lnTo>
                    <a:pt x="33020" y="97790"/>
                  </a:lnTo>
                  <a:cubicBezTo>
                    <a:pt x="33020" y="93980"/>
                    <a:pt x="34290" y="88900"/>
                    <a:pt x="33020" y="85090"/>
                  </a:cubicBezTo>
                  <a:lnTo>
                    <a:pt x="30480" y="85090"/>
                  </a:lnTo>
                  <a:cubicBezTo>
                    <a:pt x="30480" y="82550"/>
                    <a:pt x="30480" y="80010"/>
                    <a:pt x="29210" y="78740"/>
                  </a:cubicBezTo>
                  <a:lnTo>
                    <a:pt x="26670" y="78740"/>
                  </a:lnTo>
                  <a:cubicBezTo>
                    <a:pt x="26670" y="77470"/>
                    <a:pt x="27940" y="74930"/>
                    <a:pt x="26670" y="72390"/>
                  </a:cubicBezTo>
                  <a:lnTo>
                    <a:pt x="24130" y="72390"/>
                  </a:lnTo>
                  <a:cubicBezTo>
                    <a:pt x="24130" y="68580"/>
                    <a:pt x="24130" y="64770"/>
                    <a:pt x="22860" y="60960"/>
                  </a:cubicBezTo>
                  <a:lnTo>
                    <a:pt x="21590" y="60960"/>
                  </a:lnTo>
                  <a:cubicBezTo>
                    <a:pt x="20320" y="58420"/>
                    <a:pt x="21590" y="55880"/>
                    <a:pt x="20320" y="54610"/>
                  </a:cubicBezTo>
                  <a:lnTo>
                    <a:pt x="17780" y="54610"/>
                  </a:lnTo>
                  <a:cubicBezTo>
                    <a:pt x="17780" y="52070"/>
                    <a:pt x="19050" y="49530"/>
                    <a:pt x="17780" y="48260"/>
                  </a:cubicBezTo>
                  <a:lnTo>
                    <a:pt x="15240" y="48260"/>
                  </a:lnTo>
                  <a:cubicBezTo>
                    <a:pt x="15240" y="44450"/>
                    <a:pt x="15240" y="40640"/>
                    <a:pt x="13970" y="36830"/>
                  </a:cubicBezTo>
                  <a:lnTo>
                    <a:pt x="11430" y="36830"/>
                  </a:lnTo>
                  <a:cubicBezTo>
                    <a:pt x="11430" y="35560"/>
                    <a:pt x="12700" y="34290"/>
                    <a:pt x="11430" y="33020"/>
                  </a:cubicBezTo>
                  <a:lnTo>
                    <a:pt x="8890" y="33020"/>
                  </a:lnTo>
                  <a:cubicBezTo>
                    <a:pt x="8890" y="30480"/>
                    <a:pt x="8890" y="26670"/>
                    <a:pt x="7620" y="24130"/>
                  </a:cubicBezTo>
                  <a:lnTo>
                    <a:pt x="6350" y="24130"/>
                  </a:lnTo>
                  <a:cubicBezTo>
                    <a:pt x="5080" y="21590"/>
                    <a:pt x="6350" y="17780"/>
                    <a:pt x="5080" y="15240"/>
                  </a:cubicBezTo>
                  <a:lnTo>
                    <a:pt x="2540" y="15240"/>
                  </a:lnTo>
                  <a:cubicBezTo>
                    <a:pt x="2540" y="11430"/>
                    <a:pt x="3810" y="8890"/>
                    <a:pt x="2540" y="6350"/>
                  </a:cubicBez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7" name="Shape 67"/>
            <p:cNvSpPr/>
            <p:nvPr/>
          </p:nvSpPr>
          <p:spPr>
            <a:xfrm>
              <a:off x="2758445" y="1220233"/>
              <a:ext cx="22860" cy="41910"/>
            </a:xfrm>
            <a:custGeom>
              <a:avLst/>
              <a:gdLst/>
              <a:ahLst/>
              <a:cxnLst/>
              <a:rect l="0" t="0" r="0" b="0"/>
              <a:pathLst>
                <a:path w="22860" h="41910">
                  <a:moveTo>
                    <a:pt x="11430" y="0"/>
                  </a:moveTo>
                  <a:lnTo>
                    <a:pt x="22860" y="0"/>
                  </a:lnTo>
                  <a:lnTo>
                    <a:pt x="22860" y="20320"/>
                  </a:lnTo>
                  <a:lnTo>
                    <a:pt x="20320" y="20320"/>
                  </a:lnTo>
                  <a:lnTo>
                    <a:pt x="20320" y="38100"/>
                  </a:lnTo>
                  <a:cubicBezTo>
                    <a:pt x="19050" y="39370"/>
                    <a:pt x="17780" y="38100"/>
                    <a:pt x="16510" y="39370"/>
                  </a:cubicBezTo>
                  <a:lnTo>
                    <a:pt x="16510" y="41910"/>
                  </a:lnTo>
                  <a:lnTo>
                    <a:pt x="8890" y="41910"/>
                  </a:lnTo>
                  <a:lnTo>
                    <a:pt x="8890" y="39370"/>
                  </a:lnTo>
                  <a:cubicBezTo>
                    <a:pt x="6350" y="38100"/>
                    <a:pt x="2540" y="39370"/>
                    <a:pt x="0" y="38100"/>
                  </a:cubicBezTo>
                  <a:lnTo>
                    <a:pt x="0" y="24130"/>
                  </a:lnTo>
                  <a:cubicBezTo>
                    <a:pt x="2540" y="25400"/>
                    <a:pt x="2540" y="22860"/>
                    <a:pt x="2540" y="20320"/>
                  </a:cubicBezTo>
                  <a:lnTo>
                    <a:pt x="2540" y="17780"/>
                  </a:lnTo>
                  <a:cubicBezTo>
                    <a:pt x="3810" y="17780"/>
                    <a:pt x="5080" y="19050"/>
                    <a:pt x="5080" y="17780"/>
                  </a:cubicBezTo>
                  <a:lnTo>
                    <a:pt x="5080" y="15240"/>
                  </a:lnTo>
                  <a:lnTo>
                    <a:pt x="7620" y="15240"/>
                  </a:lnTo>
                  <a:cubicBezTo>
                    <a:pt x="8890" y="11430"/>
                    <a:pt x="8890" y="6350"/>
                    <a:pt x="8890" y="2540"/>
                  </a:cubicBezTo>
                  <a:cubicBezTo>
                    <a:pt x="10160" y="3810"/>
                    <a:pt x="12700" y="2540"/>
                    <a:pt x="114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8" name="Shape 68"/>
            <p:cNvSpPr/>
            <p:nvPr/>
          </p:nvSpPr>
          <p:spPr>
            <a:xfrm>
              <a:off x="450860" y="1238010"/>
              <a:ext cx="26670" cy="45720"/>
            </a:xfrm>
            <a:custGeom>
              <a:avLst/>
              <a:gdLst/>
              <a:ahLst/>
              <a:cxnLst/>
              <a:rect l="0" t="0" r="0" b="0"/>
              <a:pathLst>
                <a:path w="26670" h="45720">
                  <a:moveTo>
                    <a:pt x="11430" y="0"/>
                  </a:moveTo>
                  <a:cubicBezTo>
                    <a:pt x="11430" y="1270"/>
                    <a:pt x="10160" y="2540"/>
                    <a:pt x="11430" y="3810"/>
                  </a:cubicBezTo>
                  <a:lnTo>
                    <a:pt x="13970" y="3810"/>
                  </a:lnTo>
                  <a:cubicBezTo>
                    <a:pt x="13970" y="5080"/>
                    <a:pt x="13970" y="7620"/>
                    <a:pt x="15240" y="8890"/>
                  </a:cubicBezTo>
                  <a:lnTo>
                    <a:pt x="17780" y="8890"/>
                  </a:lnTo>
                  <a:cubicBezTo>
                    <a:pt x="17780" y="10160"/>
                    <a:pt x="16510" y="11430"/>
                    <a:pt x="17780" y="12700"/>
                  </a:cubicBezTo>
                  <a:lnTo>
                    <a:pt x="20320" y="12700"/>
                  </a:lnTo>
                  <a:cubicBezTo>
                    <a:pt x="20320" y="15240"/>
                    <a:pt x="20320" y="19050"/>
                    <a:pt x="21590" y="21590"/>
                  </a:cubicBezTo>
                  <a:lnTo>
                    <a:pt x="22860" y="21590"/>
                  </a:lnTo>
                  <a:cubicBezTo>
                    <a:pt x="24130" y="24130"/>
                    <a:pt x="22860" y="26670"/>
                    <a:pt x="24130" y="27940"/>
                  </a:cubicBezTo>
                  <a:lnTo>
                    <a:pt x="26670" y="27940"/>
                  </a:lnTo>
                  <a:lnTo>
                    <a:pt x="26670" y="39370"/>
                  </a:lnTo>
                  <a:cubicBezTo>
                    <a:pt x="24130" y="39370"/>
                    <a:pt x="21590" y="38100"/>
                    <a:pt x="20320" y="39370"/>
                  </a:cubicBezTo>
                  <a:lnTo>
                    <a:pt x="20320" y="41910"/>
                  </a:lnTo>
                  <a:cubicBezTo>
                    <a:pt x="19050" y="41910"/>
                    <a:pt x="17780" y="41910"/>
                    <a:pt x="17780" y="43180"/>
                  </a:cubicBezTo>
                  <a:lnTo>
                    <a:pt x="17780" y="45720"/>
                  </a:lnTo>
                  <a:lnTo>
                    <a:pt x="6350" y="45720"/>
                  </a:lnTo>
                  <a:cubicBezTo>
                    <a:pt x="5080" y="44450"/>
                    <a:pt x="6350" y="43180"/>
                    <a:pt x="5080" y="41910"/>
                  </a:cubicBezTo>
                  <a:lnTo>
                    <a:pt x="2540" y="41910"/>
                  </a:lnTo>
                  <a:cubicBezTo>
                    <a:pt x="2540" y="33020"/>
                    <a:pt x="3810" y="24130"/>
                    <a:pt x="2540" y="15240"/>
                  </a:cubicBezTo>
                  <a:lnTo>
                    <a:pt x="0" y="15240"/>
                  </a:lnTo>
                  <a:lnTo>
                    <a:pt x="0" y="3810"/>
                  </a:lnTo>
                  <a:cubicBezTo>
                    <a:pt x="2540" y="1270"/>
                    <a:pt x="6350" y="0"/>
                    <a:pt x="114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69" name="Shape 69"/>
            <p:cNvSpPr/>
            <p:nvPr/>
          </p:nvSpPr>
          <p:spPr>
            <a:xfrm>
              <a:off x="2849888" y="1338339"/>
              <a:ext cx="373380" cy="483883"/>
            </a:xfrm>
            <a:custGeom>
              <a:avLst/>
              <a:gdLst/>
              <a:ahLst/>
              <a:cxnLst/>
              <a:rect l="0" t="0" r="0" b="0"/>
              <a:pathLst>
                <a:path w="373380" h="483883">
                  <a:moveTo>
                    <a:pt x="346710" y="0"/>
                  </a:moveTo>
                  <a:cubicBezTo>
                    <a:pt x="346710" y="1270"/>
                    <a:pt x="345440" y="2540"/>
                    <a:pt x="346710" y="3810"/>
                  </a:cubicBezTo>
                  <a:lnTo>
                    <a:pt x="349250" y="3810"/>
                  </a:lnTo>
                  <a:lnTo>
                    <a:pt x="349250" y="11430"/>
                  </a:lnTo>
                  <a:lnTo>
                    <a:pt x="346710" y="11430"/>
                  </a:lnTo>
                  <a:cubicBezTo>
                    <a:pt x="345440" y="15240"/>
                    <a:pt x="346710" y="17780"/>
                    <a:pt x="346710" y="21590"/>
                  </a:cubicBezTo>
                  <a:cubicBezTo>
                    <a:pt x="345440" y="21590"/>
                    <a:pt x="344170" y="20320"/>
                    <a:pt x="342900" y="21590"/>
                  </a:cubicBezTo>
                  <a:lnTo>
                    <a:pt x="342900" y="24130"/>
                  </a:lnTo>
                  <a:lnTo>
                    <a:pt x="340360" y="24130"/>
                  </a:lnTo>
                  <a:cubicBezTo>
                    <a:pt x="339090" y="26670"/>
                    <a:pt x="340360" y="30480"/>
                    <a:pt x="340360" y="33020"/>
                  </a:cubicBezTo>
                  <a:lnTo>
                    <a:pt x="337820" y="33020"/>
                  </a:lnTo>
                  <a:cubicBezTo>
                    <a:pt x="336550" y="36830"/>
                    <a:pt x="336550" y="41910"/>
                    <a:pt x="336550" y="45720"/>
                  </a:cubicBezTo>
                  <a:cubicBezTo>
                    <a:pt x="334010" y="44450"/>
                    <a:pt x="334010" y="46990"/>
                    <a:pt x="334010" y="49530"/>
                  </a:cubicBezTo>
                  <a:lnTo>
                    <a:pt x="334010" y="52070"/>
                  </a:lnTo>
                  <a:cubicBezTo>
                    <a:pt x="331470" y="50800"/>
                    <a:pt x="330200" y="53340"/>
                    <a:pt x="331470" y="55880"/>
                  </a:cubicBezTo>
                  <a:cubicBezTo>
                    <a:pt x="331470" y="55880"/>
                    <a:pt x="330200" y="58420"/>
                    <a:pt x="331470" y="58420"/>
                  </a:cubicBezTo>
                  <a:lnTo>
                    <a:pt x="334010" y="58420"/>
                  </a:lnTo>
                  <a:cubicBezTo>
                    <a:pt x="334010" y="59690"/>
                    <a:pt x="332740" y="60960"/>
                    <a:pt x="335280" y="60960"/>
                  </a:cubicBezTo>
                  <a:lnTo>
                    <a:pt x="336550" y="60960"/>
                  </a:lnTo>
                  <a:cubicBezTo>
                    <a:pt x="336550" y="62230"/>
                    <a:pt x="336550" y="63500"/>
                    <a:pt x="337820" y="64770"/>
                  </a:cubicBezTo>
                  <a:lnTo>
                    <a:pt x="340360" y="64770"/>
                  </a:lnTo>
                  <a:lnTo>
                    <a:pt x="340360" y="67310"/>
                  </a:lnTo>
                  <a:lnTo>
                    <a:pt x="367030" y="67310"/>
                  </a:lnTo>
                  <a:cubicBezTo>
                    <a:pt x="367030" y="68580"/>
                    <a:pt x="367030" y="69850"/>
                    <a:pt x="368300" y="71120"/>
                  </a:cubicBezTo>
                  <a:lnTo>
                    <a:pt x="370840" y="71120"/>
                  </a:lnTo>
                  <a:cubicBezTo>
                    <a:pt x="370840" y="71120"/>
                    <a:pt x="369570" y="73660"/>
                    <a:pt x="370840" y="73660"/>
                  </a:cubicBezTo>
                  <a:lnTo>
                    <a:pt x="373380" y="73660"/>
                  </a:lnTo>
                  <a:lnTo>
                    <a:pt x="373380" y="76200"/>
                  </a:lnTo>
                  <a:cubicBezTo>
                    <a:pt x="370840" y="74930"/>
                    <a:pt x="369570" y="77470"/>
                    <a:pt x="370840" y="80010"/>
                  </a:cubicBezTo>
                  <a:lnTo>
                    <a:pt x="370840" y="82550"/>
                  </a:lnTo>
                  <a:cubicBezTo>
                    <a:pt x="369570" y="82550"/>
                    <a:pt x="368300" y="81280"/>
                    <a:pt x="367030" y="82550"/>
                  </a:cubicBezTo>
                  <a:lnTo>
                    <a:pt x="367030" y="85090"/>
                  </a:lnTo>
                  <a:cubicBezTo>
                    <a:pt x="364490" y="83820"/>
                    <a:pt x="364490" y="87630"/>
                    <a:pt x="364490" y="88900"/>
                  </a:cubicBezTo>
                  <a:lnTo>
                    <a:pt x="364490" y="91440"/>
                  </a:lnTo>
                  <a:cubicBezTo>
                    <a:pt x="361950" y="91440"/>
                    <a:pt x="359410" y="90170"/>
                    <a:pt x="358140" y="91440"/>
                  </a:cubicBezTo>
                  <a:lnTo>
                    <a:pt x="358140" y="93980"/>
                  </a:lnTo>
                  <a:cubicBezTo>
                    <a:pt x="355600" y="92710"/>
                    <a:pt x="354330" y="96520"/>
                    <a:pt x="355600" y="97790"/>
                  </a:cubicBezTo>
                  <a:lnTo>
                    <a:pt x="355600" y="100330"/>
                  </a:lnTo>
                  <a:cubicBezTo>
                    <a:pt x="354330" y="100330"/>
                    <a:pt x="353060" y="100330"/>
                    <a:pt x="351790" y="101600"/>
                  </a:cubicBezTo>
                  <a:lnTo>
                    <a:pt x="351790" y="102870"/>
                  </a:lnTo>
                  <a:cubicBezTo>
                    <a:pt x="351790" y="104140"/>
                    <a:pt x="349250" y="102870"/>
                    <a:pt x="349250" y="104140"/>
                  </a:cubicBezTo>
                  <a:lnTo>
                    <a:pt x="349250" y="106680"/>
                  </a:lnTo>
                  <a:lnTo>
                    <a:pt x="346710" y="106680"/>
                  </a:lnTo>
                  <a:cubicBezTo>
                    <a:pt x="345440" y="109220"/>
                    <a:pt x="346710" y="113030"/>
                    <a:pt x="346710" y="115570"/>
                  </a:cubicBezTo>
                  <a:cubicBezTo>
                    <a:pt x="345440" y="115570"/>
                    <a:pt x="344170" y="115570"/>
                    <a:pt x="342900" y="116840"/>
                  </a:cubicBezTo>
                  <a:lnTo>
                    <a:pt x="342900" y="118110"/>
                  </a:lnTo>
                  <a:cubicBezTo>
                    <a:pt x="341630" y="119380"/>
                    <a:pt x="340360" y="118110"/>
                    <a:pt x="340360" y="119380"/>
                  </a:cubicBezTo>
                  <a:lnTo>
                    <a:pt x="340360" y="121920"/>
                  </a:lnTo>
                  <a:lnTo>
                    <a:pt x="337820" y="121920"/>
                  </a:lnTo>
                  <a:cubicBezTo>
                    <a:pt x="336550" y="124460"/>
                    <a:pt x="336550" y="128270"/>
                    <a:pt x="336550" y="130810"/>
                  </a:cubicBezTo>
                  <a:cubicBezTo>
                    <a:pt x="336550" y="130810"/>
                    <a:pt x="334010" y="130810"/>
                    <a:pt x="334010" y="132080"/>
                  </a:cubicBezTo>
                  <a:lnTo>
                    <a:pt x="334010" y="133350"/>
                  </a:lnTo>
                  <a:cubicBezTo>
                    <a:pt x="332740" y="134620"/>
                    <a:pt x="331470" y="133350"/>
                    <a:pt x="331470" y="134620"/>
                  </a:cubicBezTo>
                  <a:lnTo>
                    <a:pt x="331470" y="137173"/>
                  </a:lnTo>
                  <a:lnTo>
                    <a:pt x="328930" y="137173"/>
                  </a:lnTo>
                  <a:cubicBezTo>
                    <a:pt x="327660" y="139700"/>
                    <a:pt x="327660" y="143523"/>
                    <a:pt x="328930" y="147333"/>
                  </a:cubicBezTo>
                  <a:lnTo>
                    <a:pt x="331470" y="147333"/>
                  </a:lnTo>
                  <a:lnTo>
                    <a:pt x="331470" y="148590"/>
                  </a:lnTo>
                  <a:cubicBezTo>
                    <a:pt x="334010" y="149873"/>
                    <a:pt x="336550" y="149873"/>
                    <a:pt x="340360" y="149873"/>
                  </a:cubicBezTo>
                  <a:cubicBezTo>
                    <a:pt x="339090" y="152400"/>
                    <a:pt x="341630" y="153683"/>
                    <a:pt x="344170" y="152400"/>
                  </a:cubicBezTo>
                  <a:lnTo>
                    <a:pt x="346710" y="152400"/>
                  </a:lnTo>
                  <a:cubicBezTo>
                    <a:pt x="344170" y="156223"/>
                    <a:pt x="347980" y="156223"/>
                    <a:pt x="350520" y="156223"/>
                  </a:cubicBezTo>
                  <a:lnTo>
                    <a:pt x="351790" y="156223"/>
                  </a:lnTo>
                  <a:cubicBezTo>
                    <a:pt x="351790" y="157480"/>
                    <a:pt x="351790" y="158750"/>
                    <a:pt x="353060" y="158750"/>
                  </a:cubicBezTo>
                  <a:lnTo>
                    <a:pt x="355600" y="158750"/>
                  </a:lnTo>
                  <a:lnTo>
                    <a:pt x="355600" y="161290"/>
                  </a:lnTo>
                  <a:cubicBezTo>
                    <a:pt x="354330" y="161290"/>
                    <a:pt x="353060" y="161290"/>
                    <a:pt x="351790" y="162573"/>
                  </a:cubicBezTo>
                  <a:lnTo>
                    <a:pt x="351790" y="163830"/>
                  </a:lnTo>
                  <a:cubicBezTo>
                    <a:pt x="351790" y="165100"/>
                    <a:pt x="349250" y="163830"/>
                    <a:pt x="349250" y="165100"/>
                  </a:cubicBezTo>
                  <a:lnTo>
                    <a:pt x="349250" y="167640"/>
                  </a:lnTo>
                  <a:lnTo>
                    <a:pt x="346710" y="167640"/>
                  </a:lnTo>
                  <a:cubicBezTo>
                    <a:pt x="345440" y="170180"/>
                    <a:pt x="346710" y="173990"/>
                    <a:pt x="346710" y="176530"/>
                  </a:cubicBezTo>
                  <a:cubicBezTo>
                    <a:pt x="345440" y="176530"/>
                    <a:pt x="344170" y="176530"/>
                    <a:pt x="342900" y="177800"/>
                  </a:cubicBezTo>
                  <a:lnTo>
                    <a:pt x="342900" y="179083"/>
                  </a:lnTo>
                  <a:cubicBezTo>
                    <a:pt x="341630" y="180340"/>
                    <a:pt x="340360" y="179083"/>
                    <a:pt x="340360" y="180340"/>
                  </a:cubicBezTo>
                  <a:lnTo>
                    <a:pt x="340360" y="182880"/>
                  </a:lnTo>
                  <a:cubicBezTo>
                    <a:pt x="336550" y="181623"/>
                    <a:pt x="336550" y="184150"/>
                    <a:pt x="336550" y="186690"/>
                  </a:cubicBezTo>
                  <a:lnTo>
                    <a:pt x="336550" y="189230"/>
                  </a:lnTo>
                  <a:cubicBezTo>
                    <a:pt x="336550" y="189230"/>
                    <a:pt x="334010" y="187973"/>
                    <a:pt x="334010" y="189230"/>
                  </a:cubicBezTo>
                  <a:lnTo>
                    <a:pt x="334010" y="191783"/>
                  </a:lnTo>
                  <a:cubicBezTo>
                    <a:pt x="332740" y="191783"/>
                    <a:pt x="331470" y="191783"/>
                    <a:pt x="331470" y="193040"/>
                  </a:cubicBezTo>
                  <a:lnTo>
                    <a:pt x="331470" y="194323"/>
                  </a:lnTo>
                  <a:cubicBezTo>
                    <a:pt x="327660" y="193040"/>
                    <a:pt x="327660" y="196850"/>
                    <a:pt x="327660" y="198133"/>
                  </a:cubicBezTo>
                  <a:lnTo>
                    <a:pt x="327660" y="200673"/>
                  </a:lnTo>
                  <a:cubicBezTo>
                    <a:pt x="325120" y="200673"/>
                    <a:pt x="322580" y="200673"/>
                    <a:pt x="321310" y="201930"/>
                  </a:cubicBezTo>
                  <a:lnTo>
                    <a:pt x="321310" y="204483"/>
                  </a:lnTo>
                  <a:cubicBezTo>
                    <a:pt x="318770" y="203200"/>
                    <a:pt x="318770" y="205740"/>
                    <a:pt x="318770" y="208280"/>
                  </a:cubicBezTo>
                  <a:lnTo>
                    <a:pt x="318770" y="209550"/>
                  </a:lnTo>
                  <a:cubicBezTo>
                    <a:pt x="317500" y="210833"/>
                    <a:pt x="316230" y="209550"/>
                    <a:pt x="316230" y="210833"/>
                  </a:cubicBezTo>
                  <a:lnTo>
                    <a:pt x="316230" y="213373"/>
                  </a:lnTo>
                  <a:cubicBezTo>
                    <a:pt x="314960" y="213373"/>
                    <a:pt x="313690" y="212090"/>
                    <a:pt x="312420" y="213373"/>
                  </a:cubicBezTo>
                  <a:lnTo>
                    <a:pt x="312420" y="215900"/>
                  </a:lnTo>
                  <a:cubicBezTo>
                    <a:pt x="309880" y="214630"/>
                    <a:pt x="308610" y="218440"/>
                    <a:pt x="309880" y="219723"/>
                  </a:cubicBezTo>
                  <a:lnTo>
                    <a:pt x="309880" y="222250"/>
                  </a:lnTo>
                  <a:cubicBezTo>
                    <a:pt x="308610" y="222250"/>
                    <a:pt x="307340" y="222250"/>
                    <a:pt x="306070" y="223533"/>
                  </a:cubicBezTo>
                  <a:lnTo>
                    <a:pt x="306070" y="224790"/>
                  </a:lnTo>
                  <a:cubicBezTo>
                    <a:pt x="306070" y="226073"/>
                    <a:pt x="303530" y="224790"/>
                    <a:pt x="303530" y="226073"/>
                  </a:cubicBezTo>
                  <a:lnTo>
                    <a:pt x="303530" y="228600"/>
                  </a:lnTo>
                  <a:cubicBezTo>
                    <a:pt x="302260" y="228600"/>
                    <a:pt x="300990" y="227330"/>
                    <a:pt x="300990" y="228600"/>
                  </a:cubicBezTo>
                  <a:lnTo>
                    <a:pt x="300990" y="231140"/>
                  </a:lnTo>
                  <a:cubicBezTo>
                    <a:pt x="299720" y="231140"/>
                    <a:pt x="298450" y="231140"/>
                    <a:pt x="297180" y="232423"/>
                  </a:cubicBezTo>
                  <a:lnTo>
                    <a:pt x="297180" y="234950"/>
                  </a:lnTo>
                  <a:cubicBezTo>
                    <a:pt x="295910" y="234950"/>
                    <a:pt x="294640" y="233680"/>
                    <a:pt x="294640" y="234950"/>
                  </a:cubicBezTo>
                  <a:lnTo>
                    <a:pt x="294640" y="237490"/>
                  </a:lnTo>
                  <a:cubicBezTo>
                    <a:pt x="290830" y="236233"/>
                    <a:pt x="290830" y="240030"/>
                    <a:pt x="290830" y="241300"/>
                  </a:cubicBezTo>
                  <a:lnTo>
                    <a:pt x="290830" y="243840"/>
                  </a:lnTo>
                  <a:cubicBezTo>
                    <a:pt x="288290" y="242583"/>
                    <a:pt x="288290" y="245123"/>
                    <a:pt x="288290" y="247650"/>
                  </a:cubicBezTo>
                  <a:lnTo>
                    <a:pt x="288290" y="250190"/>
                  </a:lnTo>
                  <a:cubicBezTo>
                    <a:pt x="287020" y="250190"/>
                    <a:pt x="285750" y="248933"/>
                    <a:pt x="285750" y="250190"/>
                  </a:cubicBezTo>
                  <a:lnTo>
                    <a:pt x="285750" y="252730"/>
                  </a:lnTo>
                  <a:cubicBezTo>
                    <a:pt x="281940" y="251473"/>
                    <a:pt x="281940" y="255283"/>
                    <a:pt x="281940" y="256540"/>
                  </a:cubicBezTo>
                  <a:cubicBezTo>
                    <a:pt x="281940" y="257823"/>
                    <a:pt x="281940" y="259080"/>
                    <a:pt x="283210" y="259080"/>
                  </a:cubicBezTo>
                  <a:lnTo>
                    <a:pt x="285750" y="259080"/>
                  </a:lnTo>
                  <a:cubicBezTo>
                    <a:pt x="283210" y="262890"/>
                    <a:pt x="287020" y="262890"/>
                    <a:pt x="289560" y="262890"/>
                  </a:cubicBezTo>
                  <a:lnTo>
                    <a:pt x="290830" y="262890"/>
                  </a:lnTo>
                  <a:cubicBezTo>
                    <a:pt x="290830" y="264173"/>
                    <a:pt x="290830" y="265430"/>
                    <a:pt x="292100" y="265430"/>
                  </a:cubicBezTo>
                  <a:lnTo>
                    <a:pt x="294640" y="265430"/>
                  </a:lnTo>
                  <a:cubicBezTo>
                    <a:pt x="293370" y="267983"/>
                    <a:pt x="295910" y="269240"/>
                    <a:pt x="298450" y="269240"/>
                  </a:cubicBezTo>
                  <a:lnTo>
                    <a:pt x="300990" y="269240"/>
                  </a:lnTo>
                  <a:lnTo>
                    <a:pt x="300990" y="270523"/>
                  </a:lnTo>
                  <a:cubicBezTo>
                    <a:pt x="303530" y="271780"/>
                    <a:pt x="306070" y="271780"/>
                    <a:pt x="309880" y="271780"/>
                  </a:cubicBezTo>
                  <a:cubicBezTo>
                    <a:pt x="308610" y="274333"/>
                    <a:pt x="311150" y="275590"/>
                    <a:pt x="313690" y="274333"/>
                  </a:cubicBezTo>
                  <a:lnTo>
                    <a:pt x="316230" y="274333"/>
                  </a:lnTo>
                  <a:lnTo>
                    <a:pt x="316230" y="276873"/>
                  </a:lnTo>
                  <a:cubicBezTo>
                    <a:pt x="314960" y="276873"/>
                    <a:pt x="313690" y="276873"/>
                    <a:pt x="312420" y="278130"/>
                  </a:cubicBezTo>
                  <a:lnTo>
                    <a:pt x="312420" y="280683"/>
                  </a:lnTo>
                  <a:cubicBezTo>
                    <a:pt x="309880" y="280683"/>
                    <a:pt x="307340" y="279400"/>
                    <a:pt x="306070" y="280683"/>
                  </a:cubicBezTo>
                  <a:lnTo>
                    <a:pt x="306070" y="283223"/>
                  </a:lnTo>
                  <a:cubicBezTo>
                    <a:pt x="304800" y="283223"/>
                    <a:pt x="302260" y="283223"/>
                    <a:pt x="300990" y="284480"/>
                  </a:cubicBezTo>
                  <a:lnTo>
                    <a:pt x="300990" y="285750"/>
                  </a:lnTo>
                  <a:cubicBezTo>
                    <a:pt x="297180" y="287033"/>
                    <a:pt x="289560" y="283223"/>
                    <a:pt x="290830" y="289573"/>
                  </a:cubicBezTo>
                  <a:lnTo>
                    <a:pt x="290830" y="292100"/>
                  </a:lnTo>
                  <a:cubicBezTo>
                    <a:pt x="288290" y="292100"/>
                    <a:pt x="284480" y="292100"/>
                    <a:pt x="281940" y="293383"/>
                  </a:cubicBezTo>
                  <a:lnTo>
                    <a:pt x="281940" y="295923"/>
                  </a:lnTo>
                  <a:cubicBezTo>
                    <a:pt x="280670" y="295923"/>
                    <a:pt x="279400" y="294640"/>
                    <a:pt x="279400" y="295923"/>
                  </a:cubicBezTo>
                  <a:lnTo>
                    <a:pt x="279400" y="298450"/>
                  </a:lnTo>
                  <a:cubicBezTo>
                    <a:pt x="276860" y="298450"/>
                    <a:pt x="274320" y="298450"/>
                    <a:pt x="273050" y="299733"/>
                  </a:cubicBezTo>
                  <a:lnTo>
                    <a:pt x="273050" y="300990"/>
                  </a:lnTo>
                  <a:cubicBezTo>
                    <a:pt x="270510" y="302273"/>
                    <a:pt x="267970" y="300990"/>
                    <a:pt x="266700" y="302273"/>
                  </a:cubicBezTo>
                  <a:lnTo>
                    <a:pt x="266700" y="304800"/>
                  </a:lnTo>
                  <a:cubicBezTo>
                    <a:pt x="265430" y="304800"/>
                    <a:pt x="264160" y="303530"/>
                    <a:pt x="264160" y="304800"/>
                  </a:cubicBezTo>
                  <a:lnTo>
                    <a:pt x="264160" y="307340"/>
                  </a:lnTo>
                  <a:cubicBezTo>
                    <a:pt x="261620" y="307340"/>
                    <a:pt x="259080" y="307340"/>
                    <a:pt x="257810" y="308623"/>
                  </a:cubicBezTo>
                  <a:lnTo>
                    <a:pt x="257810" y="311150"/>
                  </a:lnTo>
                  <a:cubicBezTo>
                    <a:pt x="256540" y="311150"/>
                    <a:pt x="255270" y="309880"/>
                    <a:pt x="255270" y="311150"/>
                  </a:cubicBezTo>
                  <a:lnTo>
                    <a:pt x="255270" y="313690"/>
                  </a:lnTo>
                  <a:cubicBezTo>
                    <a:pt x="252730" y="313690"/>
                    <a:pt x="250177" y="313690"/>
                    <a:pt x="248920" y="314973"/>
                  </a:cubicBezTo>
                  <a:lnTo>
                    <a:pt x="248920" y="316230"/>
                  </a:lnTo>
                  <a:cubicBezTo>
                    <a:pt x="247650" y="317500"/>
                    <a:pt x="246380" y="316230"/>
                    <a:pt x="245110" y="317500"/>
                  </a:cubicBezTo>
                  <a:lnTo>
                    <a:pt x="245110" y="320040"/>
                  </a:lnTo>
                  <a:cubicBezTo>
                    <a:pt x="243827" y="320040"/>
                    <a:pt x="241300" y="318783"/>
                    <a:pt x="240030" y="320040"/>
                  </a:cubicBezTo>
                  <a:lnTo>
                    <a:pt x="240030" y="322580"/>
                  </a:lnTo>
                  <a:cubicBezTo>
                    <a:pt x="238760" y="322580"/>
                    <a:pt x="237477" y="322580"/>
                    <a:pt x="236220" y="323850"/>
                  </a:cubicBezTo>
                  <a:lnTo>
                    <a:pt x="236220" y="326390"/>
                  </a:lnTo>
                  <a:cubicBezTo>
                    <a:pt x="233680" y="326390"/>
                    <a:pt x="231127" y="325133"/>
                    <a:pt x="229870" y="326390"/>
                  </a:cubicBezTo>
                  <a:lnTo>
                    <a:pt x="229870" y="328930"/>
                  </a:lnTo>
                  <a:cubicBezTo>
                    <a:pt x="229870" y="328930"/>
                    <a:pt x="227330" y="328930"/>
                    <a:pt x="227330" y="330200"/>
                  </a:cubicBezTo>
                  <a:lnTo>
                    <a:pt x="227330" y="331483"/>
                  </a:lnTo>
                  <a:cubicBezTo>
                    <a:pt x="226060" y="332740"/>
                    <a:pt x="224777" y="331483"/>
                    <a:pt x="224777" y="332740"/>
                  </a:cubicBezTo>
                  <a:lnTo>
                    <a:pt x="224777" y="335280"/>
                  </a:lnTo>
                  <a:lnTo>
                    <a:pt x="222250" y="335280"/>
                  </a:lnTo>
                  <a:cubicBezTo>
                    <a:pt x="220980" y="339090"/>
                    <a:pt x="220980" y="344183"/>
                    <a:pt x="222250" y="347980"/>
                  </a:cubicBezTo>
                  <a:lnTo>
                    <a:pt x="224777" y="347980"/>
                  </a:lnTo>
                  <a:cubicBezTo>
                    <a:pt x="222250" y="350533"/>
                    <a:pt x="226060" y="351790"/>
                    <a:pt x="228600" y="350533"/>
                  </a:cubicBezTo>
                  <a:lnTo>
                    <a:pt x="229870" y="350533"/>
                  </a:lnTo>
                  <a:cubicBezTo>
                    <a:pt x="228600" y="354330"/>
                    <a:pt x="232410" y="354330"/>
                    <a:pt x="233680" y="354330"/>
                  </a:cubicBezTo>
                  <a:lnTo>
                    <a:pt x="236220" y="354330"/>
                  </a:lnTo>
                  <a:lnTo>
                    <a:pt x="236220" y="356883"/>
                  </a:lnTo>
                  <a:cubicBezTo>
                    <a:pt x="238760" y="358140"/>
                    <a:pt x="242570" y="356883"/>
                    <a:pt x="245110" y="356883"/>
                  </a:cubicBezTo>
                  <a:cubicBezTo>
                    <a:pt x="245110" y="358140"/>
                    <a:pt x="245110" y="359423"/>
                    <a:pt x="246380" y="360680"/>
                  </a:cubicBezTo>
                  <a:lnTo>
                    <a:pt x="248920" y="360680"/>
                  </a:lnTo>
                  <a:cubicBezTo>
                    <a:pt x="248920" y="360680"/>
                    <a:pt x="247650" y="363233"/>
                    <a:pt x="248920" y="363233"/>
                  </a:cubicBezTo>
                  <a:lnTo>
                    <a:pt x="251460" y="363233"/>
                  </a:lnTo>
                  <a:lnTo>
                    <a:pt x="251460" y="365773"/>
                  </a:lnTo>
                  <a:cubicBezTo>
                    <a:pt x="248920" y="365773"/>
                    <a:pt x="246380" y="364490"/>
                    <a:pt x="245110" y="365773"/>
                  </a:cubicBezTo>
                  <a:lnTo>
                    <a:pt x="245110" y="368300"/>
                  </a:lnTo>
                  <a:cubicBezTo>
                    <a:pt x="243827" y="368300"/>
                    <a:pt x="241300" y="368300"/>
                    <a:pt x="240030" y="369583"/>
                  </a:cubicBezTo>
                  <a:lnTo>
                    <a:pt x="240030" y="372123"/>
                  </a:lnTo>
                  <a:cubicBezTo>
                    <a:pt x="237477" y="372123"/>
                    <a:pt x="234950" y="370840"/>
                    <a:pt x="233680" y="372123"/>
                  </a:cubicBezTo>
                  <a:lnTo>
                    <a:pt x="233680" y="374650"/>
                  </a:lnTo>
                  <a:cubicBezTo>
                    <a:pt x="231127" y="374650"/>
                    <a:pt x="228600" y="374650"/>
                    <a:pt x="227330" y="375933"/>
                  </a:cubicBezTo>
                  <a:lnTo>
                    <a:pt x="227330" y="377190"/>
                  </a:lnTo>
                  <a:cubicBezTo>
                    <a:pt x="224777" y="378473"/>
                    <a:pt x="222250" y="377190"/>
                    <a:pt x="220980" y="378473"/>
                  </a:cubicBezTo>
                  <a:lnTo>
                    <a:pt x="220980" y="381000"/>
                  </a:lnTo>
                  <a:cubicBezTo>
                    <a:pt x="218427" y="381000"/>
                    <a:pt x="215900" y="379730"/>
                    <a:pt x="214630" y="381000"/>
                  </a:cubicBezTo>
                  <a:lnTo>
                    <a:pt x="214630" y="383540"/>
                  </a:lnTo>
                  <a:cubicBezTo>
                    <a:pt x="213360" y="383540"/>
                    <a:pt x="210820" y="383540"/>
                    <a:pt x="209550" y="384823"/>
                  </a:cubicBezTo>
                  <a:lnTo>
                    <a:pt x="209550" y="387350"/>
                  </a:lnTo>
                  <a:cubicBezTo>
                    <a:pt x="208280" y="387350"/>
                    <a:pt x="207010" y="386080"/>
                    <a:pt x="205727" y="387350"/>
                  </a:cubicBezTo>
                  <a:lnTo>
                    <a:pt x="205727" y="389890"/>
                  </a:lnTo>
                  <a:cubicBezTo>
                    <a:pt x="204470" y="389890"/>
                    <a:pt x="203200" y="389890"/>
                    <a:pt x="203200" y="391173"/>
                  </a:cubicBezTo>
                  <a:lnTo>
                    <a:pt x="203200" y="392430"/>
                  </a:lnTo>
                  <a:cubicBezTo>
                    <a:pt x="201930" y="393700"/>
                    <a:pt x="200660" y="392430"/>
                    <a:pt x="199377" y="393700"/>
                  </a:cubicBezTo>
                  <a:lnTo>
                    <a:pt x="199377" y="396240"/>
                  </a:lnTo>
                  <a:cubicBezTo>
                    <a:pt x="196850" y="397523"/>
                    <a:pt x="189230" y="392430"/>
                    <a:pt x="190500" y="400050"/>
                  </a:cubicBezTo>
                  <a:lnTo>
                    <a:pt x="190500" y="402590"/>
                  </a:lnTo>
                  <a:cubicBezTo>
                    <a:pt x="187960" y="402590"/>
                    <a:pt x="185420" y="401333"/>
                    <a:pt x="184150" y="402590"/>
                  </a:cubicBezTo>
                  <a:lnTo>
                    <a:pt x="184150" y="405130"/>
                  </a:lnTo>
                  <a:cubicBezTo>
                    <a:pt x="184150" y="405130"/>
                    <a:pt x="181610" y="405130"/>
                    <a:pt x="181610" y="406400"/>
                  </a:cubicBezTo>
                  <a:lnTo>
                    <a:pt x="181610" y="407683"/>
                  </a:lnTo>
                  <a:cubicBezTo>
                    <a:pt x="179070" y="408940"/>
                    <a:pt x="176530" y="407683"/>
                    <a:pt x="175260" y="408940"/>
                  </a:cubicBezTo>
                  <a:lnTo>
                    <a:pt x="175260" y="411480"/>
                  </a:lnTo>
                  <a:cubicBezTo>
                    <a:pt x="173977" y="411480"/>
                    <a:pt x="172720" y="410223"/>
                    <a:pt x="172720" y="411480"/>
                  </a:cubicBezTo>
                  <a:lnTo>
                    <a:pt x="172720" y="414033"/>
                  </a:lnTo>
                  <a:cubicBezTo>
                    <a:pt x="170180" y="414033"/>
                    <a:pt x="167627" y="414033"/>
                    <a:pt x="166370" y="415290"/>
                  </a:cubicBezTo>
                  <a:lnTo>
                    <a:pt x="166370" y="417830"/>
                  </a:lnTo>
                  <a:cubicBezTo>
                    <a:pt x="165100" y="417830"/>
                    <a:pt x="163830" y="416573"/>
                    <a:pt x="163830" y="417830"/>
                  </a:cubicBezTo>
                  <a:lnTo>
                    <a:pt x="163830" y="420383"/>
                  </a:lnTo>
                  <a:cubicBezTo>
                    <a:pt x="161277" y="420383"/>
                    <a:pt x="158750" y="420383"/>
                    <a:pt x="157480" y="421640"/>
                  </a:cubicBezTo>
                  <a:lnTo>
                    <a:pt x="157480" y="422923"/>
                  </a:lnTo>
                  <a:cubicBezTo>
                    <a:pt x="156210" y="424180"/>
                    <a:pt x="154927" y="422923"/>
                    <a:pt x="153670" y="424180"/>
                  </a:cubicBezTo>
                  <a:lnTo>
                    <a:pt x="153670" y="426733"/>
                  </a:lnTo>
                  <a:cubicBezTo>
                    <a:pt x="153670" y="426733"/>
                    <a:pt x="151130" y="425450"/>
                    <a:pt x="151130" y="426733"/>
                  </a:cubicBezTo>
                  <a:lnTo>
                    <a:pt x="151130" y="429273"/>
                  </a:lnTo>
                  <a:cubicBezTo>
                    <a:pt x="148577" y="429273"/>
                    <a:pt x="146050" y="429273"/>
                    <a:pt x="144780" y="430530"/>
                  </a:cubicBezTo>
                  <a:lnTo>
                    <a:pt x="144780" y="433083"/>
                  </a:lnTo>
                  <a:cubicBezTo>
                    <a:pt x="143510" y="433083"/>
                    <a:pt x="142227" y="431800"/>
                    <a:pt x="142227" y="433083"/>
                  </a:cubicBezTo>
                  <a:lnTo>
                    <a:pt x="142227" y="435623"/>
                  </a:lnTo>
                  <a:cubicBezTo>
                    <a:pt x="139700" y="435623"/>
                    <a:pt x="133350" y="434340"/>
                    <a:pt x="135877" y="439433"/>
                  </a:cubicBezTo>
                  <a:lnTo>
                    <a:pt x="135877" y="441973"/>
                  </a:lnTo>
                  <a:cubicBezTo>
                    <a:pt x="132080" y="441973"/>
                    <a:pt x="129527" y="440690"/>
                    <a:pt x="127000" y="441973"/>
                  </a:cubicBezTo>
                  <a:lnTo>
                    <a:pt x="127000" y="444500"/>
                  </a:lnTo>
                  <a:cubicBezTo>
                    <a:pt x="125730" y="444500"/>
                    <a:pt x="124460" y="444500"/>
                    <a:pt x="123177" y="445783"/>
                  </a:cubicBezTo>
                  <a:lnTo>
                    <a:pt x="123177" y="448323"/>
                  </a:lnTo>
                  <a:cubicBezTo>
                    <a:pt x="121920" y="448323"/>
                    <a:pt x="119380" y="447040"/>
                    <a:pt x="118110" y="448323"/>
                  </a:cubicBezTo>
                  <a:lnTo>
                    <a:pt x="118110" y="450850"/>
                  </a:lnTo>
                  <a:cubicBezTo>
                    <a:pt x="115570" y="450850"/>
                    <a:pt x="113030" y="450850"/>
                    <a:pt x="111760" y="452133"/>
                  </a:cubicBezTo>
                  <a:lnTo>
                    <a:pt x="111760" y="453390"/>
                  </a:lnTo>
                  <a:cubicBezTo>
                    <a:pt x="109220" y="454673"/>
                    <a:pt x="106680" y="453390"/>
                    <a:pt x="105410" y="454673"/>
                  </a:cubicBezTo>
                  <a:lnTo>
                    <a:pt x="105410" y="457200"/>
                  </a:lnTo>
                  <a:cubicBezTo>
                    <a:pt x="102870" y="457200"/>
                    <a:pt x="100330" y="455930"/>
                    <a:pt x="99060" y="457200"/>
                  </a:cubicBezTo>
                  <a:lnTo>
                    <a:pt x="99060" y="459740"/>
                  </a:lnTo>
                  <a:cubicBezTo>
                    <a:pt x="96520" y="459740"/>
                    <a:pt x="95250" y="459740"/>
                    <a:pt x="92710" y="461023"/>
                  </a:cubicBezTo>
                  <a:lnTo>
                    <a:pt x="92710" y="463550"/>
                  </a:lnTo>
                  <a:cubicBezTo>
                    <a:pt x="92710" y="463550"/>
                    <a:pt x="90170" y="462280"/>
                    <a:pt x="90170" y="463550"/>
                  </a:cubicBezTo>
                  <a:lnTo>
                    <a:pt x="90170" y="466090"/>
                  </a:lnTo>
                  <a:cubicBezTo>
                    <a:pt x="87630" y="466090"/>
                    <a:pt x="85077" y="466090"/>
                    <a:pt x="83820" y="467373"/>
                  </a:cubicBezTo>
                  <a:lnTo>
                    <a:pt x="83820" y="468630"/>
                  </a:lnTo>
                  <a:cubicBezTo>
                    <a:pt x="81280" y="469900"/>
                    <a:pt x="80010" y="468630"/>
                    <a:pt x="77470" y="469900"/>
                  </a:cubicBezTo>
                  <a:lnTo>
                    <a:pt x="77470" y="472440"/>
                  </a:lnTo>
                  <a:cubicBezTo>
                    <a:pt x="66027" y="472440"/>
                    <a:pt x="54610" y="471183"/>
                    <a:pt x="44450" y="472440"/>
                  </a:cubicBezTo>
                  <a:lnTo>
                    <a:pt x="44450" y="474980"/>
                  </a:lnTo>
                  <a:cubicBezTo>
                    <a:pt x="38100" y="476250"/>
                    <a:pt x="27927" y="472440"/>
                    <a:pt x="26670" y="478790"/>
                  </a:cubicBezTo>
                  <a:cubicBezTo>
                    <a:pt x="22860" y="478790"/>
                    <a:pt x="19050" y="477533"/>
                    <a:pt x="16510" y="478790"/>
                  </a:cubicBezTo>
                  <a:lnTo>
                    <a:pt x="16510" y="481330"/>
                  </a:lnTo>
                  <a:cubicBezTo>
                    <a:pt x="15227" y="481330"/>
                    <a:pt x="12700" y="481330"/>
                    <a:pt x="11430" y="482600"/>
                  </a:cubicBezTo>
                  <a:lnTo>
                    <a:pt x="11430" y="483883"/>
                  </a:lnTo>
                  <a:lnTo>
                    <a:pt x="5080" y="483883"/>
                  </a:lnTo>
                  <a:cubicBezTo>
                    <a:pt x="6350" y="481330"/>
                    <a:pt x="3810" y="481330"/>
                    <a:pt x="1270" y="481330"/>
                  </a:cubicBezTo>
                  <a:lnTo>
                    <a:pt x="0" y="481330"/>
                  </a:lnTo>
                  <a:lnTo>
                    <a:pt x="0" y="472440"/>
                  </a:lnTo>
                  <a:cubicBezTo>
                    <a:pt x="0" y="472440"/>
                    <a:pt x="1270" y="473723"/>
                    <a:pt x="2527" y="472440"/>
                  </a:cubicBezTo>
                  <a:lnTo>
                    <a:pt x="2527" y="469900"/>
                  </a:lnTo>
                  <a:cubicBezTo>
                    <a:pt x="3810" y="469900"/>
                    <a:pt x="5080" y="469900"/>
                    <a:pt x="5080" y="468630"/>
                  </a:cubicBezTo>
                  <a:lnTo>
                    <a:pt x="5080" y="467373"/>
                  </a:lnTo>
                  <a:cubicBezTo>
                    <a:pt x="6350" y="466090"/>
                    <a:pt x="7620" y="467373"/>
                    <a:pt x="8877" y="466090"/>
                  </a:cubicBezTo>
                  <a:lnTo>
                    <a:pt x="8877" y="463550"/>
                  </a:lnTo>
                  <a:cubicBezTo>
                    <a:pt x="8877" y="463550"/>
                    <a:pt x="11430" y="464833"/>
                    <a:pt x="11430" y="463550"/>
                  </a:cubicBezTo>
                  <a:lnTo>
                    <a:pt x="11430" y="461023"/>
                  </a:lnTo>
                  <a:cubicBezTo>
                    <a:pt x="12700" y="461023"/>
                    <a:pt x="13970" y="461023"/>
                    <a:pt x="15227" y="459740"/>
                  </a:cubicBezTo>
                  <a:lnTo>
                    <a:pt x="15227" y="457200"/>
                  </a:lnTo>
                  <a:cubicBezTo>
                    <a:pt x="15227" y="457200"/>
                    <a:pt x="16510" y="458483"/>
                    <a:pt x="17780" y="457200"/>
                  </a:cubicBezTo>
                  <a:lnTo>
                    <a:pt x="17780" y="454673"/>
                  </a:lnTo>
                  <a:cubicBezTo>
                    <a:pt x="19050" y="454673"/>
                    <a:pt x="20320" y="454673"/>
                    <a:pt x="20320" y="453390"/>
                  </a:cubicBezTo>
                  <a:lnTo>
                    <a:pt x="20320" y="452133"/>
                  </a:lnTo>
                  <a:cubicBezTo>
                    <a:pt x="21577" y="450850"/>
                    <a:pt x="22860" y="452133"/>
                    <a:pt x="24130" y="450850"/>
                  </a:cubicBezTo>
                  <a:lnTo>
                    <a:pt x="24130" y="448323"/>
                  </a:lnTo>
                  <a:cubicBezTo>
                    <a:pt x="24130" y="448323"/>
                    <a:pt x="26670" y="449580"/>
                    <a:pt x="26670" y="448323"/>
                  </a:cubicBezTo>
                  <a:lnTo>
                    <a:pt x="26670" y="445783"/>
                  </a:lnTo>
                  <a:cubicBezTo>
                    <a:pt x="27927" y="445783"/>
                    <a:pt x="29210" y="445783"/>
                    <a:pt x="30480" y="444500"/>
                  </a:cubicBezTo>
                  <a:lnTo>
                    <a:pt x="30480" y="441973"/>
                  </a:lnTo>
                  <a:cubicBezTo>
                    <a:pt x="31750" y="441973"/>
                    <a:pt x="34277" y="443230"/>
                    <a:pt x="35560" y="441973"/>
                  </a:cubicBezTo>
                  <a:lnTo>
                    <a:pt x="35560" y="439433"/>
                  </a:lnTo>
                  <a:cubicBezTo>
                    <a:pt x="38100" y="439433"/>
                    <a:pt x="40627" y="439433"/>
                    <a:pt x="41910" y="438150"/>
                  </a:cubicBezTo>
                  <a:lnTo>
                    <a:pt x="41910" y="436880"/>
                  </a:lnTo>
                  <a:cubicBezTo>
                    <a:pt x="44450" y="435623"/>
                    <a:pt x="46977" y="436880"/>
                    <a:pt x="48260" y="435623"/>
                  </a:cubicBezTo>
                  <a:lnTo>
                    <a:pt x="48260" y="433083"/>
                  </a:lnTo>
                  <a:cubicBezTo>
                    <a:pt x="49530" y="433083"/>
                    <a:pt x="50800" y="434340"/>
                    <a:pt x="50800" y="433083"/>
                  </a:cubicBezTo>
                  <a:lnTo>
                    <a:pt x="50800" y="430530"/>
                  </a:lnTo>
                  <a:cubicBezTo>
                    <a:pt x="52070" y="430530"/>
                    <a:pt x="53327" y="430530"/>
                    <a:pt x="54610" y="429273"/>
                  </a:cubicBezTo>
                  <a:lnTo>
                    <a:pt x="54610" y="426733"/>
                  </a:lnTo>
                  <a:cubicBezTo>
                    <a:pt x="54610" y="426733"/>
                    <a:pt x="57150" y="427990"/>
                    <a:pt x="57150" y="426733"/>
                  </a:cubicBezTo>
                  <a:lnTo>
                    <a:pt x="57150" y="424180"/>
                  </a:lnTo>
                  <a:cubicBezTo>
                    <a:pt x="58420" y="424180"/>
                    <a:pt x="59677" y="424180"/>
                    <a:pt x="60960" y="422923"/>
                  </a:cubicBezTo>
                  <a:lnTo>
                    <a:pt x="60960" y="421640"/>
                  </a:lnTo>
                  <a:cubicBezTo>
                    <a:pt x="63500" y="422923"/>
                    <a:pt x="63500" y="419100"/>
                    <a:pt x="63500" y="417830"/>
                  </a:cubicBezTo>
                  <a:cubicBezTo>
                    <a:pt x="63500" y="416573"/>
                    <a:pt x="63500" y="415290"/>
                    <a:pt x="62230" y="414033"/>
                  </a:cubicBezTo>
                  <a:lnTo>
                    <a:pt x="60960" y="414033"/>
                  </a:lnTo>
                  <a:lnTo>
                    <a:pt x="60960" y="411480"/>
                  </a:lnTo>
                  <a:cubicBezTo>
                    <a:pt x="57150" y="410223"/>
                    <a:pt x="52070" y="411480"/>
                    <a:pt x="48260" y="411480"/>
                  </a:cubicBezTo>
                  <a:lnTo>
                    <a:pt x="48260" y="408940"/>
                  </a:lnTo>
                  <a:cubicBezTo>
                    <a:pt x="45720" y="407683"/>
                    <a:pt x="41910" y="408940"/>
                    <a:pt x="39370" y="407683"/>
                  </a:cubicBezTo>
                  <a:cubicBezTo>
                    <a:pt x="39370" y="407683"/>
                    <a:pt x="39370" y="405130"/>
                    <a:pt x="38100" y="405130"/>
                  </a:cubicBezTo>
                  <a:lnTo>
                    <a:pt x="35560" y="405130"/>
                  </a:lnTo>
                  <a:lnTo>
                    <a:pt x="35560" y="402590"/>
                  </a:lnTo>
                  <a:cubicBezTo>
                    <a:pt x="36830" y="402590"/>
                    <a:pt x="38100" y="403873"/>
                    <a:pt x="39370" y="402590"/>
                  </a:cubicBezTo>
                  <a:lnTo>
                    <a:pt x="39370" y="400050"/>
                  </a:lnTo>
                  <a:cubicBezTo>
                    <a:pt x="41910" y="400050"/>
                    <a:pt x="46977" y="401333"/>
                    <a:pt x="45720" y="396240"/>
                  </a:cubicBezTo>
                  <a:lnTo>
                    <a:pt x="45720" y="393700"/>
                  </a:lnTo>
                  <a:cubicBezTo>
                    <a:pt x="45720" y="393700"/>
                    <a:pt x="46977" y="393700"/>
                    <a:pt x="48260" y="392430"/>
                  </a:cubicBezTo>
                  <a:lnTo>
                    <a:pt x="48260" y="391173"/>
                  </a:lnTo>
                  <a:cubicBezTo>
                    <a:pt x="49530" y="389890"/>
                    <a:pt x="50800" y="391173"/>
                    <a:pt x="50800" y="389890"/>
                  </a:cubicBezTo>
                  <a:lnTo>
                    <a:pt x="50800" y="387350"/>
                  </a:lnTo>
                  <a:cubicBezTo>
                    <a:pt x="54610" y="388633"/>
                    <a:pt x="54610" y="386080"/>
                    <a:pt x="54610" y="383540"/>
                  </a:cubicBezTo>
                  <a:lnTo>
                    <a:pt x="54610" y="381000"/>
                  </a:lnTo>
                  <a:cubicBezTo>
                    <a:pt x="54610" y="381000"/>
                    <a:pt x="57150" y="382283"/>
                    <a:pt x="57150" y="381000"/>
                  </a:cubicBezTo>
                  <a:lnTo>
                    <a:pt x="57150" y="378473"/>
                  </a:lnTo>
                  <a:cubicBezTo>
                    <a:pt x="59677" y="378473"/>
                    <a:pt x="66027" y="379730"/>
                    <a:pt x="63500" y="374650"/>
                  </a:cubicBezTo>
                  <a:lnTo>
                    <a:pt x="63500" y="372123"/>
                  </a:lnTo>
                  <a:cubicBezTo>
                    <a:pt x="64770" y="372123"/>
                    <a:pt x="66027" y="373380"/>
                    <a:pt x="66027" y="372123"/>
                  </a:cubicBezTo>
                  <a:lnTo>
                    <a:pt x="66027" y="369583"/>
                  </a:lnTo>
                  <a:cubicBezTo>
                    <a:pt x="67310" y="369583"/>
                    <a:pt x="68580" y="369583"/>
                    <a:pt x="69850" y="368300"/>
                  </a:cubicBezTo>
                  <a:lnTo>
                    <a:pt x="69850" y="365773"/>
                  </a:lnTo>
                  <a:cubicBezTo>
                    <a:pt x="72377" y="367030"/>
                    <a:pt x="72377" y="364490"/>
                    <a:pt x="72377" y="361950"/>
                  </a:cubicBezTo>
                  <a:lnTo>
                    <a:pt x="72377" y="360680"/>
                  </a:lnTo>
                  <a:cubicBezTo>
                    <a:pt x="73660" y="359423"/>
                    <a:pt x="74930" y="360680"/>
                    <a:pt x="76200" y="359423"/>
                  </a:cubicBezTo>
                  <a:lnTo>
                    <a:pt x="76200" y="356883"/>
                  </a:lnTo>
                  <a:cubicBezTo>
                    <a:pt x="76200" y="356883"/>
                    <a:pt x="77470" y="358140"/>
                    <a:pt x="78727" y="356883"/>
                  </a:cubicBezTo>
                  <a:lnTo>
                    <a:pt x="78727" y="354330"/>
                  </a:lnTo>
                  <a:cubicBezTo>
                    <a:pt x="81280" y="355600"/>
                    <a:pt x="82550" y="351790"/>
                    <a:pt x="81280" y="350533"/>
                  </a:cubicBezTo>
                  <a:lnTo>
                    <a:pt x="81280" y="347980"/>
                  </a:lnTo>
                  <a:cubicBezTo>
                    <a:pt x="82550" y="347980"/>
                    <a:pt x="83820" y="347980"/>
                    <a:pt x="85077" y="346723"/>
                  </a:cubicBezTo>
                  <a:lnTo>
                    <a:pt x="85077" y="345440"/>
                  </a:lnTo>
                  <a:cubicBezTo>
                    <a:pt x="85077" y="344183"/>
                    <a:pt x="87630" y="345440"/>
                    <a:pt x="87630" y="344183"/>
                  </a:cubicBezTo>
                  <a:lnTo>
                    <a:pt x="87630" y="341630"/>
                  </a:lnTo>
                  <a:cubicBezTo>
                    <a:pt x="88900" y="341630"/>
                    <a:pt x="90170" y="342900"/>
                    <a:pt x="91427" y="341630"/>
                  </a:cubicBezTo>
                  <a:lnTo>
                    <a:pt x="91427" y="339090"/>
                  </a:lnTo>
                  <a:lnTo>
                    <a:pt x="92710" y="339090"/>
                  </a:lnTo>
                  <a:cubicBezTo>
                    <a:pt x="93980" y="336550"/>
                    <a:pt x="93980" y="331483"/>
                    <a:pt x="92710" y="328930"/>
                  </a:cubicBezTo>
                  <a:lnTo>
                    <a:pt x="91427" y="328930"/>
                  </a:lnTo>
                  <a:cubicBezTo>
                    <a:pt x="92710" y="326390"/>
                    <a:pt x="88900" y="325133"/>
                    <a:pt x="87630" y="326390"/>
                  </a:cubicBezTo>
                  <a:lnTo>
                    <a:pt x="85077" y="326390"/>
                  </a:lnTo>
                  <a:cubicBezTo>
                    <a:pt x="85077" y="325133"/>
                    <a:pt x="85077" y="323850"/>
                    <a:pt x="83820" y="322580"/>
                  </a:cubicBezTo>
                  <a:lnTo>
                    <a:pt x="81280" y="322580"/>
                  </a:lnTo>
                  <a:lnTo>
                    <a:pt x="81280" y="308623"/>
                  </a:lnTo>
                  <a:cubicBezTo>
                    <a:pt x="82550" y="308623"/>
                    <a:pt x="83820" y="308623"/>
                    <a:pt x="85077" y="307340"/>
                  </a:cubicBezTo>
                  <a:lnTo>
                    <a:pt x="85077" y="304800"/>
                  </a:lnTo>
                  <a:cubicBezTo>
                    <a:pt x="87630" y="306083"/>
                    <a:pt x="87630" y="303530"/>
                    <a:pt x="87630" y="300990"/>
                  </a:cubicBezTo>
                  <a:lnTo>
                    <a:pt x="87630" y="299733"/>
                  </a:lnTo>
                  <a:cubicBezTo>
                    <a:pt x="88900" y="298450"/>
                    <a:pt x="90170" y="299733"/>
                    <a:pt x="91427" y="298450"/>
                  </a:cubicBezTo>
                  <a:lnTo>
                    <a:pt x="91427" y="295923"/>
                  </a:lnTo>
                  <a:cubicBezTo>
                    <a:pt x="93980" y="297180"/>
                    <a:pt x="93980" y="294640"/>
                    <a:pt x="93980" y="292100"/>
                  </a:cubicBezTo>
                  <a:lnTo>
                    <a:pt x="93980" y="289573"/>
                  </a:lnTo>
                  <a:cubicBezTo>
                    <a:pt x="96520" y="289573"/>
                    <a:pt x="101600" y="290830"/>
                    <a:pt x="100330" y="285750"/>
                  </a:cubicBezTo>
                  <a:lnTo>
                    <a:pt x="100330" y="284480"/>
                  </a:lnTo>
                  <a:cubicBezTo>
                    <a:pt x="100330" y="283223"/>
                    <a:pt x="102870" y="284480"/>
                    <a:pt x="102870" y="283223"/>
                  </a:cubicBezTo>
                  <a:lnTo>
                    <a:pt x="102870" y="280683"/>
                  </a:lnTo>
                  <a:cubicBezTo>
                    <a:pt x="104127" y="280683"/>
                    <a:pt x="105410" y="281940"/>
                    <a:pt x="106680" y="280683"/>
                  </a:cubicBezTo>
                  <a:lnTo>
                    <a:pt x="106680" y="278130"/>
                  </a:lnTo>
                  <a:cubicBezTo>
                    <a:pt x="106680" y="278130"/>
                    <a:pt x="107950" y="278130"/>
                    <a:pt x="109220" y="276873"/>
                  </a:cubicBezTo>
                  <a:lnTo>
                    <a:pt x="109220" y="274333"/>
                  </a:lnTo>
                  <a:cubicBezTo>
                    <a:pt x="110477" y="274333"/>
                    <a:pt x="111760" y="275590"/>
                    <a:pt x="111760" y="274333"/>
                  </a:cubicBezTo>
                  <a:lnTo>
                    <a:pt x="111760" y="271780"/>
                  </a:lnTo>
                  <a:cubicBezTo>
                    <a:pt x="113030" y="271780"/>
                    <a:pt x="114300" y="271780"/>
                    <a:pt x="115570" y="270523"/>
                  </a:cubicBezTo>
                  <a:lnTo>
                    <a:pt x="115570" y="269240"/>
                  </a:lnTo>
                  <a:lnTo>
                    <a:pt x="118110" y="269240"/>
                  </a:lnTo>
                  <a:cubicBezTo>
                    <a:pt x="119380" y="266700"/>
                    <a:pt x="118110" y="262890"/>
                    <a:pt x="118110" y="259080"/>
                  </a:cubicBezTo>
                  <a:cubicBezTo>
                    <a:pt x="119380" y="259080"/>
                    <a:pt x="120650" y="260350"/>
                    <a:pt x="121920" y="259080"/>
                  </a:cubicBezTo>
                  <a:lnTo>
                    <a:pt x="121920" y="256540"/>
                  </a:lnTo>
                  <a:cubicBezTo>
                    <a:pt x="121920" y="256540"/>
                    <a:pt x="123177" y="256540"/>
                    <a:pt x="124460" y="255283"/>
                  </a:cubicBezTo>
                  <a:lnTo>
                    <a:pt x="124460" y="254000"/>
                  </a:lnTo>
                  <a:lnTo>
                    <a:pt x="127000" y="254000"/>
                  </a:lnTo>
                  <a:cubicBezTo>
                    <a:pt x="128270" y="251473"/>
                    <a:pt x="127000" y="247650"/>
                    <a:pt x="127000" y="243840"/>
                  </a:cubicBezTo>
                  <a:cubicBezTo>
                    <a:pt x="130810" y="245123"/>
                    <a:pt x="130810" y="242583"/>
                    <a:pt x="130810" y="240030"/>
                  </a:cubicBezTo>
                  <a:lnTo>
                    <a:pt x="130810" y="238773"/>
                  </a:lnTo>
                  <a:cubicBezTo>
                    <a:pt x="133350" y="240030"/>
                    <a:pt x="133350" y="236233"/>
                    <a:pt x="133350" y="234950"/>
                  </a:cubicBezTo>
                  <a:lnTo>
                    <a:pt x="133350" y="232423"/>
                  </a:lnTo>
                  <a:lnTo>
                    <a:pt x="135877" y="232423"/>
                  </a:lnTo>
                  <a:cubicBezTo>
                    <a:pt x="137160" y="229883"/>
                    <a:pt x="137160" y="224790"/>
                    <a:pt x="135877" y="222250"/>
                  </a:cubicBezTo>
                  <a:lnTo>
                    <a:pt x="133350" y="222250"/>
                  </a:lnTo>
                  <a:cubicBezTo>
                    <a:pt x="134620" y="219723"/>
                    <a:pt x="132080" y="218440"/>
                    <a:pt x="129527" y="219723"/>
                  </a:cubicBezTo>
                  <a:lnTo>
                    <a:pt x="127000" y="219723"/>
                  </a:lnTo>
                  <a:cubicBezTo>
                    <a:pt x="128270" y="215900"/>
                    <a:pt x="125730" y="215900"/>
                    <a:pt x="123177" y="215900"/>
                  </a:cubicBezTo>
                  <a:lnTo>
                    <a:pt x="121920" y="215900"/>
                  </a:lnTo>
                  <a:lnTo>
                    <a:pt x="121920" y="213373"/>
                  </a:lnTo>
                  <a:lnTo>
                    <a:pt x="102870" y="213373"/>
                  </a:lnTo>
                  <a:cubicBezTo>
                    <a:pt x="102870" y="212090"/>
                    <a:pt x="104127" y="210833"/>
                    <a:pt x="102870" y="209550"/>
                  </a:cubicBezTo>
                  <a:lnTo>
                    <a:pt x="100330" y="209550"/>
                  </a:lnTo>
                  <a:lnTo>
                    <a:pt x="100330" y="208280"/>
                  </a:lnTo>
                  <a:cubicBezTo>
                    <a:pt x="102870" y="209550"/>
                    <a:pt x="102870" y="205740"/>
                    <a:pt x="102870" y="204483"/>
                  </a:cubicBezTo>
                  <a:lnTo>
                    <a:pt x="102870" y="201930"/>
                  </a:lnTo>
                  <a:cubicBezTo>
                    <a:pt x="104127" y="201930"/>
                    <a:pt x="105410" y="201930"/>
                    <a:pt x="106680" y="200673"/>
                  </a:cubicBezTo>
                  <a:lnTo>
                    <a:pt x="106680" y="198133"/>
                  </a:lnTo>
                  <a:cubicBezTo>
                    <a:pt x="106680" y="198133"/>
                    <a:pt x="107950" y="199390"/>
                    <a:pt x="109220" y="198133"/>
                  </a:cubicBezTo>
                  <a:lnTo>
                    <a:pt x="109220" y="195580"/>
                  </a:lnTo>
                  <a:cubicBezTo>
                    <a:pt x="110477" y="195580"/>
                    <a:pt x="111760" y="195580"/>
                    <a:pt x="111760" y="194323"/>
                  </a:cubicBezTo>
                  <a:lnTo>
                    <a:pt x="111760" y="193040"/>
                  </a:lnTo>
                  <a:cubicBezTo>
                    <a:pt x="113030" y="191783"/>
                    <a:pt x="114300" y="193040"/>
                    <a:pt x="115570" y="191783"/>
                  </a:cubicBezTo>
                  <a:lnTo>
                    <a:pt x="115570" y="189230"/>
                  </a:lnTo>
                  <a:cubicBezTo>
                    <a:pt x="118110" y="190500"/>
                    <a:pt x="118110" y="187973"/>
                    <a:pt x="118110" y="185433"/>
                  </a:cubicBezTo>
                  <a:lnTo>
                    <a:pt x="118110" y="182880"/>
                  </a:lnTo>
                  <a:cubicBezTo>
                    <a:pt x="119380" y="182880"/>
                    <a:pt x="120650" y="184150"/>
                    <a:pt x="121920" y="182880"/>
                  </a:cubicBezTo>
                  <a:lnTo>
                    <a:pt x="121920" y="180340"/>
                  </a:lnTo>
                  <a:cubicBezTo>
                    <a:pt x="121920" y="180340"/>
                    <a:pt x="123177" y="180340"/>
                    <a:pt x="124460" y="179083"/>
                  </a:cubicBezTo>
                  <a:lnTo>
                    <a:pt x="124460" y="177800"/>
                  </a:lnTo>
                  <a:cubicBezTo>
                    <a:pt x="127000" y="179083"/>
                    <a:pt x="128270" y="175273"/>
                    <a:pt x="127000" y="173990"/>
                  </a:cubicBezTo>
                  <a:lnTo>
                    <a:pt x="127000" y="171450"/>
                  </a:lnTo>
                  <a:cubicBezTo>
                    <a:pt x="128270" y="171450"/>
                    <a:pt x="129527" y="171450"/>
                    <a:pt x="130810" y="170180"/>
                  </a:cubicBezTo>
                  <a:lnTo>
                    <a:pt x="130810" y="167640"/>
                  </a:lnTo>
                  <a:cubicBezTo>
                    <a:pt x="130810" y="167640"/>
                    <a:pt x="133350" y="168923"/>
                    <a:pt x="133350" y="167640"/>
                  </a:cubicBezTo>
                  <a:lnTo>
                    <a:pt x="133350" y="165100"/>
                  </a:lnTo>
                  <a:cubicBezTo>
                    <a:pt x="134620" y="165100"/>
                    <a:pt x="135877" y="165100"/>
                    <a:pt x="137160" y="163830"/>
                  </a:cubicBezTo>
                  <a:lnTo>
                    <a:pt x="137160" y="162573"/>
                  </a:lnTo>
                  <a:cubicBezTo>
                    <a:pt x="137160" y="161290"/>
                    <a:pt x="138430" y="162573"/>
                    <a:pt x="139700" y="161290"/>
                  </a:cubicBezTo>
                  <a:lnTo>
                    <a:pt x="139700" y="158750"/>
                  </a:lnTo>
                  <a:cubicBezTo>
                    <a:pt x="140970" y="158750"/>
                    <a:pt x="142227" y="160033"/>
                    <a:pt x="142227" y="158750"/>
                  </a:cubicBezTo>
                  <a:lnTo>
                    <a:pt x="142227" y="156223"/>
                  </a:lnTo>
                  <a:lnTo>
                    <a:pt x="153670" y="156223"/>
                  </a:lnTo>
                  <a:cubicBezTo>
                    <a:pt x="153670" y="157480"/>
                    <a:pt x="153670" y="158750"/>
                    <a:pt x="154927" y="158750"/>
                  </a:cubicBezTo>
                  <a:cubicBezTo>
                    <a:pt x="156210" y="158750"/>
                    <a:pt x="157480" y="160033"/>
                    <a:pt x="157480" y="158750"/>
                  </a:cubicBezTo>
                  <a:lnTo>
                    <a:pt x="157480" y="156223"/>
                  </a:lnTo>
                  <a:cubicBezTo>
                    <a:pt x="160020" y="156223"/>
                    <a:pt x="166370" y="157480"/>
                    <a:pt x="163830" y="152400"/>
                  </a:cubicBezTo>
                  <a:lnTo>
                    <a:pt x="163830" y="149873"/>
                  </a:lnTo>
                  <a:cubicBezTo>
                    <a:pt x="165100" y="149873"/>
                    <a:pt x="166370" y="149873"/>
                    <a:pt x="167627" y="148590"/>
                  </a:cubicBezTo>
                  <a:lnTo>
                    <a:pt x="167627" y="147333"/>
                  </a:lnTo>
                  <a:cubicBezTo>
                    <a:pt x="167627" y="146050"/>
                    <a:pt x="168910" y="147333"/>
                    <a:pt x="170180" y="146050"/>
                  </a:cubicBezTo>
                  <a:lnTo>
                    <a:pt x="170180" y="143523"/>
                  </a:lnTo>
                  <a:cubicBezTo>
                    <a:pt x="172720" y="144780"/>
                    <a:pt x="173977" y="142240"/>
                    <a:pt x="172720" y="139700"/>
                  </a:cubicBezTo>
                  <a:lnTo>
                    <a:pt x="172720" y="137173"/>
                  </a:lnTo>
                  <a:cubicBezTo>
                    <a:pt x="173977" y="137173"/>
                    <a:pt x="175260" y="138430"/>
                    <a:pt x="176530" y="137173"/>
                  </a:cubicBezTo>
                  <a:lnTo>
                    <a:pt x="176530" y="134620"/>
                  </a:lnTo>
                  <a:cubicBezTo>
                    <a:pt x="176530" y="134620"/>
                    <a:pt x="179070" y="135890"/>
                    <a:pt x="179070" y="133350"/>
                  </a:cubicBezTo>
                  <a:lnTo>
                    <a:pt x="179070" y="132080"/>
                  </a:lnTo>
                  <a:lnTo>
                    <a:pt x="181610" y="132080"/>
                  </a:lnTo>
                  <a:cubicBezTo>
                    <a:pt x="182880" y="129540"/>
                    <a:pt x="181610" y="125730"/>
                    <a:pt x="182880" y="121920"/>
                  </a:cubicBezTo>
                  <a:cubicBezTo>
                    <a:pt x="185420" y="124460"/>
                    <a:pt x="185420" y="120650"/>
                    <a:pt x="185420" y="118110"/>
                  </a:cubicBezTo>
                  <a:lnTo>
                    <a:pt x="185420" y="116840"/>
                  </a:lnTo>
                  <a:cubicBezTo>
                    <a:pt x="186677" y="116840"/>
                    <a:pt x="187960" y="116840"/>
                    <a:pt x="187960" y="115570"/>
                  </a:cubicBezTo>
                  <a:lnTo>
                    <a:pt x="187960" y="113030"/>
                  </a:lnTo>
                  <a:cubicBezTo>
                    <a:pt x="191770" y="114300"/>
                    <a:pt x="191770" y="111760"/>
                    <a:pt x="191770" y="109220"/>
                  </a:cubicBezTo>
                  <a:lnTo>
                    <a:pt x="191770" y="106680"/>
                  </a:lnTo>
                  <a:cubicBezTo>
                    <a:pt x="191770" y="106680"/>
                    <a:pt x="194310" y="107950"/>
                    <a:pt x="194310" y="106680"/>
                  </a:cubicBezTo>
                  <a:lnTo>
                    <a:pt x="194310" y="104140"/>
                  </a:lnTo>
                  <a:cubicBezTo>
                    <a:pt x="195580" y="104140"/>
                    <a:pt x="196850" y="105410"/>
                    <a:pt x="198120" y="102870"/>
                  </a:cubicBezTo>
                  <a:lnTo>
                    <a:pt x="198120" y="101600"/>
                  </a:lnTo>
                  <a:cubicBezTo>
                    <a:pt x="200660" y="102870"/>
                    <a:pt x="200660" y="99060"/>
                    <a:pt x="200660" y="97790"/>
                  </a:cubicBezTo>
                  <a:lnTo>
                    <a:pt x="200660" y="95250"/>
                  </a:lnTo>
                  <a:cubicBezTo>
                    <a:pt x="201930" y="95250"/>
                    <a:pt x="203200" y="95250"/>
                    <a:pt x="203200" y="93980"/>
                  </a:cubicBezTo>
                  <a:lnTo>
                    <a:pt x="203200" y="91440"/>
                  </a:lnTo>
                  <a:cubicBezTo>
                    <a:pt x="207010" y="93980"/>
                    <a:pt x="207010" y="90170"/>
                    <a:pt x="207010" y="87630"/>
                  </a:cubicBezTo>
                  <a:lnTo>
                    <a:pt x="207010" y="86360"/>
                  </a:lnTo>
                  <a:cubicBezTo>
                    <a:pt x="209550" y="87630"/>
                    <a:pt x="209550" y="83820"/>
                    <a:pt x="209550" y="82550"/>
                  </a:cubicBezTo>
                  <a:lnTo>
                    <a:pt x="209550" y="80010"/>
                  </a:lnTo>
                  <a:cubicBezTo>
                    <a:pt x="212077" y="81280"/>
                    <a:pt x="213360" y="77470"/>
                    <a:pt x="213360" y="76200"/>
                  </a:cubicBezTo>
                  <a:lnTo>
                    <a:pt x="213360" y="73660"/>
                  </a:lnTo>
                  <a:cubicBezTo>
                    <a:pt x="213360" y="73660"/>
                    <a:pt x="214630" y="74930"/>
                    <a:pt x="215900" y="72390"/>
                  </a:cubicBezTo>
                  <a:lnTo>
                    <a:pt x="215900" y="71120"/>
                  </a:lnTo>
                  <a:cubicBezTo>
                    <a:pt x="217170" y="71120"/>
                    <a:pt x="218427" y="71120"/>
                    <a:pt x="218427" y="69850"/>
                  </a:cubicBezTo>
                  <a:lnTo>
                    <a:pt x="218427" y="67310"/>
                  </a:lnTo>
                  <a:lnTo>
                    <a:pt x="227330" y="67310"/>
                  </a:lnTo>
                  <a:lnTo>
                    <a:pt x="227330" y="78740"/>
                  </a:lnTo>
                  <a:lnTo>
                    <a:pt x="224777" y="78740"/>
                  </a:lnTo>
                  <a:cubicBezTo>
                    <a:pt x="223520" y="82550"/>
                    <a:pt x="223520" y="87630"/>
                    <a:pt x="224777" y="91440"/>
                  </a:cubicBezTo>
                  <a:lnTo>
                    <a:pt x="227330" y="91440"/>
                  </a:lnTo>
                  <a:lnTo>
                    <a:pt x="227330" y="93980"/>
                  </a:lnTo>
                  <a:cubicBezTo>
                    <a:pt x="229870" y="95250"/>
                    <a:pt x="233680" y="95250"/>
                    <a:pt x="237477" y="93980"/>
                  </a:cubicBezTo>
                  <a:lnTo>
                    <a:pt x="237477" y="91440"/>
                  </a:lnTo>
                  <a:cubicBezTo>
                    <a:pt x="237477" y="91440"/>
                    <a:pt x="240030" y="92710"/>
                    <a:pt x="240030" y="91440"/>
                  </a:cubicBezTo>
                  <a:lnTo>
                    <a:pt x="240030" y="88900"/>
                  </a:lnTo>
                  <a:cubicBezTo>
                    <a:pt x="241300" y="88900"/>
                    <a:pt x="242570" y="90170"/>
                    <a:pt x="243827" y="87630"/>
                  </a:cubicBezTo>
                  <a:lnTo>
                    <a:pt x="243827" y="86360"/>
                  </a:lnTo>
                  <a:cubicBezTo>
                    <a:pt x="246380" y="87630"/>
                    <a:pt x="246380" y="83820"/>
                    <a:pt x="246380" y="82550"/>
                  </a:cubicBezTo>
                  <a:lnTo>
                    <a:pt x="246380" y="80010"/>
                  </a:lnTo>
                  <a:cubicBezTo>
                    <a:pt x="247650" y="80010"/>
                    <a:pt x="248920" y="80010"/>
                    <a:pt x="248920" y="78740"/>
                  </a:cubicBezTo>
                  <a:lnTo>
                    <a:pt x="248920" y="76200"/>
                  </a:lnTo>
                  <a:cubicBezTo>
                    <a:pt x="250177" y="76200"/>
                    <a:pt x="251460" y="77470"/>
                    <a:pt x="252730" y="76200"/>
                  </a:cubicBezTo>
                  <a:lnTo>
                    <a:pt x="252730" y="73660"/>
                  </a:lnTo>
                  <a:cubicBezTo>
                    <a:pt x="255270" y="74930"/>
                    <a:pt x="255270" y="72390"/>
                    <a:pt x="255270" y="69850"/>
                  </a:cubicBezTo>
                  <a:lnTo>
                    <a:pt x="255270" y="67310"/>
                  </a:lnTo>
                  <a:cubicBezTo>
                    <a:pt x="257810" y="68580"/>
                    <a:pt x="259080" y="66040"/>
                    <a:pt x="259080" y="63500"/>
                  </a:cubicBezTo>
                  <a:lnTo>
                    <a:pt x="259080" y="60960"/>
                  </a:lnTo>
                  <a:cubicBezTo>
                    <a:pt x="261620" y="63500"/>
                    <a:pt x="261620" y="59690"/>
                    <a:pt x="261620" y="57150"/>
                  </a:cubicBezTo>
                  <a:lnTo>
                    <a:pt x="261620" y="55880"/>
                  </a:lnTo>
                  <a:lnTo>
                    <a:pt x="264160" y="55880"/>
                  </a:lnTo>
                  <a:cubicBezTo>
                    <a:pt x="265430" y="53340"/>
                    <a:pt x="264160" y="49530"/>
                    <a:pt x="264160" y="45720"/>
                  </a:cubicBezTo>
                  <a:cubicBezTo>
                    <a:pt x="265430" y="45720"/>
                    <a:pt x="266700" y="46990"/>
                    <a:pt x="267970" y="45720"/>
                  </a:cubicBezTo>
                  <a:lnTo>
                    <a:pt x="267970" y="43180"/>
                  </a:lnTo>
                  <a:lnTo>
                    <a:pt x="270510" y="43180"/>
                  </a:lnTo>
                  <a:cubicBezTo>
                    <a:pt x="271780" y="40640"/>
                    <a:pt x="270510" y="36830"/>
                    <a:pt x="270510" y="34290"/>
                  </a:cubicBezTo>
                  <a:lnTo>
                    <a:pt x="273050" y="34290"/>
                  </a:lnTo>
                  <a:cubicBezTo>
                    <a:pt x="274320" y="31750"/>
                    <a:pt x="273050" y="27940"/>
                    <a:pt x="274320" y="25400"/>
                  </a:cubicBezTo>
                  <a:cubicBezTo>
                    <a:pt x="274320" y="25400"/>
                    <a:pt x="275590" y="25400"/>
                    <a:pt x="276860" y="24130"/>
                  </a:cubicBezTo>
                  <a:lnTo>
                    <a:pt x="276860" y="21590"/>
                  </a:lnTo>
                  <a:cubicBezTo>
                    <a:pt x="279400" y="22860"/>
                    <a:pt x="280670" y="20320"/>
                    <a:pt x="279400" y="17780"/>
                  </a:cubicBezTo>
                  <a:lnTo>
                    <a:pt x="279400" y="15240"/>
                  </a:lnTo>
                  <a:lnTo>
                    <a:pt x="281940" y="15240"/>
                  </a:lnTo>
                  <a:cubicBezTo>
                    <a:pt x="283210" y="12700"/>
                    <a:pt x="283210" y="10160"/>
                    <a:pt x="283210" y="6350"/>
                  </a:cubicBezTo>
                  <a:cubicBezTo>
                    <a:pt x="283210" y="6350"/>
                    <a:pt x="285750" y="7620"/>
                    <a:pt x="285750" y="6350"/>
                  </a:cubicBezTo>
                  <a:lnTo>
                    <a:pt x="285750" y="3810"/>
                  </a:lnTo>
                  <a:lnTo>
                    <a:pt x="297180" y="3810"/>
                  </a:lnTo>
                  <a:cubicBezTo>
                    <a:pt x="297180" y="15240"/>
                    <a:pt x="297180" y="27940"/>
                    <a:pt x="298450" y="40640"/>
                  </a:cubicBezTo>
                  <a:lnTo>
                    <a:pt x="300990" y="40640"/>
                  </a:lnTo>
                  <a:lnTo>
                    <a:pt x="300990" y="41910"/>
                  </a:lnTo>
                  <a:cubicBezTo>
                    <a:pt x="303530" y="43180"/>
                    <a:pt x="307340" y="43180"/>
                    <a:pt x="309880" y="41910"/>
                  </a:cubicBezTo>
                  <a:lnTo>
                    <a:pt x="309880" y="40640"/>
                  </a:lnTo>
                  <a:cubicBezTo>
                    <a:pt x="313690" y="41910"/>
                    <a:pt x="313690" y="38100"/>
                    <a:pt x="313690" y="36830"/>
                  </a:cubicBezTo>
                  <a:lnTo>
                    <a:pt x="313690" y="34290"/>
                  </a:lnTo>
                  <a:cubicBezTo>
                    <a:pt x="313690" y="34290"/>
                    <a:pt x="316230" y="34290"/>
                    <a:pt x="316230" y="33020"/>
                  </a:cubicBezTo>
                  <a:lnTo>
                    <a:pt x="316230" y="30480"/>
                  </a:lnTo>
                  <a:cubicBezTo>
                    <a:pt x="318770" y="33020"/>
                    <a:pt x="320040" y="29210"/>
                    <a:pt x="320040" y="26670"/>
                  </a:cubicBezTo>
                  <a:lnTo>
                    <a:pt x="320040" y="25400"/>
                  </a:lnTo>
                  <a:cubicBezTo>
                    <a:pt x="320040" y="25400"/>
                    <a:pt x="321310" y="25400"/>
                    <a:pt x="322580" y="24130"/>
                  </a:cubicBezTo>
                  <a:lnTo>
                    <a:pt x="322580" y="21590"/>
                  </a:lnTo>
                  <a:cubicBezTo>
                    <a:pt x="323850" y="21590"/>
                    <a:pt x="325120" y="22860"/>
                    <a:pt x="325120" y="21590"/>
                  </a:cubicBezTo>
                  <a:lnTo>
                    <a:pt x="325120" y="19050"/>
                  </a:lnTo>
                  <a:cubicBezTo>
                    <a:pt x="328930" y="20320"/>
                    <a:pt x="328930" y="16510"/>
                    <a:pt x="328930" y="15240"/>
                  </a:cubicBezTo>
                  <a:lnTo>
                    <a:pt x="328930" y="12700"/>
                  </a:lnTo>
                  <a:cubicBezTo>
                    <a:pt x="328930" y="12700"/>
                    <a:pt x="331470" y="13970"/>
                    <a:pt x="331470" y="11430"/>
                  </a:cubicBezTo>
                  <a:lnTo>
                    <a:pt x="331470" y="10160"/>
                  </a:lnTo>
                  <a:cubicBezTo>
                    <a:pt x="332740" y="10160"/>
                    <a:pt x="334010" y="10160"/>
                    <a:pt x="335280" y="8890"/>
                  </a:cubicBezTo>
                  <a:lnTo>
                    <a:pt x="335280" y="6350"/>
                  </a:lnTo>
                  <a:cubicBezTo>
                    <a:pt x="335280" y="6350"/>
                    <a:pt x="336550" y="7620"/>
                    <a:pt x="337820" y="6350"/>
                  </a:cubicBezTo>
                  <a:lnTo>
                    <a:pt x="337820" y="3810"/>
                  </a:lnTo>
                  <a:cubicBezTo>
                    <a:pt x="341630" y="5080"/>
                    <a:pt x="344170" y="1270"/>
                    <a:pt x="3467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0" name="Shape 70"/>
            <p:cNvSpPr/>
            <p:nvPr/>
          </p:nvSpPr>
          <p:spPr>
            <a:xfrm>
              <a:off x="15249" y="1366282"/>
              <a:ext cx="382270" cy="477533"/>
            </a:xfrm>
            <a:custGeom>
              <a:avLst/>
              <a:gdLst/>
              <a:ahLst/>
              <a:cxnLst/>
              <a:rect l="0" t="0" r="0" b="0"/>
              <a:pathLst>
                <a:path w="382270" h="477533">
                  <a:moveTo>
                    <a:pt x="26670" y="0"/>
                  </a:moveTo>
                  <a:cubicBezTo>
                    <a:pt x="25400" y="2540"/>
                    <a:pt x="27940" y="3810"/>
                    <a:pt x="30480" y="2540"/>
                  </a:cubicBezTo>
                  <a:lnTo>
                    <a:pt x="31750" y="2540"/>
                  </a:lnTo>
                  <a:cubicBezTo>
                    <a:pt x="33020" y="3810"/>
                    <a:pt x="31750" y="5080"/>
                    <a:pt x="33020" y="6350"/>
                  </a:cubicBezTo>
                  <a:lnTo>
                    <a:pt x="35560" y="6350"/>
                  </a:lnTo>
                  <a:cubicBezTo>
                    <a:pt x="35560" y="7620"/>
                    <a:pt x="34290" y="8890"/>
                    <a:pt x="35560" y="8890"/>
                  </a:cubicBezTo>
                  <a:lnTo>
                    <a:pt x="38100" y="8890"/>
                  </a:lnTo>
                  <a:cubicBezTo>
                    <a:pt x="38100" y="10160"/>
                    <a:pt x="38100" y="11430"/>
                    <a:pt x="39370" y="12700"/>
                  </a:cubicBezTo>
                  <a:lnTo>
                    <a:pt x="41910" y="12700"/>
                  </a:lnTo>
                  <a:cubicBezTo>
                    <a:pt x="41910" y="12700"/>
                    <a:pt x="40640" y="15240"/>
                    <a:pt x="41910" y="15240"/>
                  </a:cubicBezTo>
                  <a:lnTo>
                    <a:pt x="44450" y="15240"/>
                  </a:lnTo>
                  <a:cubicBezTo>
                    <a:pt x="44450" y="17780"/>
                    <a:pt x="44450" y="20320"/>
                    <a:pt x="45720" y="21590"/>
                  </a:cubicBezTo>
                  <a:lnTo>
                    <a:pt x="46990" y="21590"/>
                  </a:lnTo>
                  <a:cubicBezTo>
                    <a:pt x="48260" y="22860"/>
                    <a:pt x="46990" y="24130"/>
                    <a:pt x="48260" y="24130"/>
                  </a:cubicBezTo>
                  <a:lnTo>
                    <a:pt x="50800" y="24130"/>
                  </a:lnTo>
                  <a:cubicBezTo>
                    <a:pt x="50800" y="25400"/>
                    <a:pt x="49530" y="26670"/>
                    <a:pt x="50800" y="27940"/>
                  </a:cubicBezTo>
                  <a:lnTo>
                    <a:pt x="53340" y="27940"/>
                  </a:lnTo>
                  <a:cubicBezTo>
                    <a:pt x="53340" y="30480"/>
                    <a:pt x="53340" y="34290"/>
                    <a:pt x="54610" y="36830"/>
                  </a:cubicBezTo>
                  <a:lnTo>
                    <a:pt x="57150" y="36830"/>
                  </a:lnTo>
                  <a:cubicBezTo>
                    <a:pt x="57150" y="38100"/>
                    <a:pt x="55880" y="39370"/>
                    <a:pt x="57150" y="39370"/>
                  </a:cubicBezTo>
                  <a:lnTo>
                    <a:pt x="59690" y="39370"/>
                  </a:lnTo>
                  <a:lnTo>
                    <a:pt x="59690" y="41910"/>
                  </a:lnTo>
                  <a:cubicBezTo>
                    <a:pt x="62230" y="43180"/>
                    <a:pt x="67310" y="43180"/>
                    <a:pt x="69850" y="41910"/>
                  </a:cubicBezTo>
                  <a:lnTo>
                    <a:pt x="69850" y="39370"/>
                  </a:lnTo>
                  <a:lnTo>
                    <a:pt x="72390" y="39370"/>
                  </a:lnTo>
                  <a:lnTo>
                    <a:pt x="73660" y="2540"/>
                  </a:lnTo>
                  <a:lnTo>
                    <a:pt x="83820" y="2540"/>
                  </a:lnTo>
                  <a:cubicBezTo>
                    <a:pt x="83820" y="3810"/>
                    <a:pt x="83820" y="5080"/>
                    <a:pt x="85090" y="6350"/>
                  </a:cubicBezTo>
                  <a:lnTo>
                    <a:pt x="87630" y="6350"/>
                  </a:lnTo>
                  <a:cubicBezTo>
                    <a:pt x="87630" y="7620"/>
                    <a:pt x="86360" y="8890"/>
                    <a:pt x="87630" y="8890"/>
                  </a:cubicBezTo>
                  <a:lnTo>
                    <a:pt x="90170" y="8890"/>
                  </a:lnTo>
                  <a:cubicBezTo>
                    <a:pt x="90170" y="12700"/>
                    <a:pt x="90170" y="17780"/>
                    <a:pt x="91440" y="21590"/>
                  </a:cubicBezTo>
                  <a:lnTo>
                    <a:pt x="92710" y="21590"/>
                  </a:lnTo>
                  <a:cubicBezTo>
                    <a:pt x="93980" y="24130"/>
                    <a:pt x="92710" y="25400"/>
                    <a:pt x="93980" y="27940"/>
                  </a:cubicBezTo>
                  <a:lnTo>
                    <a:pt x="96520" y="27940"/>
                  </a:lnTo>
                  <a:cubicBezTo>
                    <a:pt x="96520" y="29210"/>
                    <a:pt x="95250" y="31750"/>
                    <a:pt x="96520" y="33020"/>
                  </a:cubicBezTo>
                  <a:lnTo>
                    <a:pt x="99060" y="33020"/>
                  </a:lnTo>
                  <a:cubicBezTo>
                    <a:pt x="99060" y="36830"/>
                    <a:pt x="99060" y="40640"/>
                    <a:pt x="100330" y="43180"/>
                  </a:cubicBezTo>
                  <a:lnTo>
                    <a:pt x="102870" y="43180"/>
                  </a:lnTo>
                  <a:cubicBezTo>
                    <a:pt x="102870" y="43180"/>
                    <a:pt x="101600" y="45720"/>
                    <a:pt x="102870" y="45720"/>
                  </a:cubicBezTo>
                  <a:lnTo>
                    <a:pt x="105410" y="45720"/>
                  </a:lnTo>
                  <a:cubicBezTo>
                    <a:pt x="105410" y="46990"/>
                    <a:pt x="105410" y="48260"/>
                    <a:pt x="106680" y="48260"/>
                  </a:cubicBezTo>
                  <a:lnTo>
                    <a:pt x="107950" y="48260"/>
                  </a:lnTo>
                  <a:cubicBezTo>
                    <a:pt x="109220" y="53340"/>
                    <a:pt x="107950" y="57150"/>
                    <a:pt x="109220" y="60960"/>
                  </a:cubicBezTo>
                  <a:lnTo>
                    <a:pt x="111760" y="60960"/>
                  </a:lnTo>
                  <a:cubicBezTo>
                    <a:pt x="111760" y="63500"/>
                    <a:pt x="110490" y="66040"/>
                    <a:pt x="111760" y="67310"/>
                  </a:cubicBezTo>
                  <a:lnTo>
                    <a:pt x="114300" y="67310"/>
                  </a:lnTo>
                  <a:cubicBezTo>
                    <a:pt x="114300" y="68580"/>
                    <a:pt x="114300" y="69850"/>
                    <a:pt x="115570" y="69850"/>
                  </a:cubicBezTo>
                  <a:lnTo>
                    <a:pt x="118110" y="69850"/>
                  </a:lnTo>
                  <a:cubicBezTo>
                    <a:pt x="118110" y="72390"/>
                    <a:pt x="116840" y="74930"/>
                    <a:pt x="118110" y="76200"/>
                  </a:cubicBezTo>
                  <a:lnTo>
                    <a:pt x="120650" y="76200"/>
                  </a:lnTo>
                  <a:cubicBezTo>
                    <a:pt x="120650" y="77470"/>
                    <a:pt x="120650" y="78740"/>
                    <a:pt x="121920" y="78740"/>
                  </a:cubicBezTo>
                  <a:lnTo>
                    <a:pt x="123190" y="78740"/>
                  </a:lnTo>
                  <a:cubicBezTo>
                    <a:pt x="124460" y="80010"/>
                    <a:pt x="123190" y="81280"/>
                    <a:pt x="124460" y="82550"/>
                  </a:cubicBezTo>
                  <a:lnTo>
                    <a:pt x="127000" y="82550"/>
                  </a:lnTo>
                  <a:cubicBezTo>
                    <a:pt x="127000" y="85090"/>
                    <a:pt x="125730" y="86360"/>
                    <a:pt x="127000" y="88900"/>
                  </a:cubicBezTo>
                  <a:lnTo>
                    <a:pt x="129540" y="88900"/>
                  </a:lnTo>
                  <a:lnTo>
                    <a:pt x="129540" y="90170"/>
                  </a:lnTo>
                  <a:lnTo>
                    <a:pt x="144780" y="91440"/>
                  </a:lnTo>
                  <a:lnTo>
                    <a:pt x="146050" y="63500"/>
                  </a:lnTo>
                  <a:lnTo>
                    <a:pt x="151130" y="63500"/>
                  </a:lnTo>
                  <a:cubicBezTo>
                    <a:pt x="151130" y="64770"/>
                    <a:pt x="151130" y="66040"/>
                    <a:pt x="152400" y="67310"/>
                  </a:cubicBezTo>
                  <a:lnTo>
                    <a:pt x="153670" y="67310"/>
                  </a:lnTo>
                  <a:cubicBezTo>
                    <a:pt x="154940" y="68580"/>
                    <a:pt x="153670" y="69850"/>
                    <a:pt x="154940" y="69850"/>
                  </a:cubicBezTo>
                  <a:lnTo>
                    <a:pt x="157480" y="69850"/>
                  </a:lnTo>
                  <a:cubicBezTo>
                    <a:pt x="157480" y="71120"/>
                    <a:pt x="156210" y="72390"/>
                    <a:pt x="157480" y="73660"/>
                  </a:cubicBezTo>
                  <a:lnTo>
                    <a:pt x="160020" y="73660"/>
                  </a:lnTo>
                  <a:cubicBezTo>
                    <a:pt x="160020" y="73660"/>
                    <a:pt x="160020" y="76200"/>
                    <a:pt x="161290" y="76200"/>
                  </a:cubicBezTo>
                  <a:lnTo>
                    <a:pt x="163830" y="76200"/>
                  </a:lnTo>
                  <a:cubicBezTo>
                    <a:pt x="163830" y="78740"/>
                    <a:pt x="162560" y="82550"/>
                    <a:pt x="163830" y="85090"/>
                  </a:cubicBezTo>
                  <a:lnTo>
                    <a:pt x="166370" y="85090"/>
                  </a:lnTo>
                  <a:cubicBezTo>
                    <a:pt x="166370" y="87630"/>
                    <a:pt x="166370" y="90170"/>
                    <a:pt x="167640" y="91440"/>
                  </a:cubicBezTo>
                  <a:lnTo>
                    <a:pt x="168910" y="91440"/>
                  </a:lnTo>
                  <a:cubicBezTo>
                    <a:pt x="170180" y="92710"/>
                    <a:pt x="168910" y="93980"/>
                    <a:pt x="170180" y="93980"/>
                  </a:cubicBezTo>
                  <a:lnTo>
                    <a:pt x="172720" y="93980"/>
                  </a:lnTo>
                  <a:cubicBezTo>
                    <a:pt x="172720" y="96520"/>
                    <a:pt x="171450" y="102870"/>
                    <a:pt x="176530" y="100330"/>
                  </a:cubicBezTo>
                  <a:lnTo>
                    <a:pt x="179070" y="100330"/>
                  </a:lnTo>
                  <a:cubicBezTo>
                    <a:pt x="179070" y="101600"/>
                    <a:pt x="177800" y="102870"/>
                    <a:pt x="179070" y="104140"/>
                  </a:cubicBezTo>
                  <a:lnTo>
                    <a:pt x="181610" y="104140"/>
                  </a:lnTo>
                  <a:cubicBezTo>
                    <a:pt x="181610" y="106680"/>
                    <a:pt x="181610" y="110490"/>
                    <a:pt x="182880" y="113030"/>
                  </a:cubicBezTo>
                  <a:lnTo>
                    <a:pt x="184150" y="113030"/>
                  </a:lnTo>
                  <a:cubicBezTo>
                    <a:pt x="185420" y="114300"/>
                    <a:pt x="184150" y="115583"/>
                    <a:pt x="185420" y="115583"/>
                  </a:cubicBezTo>
                  <a:lnTo>
                    <a:pt x="187960" y="115583"/>
                  </a:lnTo>
                  <a:cubicBezTo>
                    <a:pt x="187960" y="116840"/>
                    <a:pt x="186690" y="118110"/>
                    <a:pt x="187960" y="119380"/>
                  </a:cubicBezTo>
                  <a:lnTo>
                    <a:pt x="190500" y="119380"/>
                  </a:lnTo>
                  <a:cubicBezTo>
                    <a:pt x="190500" y="121933"/>
                    <a:pt x="190500" y="125730"/>
                    <a:pt x="191770" y="128283"/>
                  </a:cubicBezTo>
                  <a:lnTo>
                    <a:pt x="194310" y="128283"/>
                  </a:lnTo>
                  <a:cubicBezTo>
                    <a:pt x="194310" y="129540"/>
                    <a:pt x="193040" y="130810"/>
                    <a:pt x="194310" y="130810"/>
                  </a:cubicBezTo>
                  <a:lnTo>
                    <a:pt x="196850" y="130810"/>
                  </a:lnTo>
                  <a:cubicBezTo>
                    <a:pt x="196850" y="132080"/>
                    <a:pt x="196850" y="133350"/>
                    <a:pt x="198120" y="134633"/>
                  </a:cubicBezTo>
                  <a:lnTo>
                    <a:pt x="199390" y="134633"/>
                  </a:lnTo>
                  <a:cubicBezTo>
                    <a:pt x="200660" y="137160"/>
                    <a:pt x="196850" y="144780"/>
                    <a:pt x="203200" y="143510"/>
                  </a:cubicBezTo>
                  <a:lnTo>
                    <a:pt x="205740" y="143510"/>
                  </a:lnTo>
                  <a:cubicBezTo>
                    <a:pt x="205740" y="144780"/>
                    <a:pt x="205740" y="146050"/>
                    <a:pt x="207010" y="146050"/>
                  </a:cubicBezTo>
                  <a:lnTo>
                    <a:pt x="209550" y="146050"/>
                  </a:lnTo>
                  <a:cubicBezTo>
                    <a:pt x="209550" y="148590"/>
                    <a:pt x="208280" y="154940"/>
                    <a:pt x="213360" y="152400"/>
                  </a:cubicBezTo>
                  <a:lnTo>
                    <a:pt x="214630" y="152400"/>
                  </a:lnTo>
                  <a:cubicBezTo>
                    <a:pt x="215900" y="153683"/>
                    <a:pt x="214630" y="154940"/>
                    <a:pt x="215900" y="154940"/>
                  </a:cubicBezTo>
                  <a:cubicBezTo>
                    <a:pt x="217170" y="154940"/>
                    <a:pt x="218440" y="156210"/>
                    <a:pt x="218440" y="154940"/>
                  </a:cubicBezTo>
                  <a:lnTo>
                    <a:pt x="218440" y="152400"/>
                  </a:lnTo>
                  <a:lnTo>
                    <a:pt x="233680" y="152400"/>
                  </a:lnTo>
                  <a:cubicBezTo>
                    <a:pt x="233680" y="154940"/>
                    <a:pt x="232410" y="157480"/>
                    <a:pt x="233680" y="158750"/>
                  </a:cubicBezTo>
                  <a:lnTo>
                    <a:pt x="236220" y="158750"/>
                  </a:lnTo>
                  <a:cubicBezTo>
                    <a:pt x="236220" y="160033"/>
                    <a:pt x="236220" y="161290"/>
                    <a:pt x="237490" y="161290"/>
                  </a:cubicBezTo>
                  <a:lnTo>
                    <a:pt x="240030" y="161290"/>
                  </a:lnTo>
                  <a:cubicBezTo>
                    <a:pt x="240030" y="162560"/>
                    <a:pt x="238760" y="163830"/>
                    <a:pt x="240030" y="165100"/>
                  </a:cubicBezTo>
                  <a:lnTo>
                    <a:pt x="242570" y="165100"/>
                  </a:lnTo>
                  <a:cubicBezTo>
                    <a:pt x="242570" y="165100"/>
                    <a:pt x="242570" y="167640"/>
                    <a:pt x="243840" y="167640"/>
                  </a:cubicBezTo>
                  <a:lnTo>
                    <a:pt x="245110" y="167640"/>
                  </a:lnTo>
                  <a:cubicBezTo>
                    <a:pt x="246380" y="168910"/>
                    <a:pt x="245110" y="170180"/>
                    <a:pt x="246380" y="170180"/>
                  </a:cubicBezTo>
                  <a:lnTo>
                    <a:pt x="248920" y="170180"/>
                  </a:lnTo>
                  <a:cubicBezTo>
                    <a:pt x="248920" y="171450"/>
                    <a:pt x="247650" y="172733"/>
                    <a:pt x="248920" y="173990"/>
                  </a:cubicBezTo>
                  <a:lnTo>
                    <a:pt x="251460" y="173990"/>
                  </a:lnTo>
                  <a:cubicBezTo>
                    <a:pt x="251460" y="175260"/>
                    <a:pt x="251460" y="176530"/>
                    <a:pt x="252730" y="176530"/>
                  </a:cubicBezTo>
                  <a:lnTo>
                    <a:pt x="255270" y="176530"/>
                  </a:lnTo>
                  <a:cubicBezTo>
                    <a:pt x="255270" y="179083"/>
                    <a:pt x="254000" y="181610"/>
                    <a:pt x="255270" y="182880"/>
                  </a:cubicBezTo>
                  <a:lnTo>
                    <a:pt x="257810" y="182880"/>
                  </a:lnTo>
                  <a:cubicBezTo>
                    <a:pt x="257810" y="184150"/>
                    <a:pt x="257810" y="185433"/>
                    <a:pt x="259080" y="185433"/>
                  </a:cubicBezTo>
                  <a:lnTo>
                    <a:pt x="260350" y="185433"/>
                  </a:lnTo>
                  <a:cubicBezTo>
                    <a:pt x="261620" y="186690"/>
                    <a:pt x="260350" y="187960"/>
                    <a:pt x="261620" y="189230"/>
                  </a:cubicBezTo>
                  <a:lnTo>
                    <a:pt x="264160" y="189230"/>
                  </a:lnTo>
                  <a:cubicBezTo>
                    <a:pt x="264160" y="190500"/>
                    <a:pt x="262890" y="191783"/>
                    <a:pt x="264160" y="191783"/>
                  </a:cubicBezTo>
                  <a:lnTo>
                    <a:pt x="266700" y="191783"/>
                  </a:lnTo>
                  <a:cubicBezTo>
                    <a:pt x="266700" y="193040"/>
                    <a:pt x="266700" y="194310"/>
                    <a:pt x="267970" y="195580"/>
                  </a:cubicBezTo>
                  <a:lnTo>
                    <a:pt x="270510" y="195580"/>
                  </a:lnTo>
                  <a:cubicBezTo>
                    <a:pt x="270510" y="195580"/>
                    <a:pt x="269240" y="198133"/>
                    <a:pt x="270510" y="198133"/>
                  </a:cubicBezTo>
                  <a:lnTo>
                    <a:pt x="273050" y="198133"/>
                  </a:lnTo>
                  <a:lnTo>
                    <a:pt x="273050" y="209550"/>
                  </a:lnTo>
                  <a:cubicBezTo>
                    <a:pt x="265430" y="209550"/>
                    <a:pt x="256540" y="209550"/>
                    <a:pt x="248920" y="210833"/>
                  </a:cubicBezTo>
                  <a:lnTo>
                    <a:pt x="248920" y="212090"/>
                  </a:lnTo>
                  <a:cubicBezTo>
                    <a:pt x="246380" y="213360"/>
                    <a:pt x="243840" y="212090"/>
                    <a:pt x="242570" y="213360"/>
                  </a:cubicBezTo>
                  <a:lnTo>
                    <a:pt x="242570" y="215900"/>
                  </a:lnTo>
                  <a:cubicBezTo>
                    <a:pt x="241300" y="215900"/>
                    <a:pt x="240030" y="214630"/>
                    <a:pt x="240030" y="215900"/>
                  </a:cubicBezTo>
                  <a:lnTo>
                    <a:pt x="240030" y="218440"/>
                  </a:lnTo>
                  <a:cubicBezTo>
                    <a:pt x="236220" y="217183"/>
                    <a:pt x="236220" y="220980"/>
                    <a:pt x="236220" y="222250"/>
                  </a:cubicBezTo>
                  <a:cubicBezTo>
                    <a:pt x="236220" y="223533"/>
                    <a:pt x="236220" y="224790"/>
                    <a:pt x="237490" y="226060"/>
                  </a:cubicBezTo>
                  <a:lnTo>
                    <a:pt x="240030" y="226060"/>
                  </a:lnTo>
                  <a:cubicBezTo>
                    <a:pt x="240030" y="228600"/>
                    <a:pt x="238760" y="232410"/>
                    <a:pt x="240030" y="234950"/>
                  </a:cubicBezTo>
                  <a:lnTo>
                    <a:pt x="242570" y="234950"/>
                  </a:lnTo>
                  <a:cubicBezTo>
                    <a:pt x="242570" y="236233"/>
                    <a:pt x="242570" y="237490"/>
                    <a:pt x="243840" y="237490"/>
                  </a:cubicBezTo>
                  <a:lnTo>
                    <a:pt x="245110" y="237490"/>
                  </a:lnTo>
                  <a:cubicBezTo>
                    <a:pt x="246380" y="241300"/>
                    <a:pt x="245110" y="243840"/>
                    <a:pt x="246380" y="246380"/>
                  </a:cubicBezTo>
                  <a:lnTo>
                    <a:pt x="248920" y="246380"/>
                  </a:lnTo>
                  <a:cubicBezTo>
                    <a:pt x="248920" y="247650"/>
                    <a:pt x="247650" y="248933"/>
                    <a:pt x="248920" y="250190"/>
                  </a:cubicBezTo>
                  <a:lnTo>
                    <a:pt x="251460" y="250190"/>
                  </a:lnTo>
                  <a:cubicBezTo>
                    <a:pt x="251460" y="251460"/>
                    <a:pt x="251460" y="252730"/>
                    <a:pt x="252730" y="252730"/>
                  </a:cubicBezTo>
                  <a:lnTo>
                    <a:pt x="255270" y="252730"/>
                  </a:lnTo>
                  <a:cubicBezTo>
                    <a:pt x="255270" y="256540"/>
                    <a:pt x="254000" y="259080"/>
                    <a:pt x="255270" y="261633"/>
                  </a:cubicBezTo>
                  <a:lnTo>
                    <a:pt x="257810" y="261633"/>
                  </a:lnTo>
                  <a:cubicBezTo>
                    <a:pt x="257810" y="262890"/>
                    <a:pt x="257810" y="264160"/>
                    <a:pt x="259080" y="265430"/>
                  </a:cubicBezTo>
                  <a:lnTo>
                    <a:pt x="260350" y="265430"/>
                  </a:lnTo>
                  <a:cubicBezTo>
                    <a:pt x="261620" y="266700"/>
                    <a:pt x="260350" y="267983"/>
                    <a:pt x="261620" y="267983"/>
                  </a:cubicBezTo>
                  <a:lnTo>
                    <a:pt x="264160" y="267983"/>
                  </a:lnTo>
                  <a:cubicBezTo>
                    <a:pt x="264160" y="269240"/>
                    <a:pt x="262890" y="270510"/>
                    <a:pt x="264160" y="271780"/>
                  </a:cubicBezTo>
                  <a:lnTo>
                    <a:pt x="266700" y="271780"/>
                  </a:lnTo>
                  <a:cubicBezTo>
                    <a:pt x="265430" y="274333"/>
                    <a:pt x="269240" y="274333"/>
                    <a:pt x="270510" y="274333"/>
                  </a:cubicBezTo>
                  <a:lnTo>
                    <a:pt x="273050" y="274333"/>
                  </a:lnTo>
                  <a:cubicBezTo>
                    <a:pt x="273050" y="276860"/>
                    <a:pt x="273050" y="279400"/>
                    <a:pt x="274320" y="280683"/>
                  </a:cubicBezTo>
                  <a:lnTo>
                    <a:pt x="275590" y="280683"/>
                  </a:lnTo>
                  <a:cubicBezTo>
                    <a:pt x="276860" y="281940"/>
                    <a:pt x="275590" y="283210"/>
                    <a:pt x="276860" y="283210"/>
                  </a:cubicBezTo>
                  <a:lnTo>
                    <a:pt x="279400" y="283210"/>
                  </a:lnTo>
                  <a:cubicBezTo>
                    <a:pt x="279400" y="284480"/>
                    <a:pt x="278130" y="285750"/>
                    <a:pt x="279400" y="287033"/>
                  </a:cubicBezTo>
                  <a:lnTo>
                    <a:pt x="281940" y="287033"/>
                  </a:lnTo>
                  <a:cubicBezTo>
                    <a:pt x="281940" y="288290"/>
                    <a:pt x="281940" y="290830"/>
                    <a:pt x="283210" y="292100"/>
                  </a:cubicBezTo>
                  <a:lnTo>
                    <a:pt x="285750" y="292100"/>
                  </a:lnTo>
                  <a:cubicBezTo>
                    <a:pt x="285750" y="293383"/>
                    <a:pt x="284480" y="294640"/>
                    <a:pt x="285750" y="295910"/>
                  </a:cubicBezTo>
                  <a:lnTo>
                    <a:pt x="288290" y="295910"/>
                  </a:lnTo>
                  <a:cubicBezTo>
                    <a:pt x="288290" y="297180"/>
                    <a:pt x="288290" y="298450"/>
                    <a:pt x="289560" y="298450"/>
                  </a:cubicBezTo>
                  <a:lnTo>
                    <a:pt x="290830" y="298450"/>
                  </a:lnTo>
                  <a:cubicBezTo>
                    <a:pt x="292100" y="300990"/>
                    <a:pt x="290830" y="303530"/>
                    <a:pt x="292100" y="304800"/>
                  </a:cubicBezTo>
                  <a:lnTo>
                    <a:pt x="294640" y="304800"/>
                  </a:lnTo>
                  <a:cubicBezTo>
                    <a:pt x="294640" y="306083"/>
                    <a:pt x="293370" y="307340"/>
                    <a:pt x="294640" y="307340"/>
                  </a:cubicBezTo>
                  <a:lnTo>
                    <a:pt x="297180" y="307340"/>
                  </a:lnTo>
                  <a:lnTo>
                    <a:pt x="297180" y="313690"/>
                  </a:lnTo>
                  <a:cubicBezTo>
                    <a:pt x="295910" y="313690"/>
                    <a:pt x="294640" y="312433"/>
                    <a:pt x="294640" y="313690"/>
                  </a:cubicBezTo>
                  <a:lnTo>
                    <a:pt x="294640" y="316230"/>
                  </a:lnTo>
                  <a:cubicBezTo>
                    <a:pt x="293370" y="316230"/>
                    <a:pt x="292100" y="316230"/>
                    <a:pt x="290830" y="317500"/>
                  </a:cubicBezTo>
                  <a:lnTo>
                    <a:pt x="290830" y="318783"/>
                  </a:lnTo>
                  <a:cubicBezTo>
                    <a:pt x="290830" y="320040"/>
                    <a:pt x="288290" y="318783"/>
                    <a:pt x="288290" y="320040"/>
                  </a:cubicBezTo>
                  <a:lnTo>
                    <a:pt x="288290" y="322580"/>
                  </a:lnTo>
                  <a:lnTo>
                    <a:pt x="283210" y="322580"/>
                  </a:lnTo>
                  <a:cubicBezTo>
                    <a:pt x="281940" y="326390"/>
                    <a:pt x="281940" y="331483"/>
                    <a:pt x="283210" y="335280"/>
                  </a:cubicBezTo>
                  <a:lnTo>
                    <a:pt x="285750" y="335280"/>
                  </a:lnTo>
                  <a:cubicBezTo>
                    <a:pt x="284480" y="337833"/>
                    <a:pt x="287020" y="339090"/>
                    <a:pt x="289560" y="337833"/>
                  </a:cubicBezTo>
                  <a:lnTo>
                    <a:pt x="290830" y="337833"/>
                  </a:lnTo>
                  <a:cubicBezTo>
                    <a:pt x="292100" y="340360"/>
                    <a:pt x="290830" y="342900"/>
                    <a:pt x="292100" y="344183"/>
                  </a:cubicBezTo>
                  <a:lnTo>
                    <a:pt x="294640" y="344183"/>
                  </a:lnTo>
                  <a:cubicBezTo>
                    <a:pt x="294640" y="345440"/>
                    <a:pt x="293370" y="346710"/>
                    <a:pt x="294640" y="347980"/>
                  </a:cubicBezTo>
                  <a:lnTo>
                    <a:pt x="297180" y="347980"/>
                  </a:lnTo>
                  <a:cubicBezTo>
                    <a:pt x="297180" y="347980"/>
                    <a:pt x="297180" y="350533"/>
                    <a:pt x="298450" y="350533"/>
                  </a:cubicBezTo>
                  <a:lnTo>
                    <a:pt x="300990" y="350533"/>
                  </a:lnTo>
                  <a:cubicBezTo>
                    <a:pt x="300990" y="353060"/>
                    <a:pt x="299720" y="355600"/>
                    <a:pt x="300990" y="356883"/>
                  </a:cubicBezTo>
                  <a:lnTo>
                    <a:pt x="303530" y="356883"/>
                  </a:lnTo>
                  <a:cubicBezTo>
                    <a:pt x="303530" y="358140"/>
                    <a:pt x="303530" y="359410"/>
                    <a:pt x="304800" y="359410"/>
                  </a:cubicBezTo>
                  <a:lnTo>
                    <a:pt x="306070" y="359410"/>
                  </a:lnTo>
                  <a:cubicBezTo>
                    <a:pt x="307340" y="360680"/>
                    <a:pt x="306070" y="361950"/>
                    <a:pt x="307340" y="363233"/>
                  </a:cubicBezTo>
                  <a:lnTo>
                    <a:pt x="309880" y="363233"/>
                  </a:lnTo>
                  <a:cubicBezTo>
                    <a:pt x="309880" y="363233"/>
                    <a:pt x="308610" y="365760"/>
                    <a:pt x="309880" y="365760"/>
                  </a:cubicBezTo>
                  <a:lnTo>
                    <a:pt x="312420" y="365760"/>
                  </a:lnTo>
                  <a:cubicBezTo>
                    <a:pt x="312420" y="367030"/>
                    <a:pt x="312420" y="368300"/>
                    <a:pt x="313690" y="368300"/>
                  </a:cubicBezTo>
                  <a:lnTo>
                    <a:pt x="316230" y="368300"/>
                  </a:lnTo>
                  <a:cubicBezTo>
                    <a:pt x="316230" y="369583"/>
                    <a:pt x="314960" y="370840"/>
                    <a:pt x="316230" y="372110"/>
                  </a:cubicBezTo>
                  <a:lnTo>
                    <a:pt x="318770" y="372110"/>
                  </a:lnTo>
                  <a:cubicBezTo>
                    <a:pt x="318770" y="373380"/>
                    <a:pt x="318770" y="375933"/>
                    <a:pt x="320040" y="378460"/>
                  </a:cubicBezTo>
                  <a:lnTo>
                    <a:pt x="321310" y="378460"/>
                  </a:lnTo>
                  <a:cubicBezTo>
                    <a:pt x="320040" y="381000"/>
                    <a:pt x="323850" y="381000"/>
                    <a:pt x="325120" y="381000"/>
                  </a:cubicBezTo>
                  <a:lnTo>
                    <a:pt x="327660" y="381000"/>
                  </a:lnTo>
                  <a:cubicBezTo>
                    <a:pt x="327660" y="383540"/>
                    <a:pt x="327660" y="386080"/>
                    <a:pt x="328930" y="387350"/>
                  </a:cubicBezTo>
                  <a:lnTo>
                    <a:pt x="331470" y="387350"/>
                  </a:lnTo>
                  <a:cubicBezTo>
                    <a:pt x="331470" y="388633"/>
                    <a:pt x="330200" y="389890"/>
                    <a:pt x="331470" y="389890"/>
                  </a:cubicBezTo>
                  <a:lnTo>
                    <a:pt x="334010" y="389890"/>
                  </a:lnTo>
                  <a:cubicBezTo>
                    <a:pt x="334010" y="391160"/>
                    <a:pt x="334010" y="392430"/>
                    <a:pt x="335280" y="393700"/>
                  </a:cubicBezTo>
                  <a:lnTo>
                    <a:pt x="336550" y="393700"/>
                  </a:lnTo>
                  <a:cubicBezTo>
                    <a:pt x="337820" y="393700"/>
                    <a:pt x="336550" y="396240"/>
                    <a:pt x="337820" y="396240"/>
                  </a:cubicBezTo>
                  <a:lnTo>
                    <a:pt x="340360" y="396240"/>
                  </a:lnTo>
                  <a:lnTo>
                    <a:pt x="340360" y="401333"/>
                  </a:lnTo>
                  <a:cubicBezTo>
                    <a:pt x="339090" y="401333"/>
                    <a:pt x="337820" y="401333"/>
                    <a:pt x="336550" y="402590"/>
                  </a:cubicBezTo>
                  <a:lnTo>
                    <a:pt x="336550" y="405130"/>
                  </a:lnTo>
                  <a:cubicBezTo>
                    <a:pt x="332740" y="405130"/>
                    <a:pt x="328930" y="403860"/>
                    <a:pt x="325120" y="405130"/>
                  </a:cubicBezTo>
                  <a:lnTo>
                    <a:pt x="325120" y="407683"/>
                  </a:lnTo>
                  <a:lnTo>
                    <a:pt x="320040" y="407683"/>
                  </a:lnTo>
                  <a:cubicBezTo>
                    <a:pt x="318770" y="411480"/>
                    <a:pt x="318770" y="416560"/>
                    <a:pt x="320040" y="420383"/>
                  </a:cubicBezTo>
                  <a:lnTo>
                    <a:pt x="321310" y="420383"/>
                  </a:lnTo>
                  <a:cubicBezTo>
                    <a:pt x="322580" y="421640"/>
                    <a:pt x="321310" y="422910"/>
                    <a:pt x="322580" y="424180"/>
                  </a:cubicBezTo>
                  <a:lnTo>
                    <a:pt x="325120" y="424180"/>
                  </a:lnTo>
                  <a:cubicBezTo>
                    <a:pt x="325120" y="424180"/>
                    <a:pt x="323850" y="426733"/>
                    <a:pt x="325120" y="426733"/>
                  </a:cubicBezTo>
                  <a:lnTo>
                    <a:pt x="327660" y="426733"/>
                  </a:lnTo>
                  <a:cubicBezTo>
                    <a:pt x="326390" y="429260"/>
                    <a:pt x="330200" y="430530"/>
                    <a:pt x="331470" y="429260"/>
                  </a:cubicBezTo>
                  <a:lnTo>
                    <a:pt x="334010" y="429260"/>
                  </a:lnTo>
                  <a:lnTo>
                    <a:pt x="334010" y="431800"/>
                  </a:lnTo>
                  <a:cubicBezTo>
                    <a:pt x="337820" y="433083"/>
                    <a:pt x="341630" y="433083"/>
                    <a:pt x="346710" y="433083"/>
                  </a:cubicBezTo>
                  <a:cubicBezTo>
                    <a:pt x="346710" y="434340"/>
                    <a:pt x="345440" y="435610"/>
                    <a:pt x="346710" y="435610"/>
                  </a:cubicBezTo>
                  <a:lnTo>
                    <a:pt x="349250" y="435610"/>
                  </a:lnTo>
                  <a:cubicBezTo>
                    <a:pt x="349250" y="436880"/>
                    <a:pt x="349250" y="438150"/>
                    <a:pt x="350520" y="439433"/>
                  </a:cubicBezTo>
                  <a:lnTo>
                    <a:pt x="351790" y="439433"/>
                  </a:lnTo>
                  <a:cubicBezTo>
                    <a:pt x="353060" y="439433"/>
                    <a:pt x="351790" y="441960"/>
                    <a:pt x="353060" y="441960"/>
                  </a:cubicBezTo>
                  <a:lnTo>
                    <a:pt x="355600" y="441960"/>
                  </a:lnTo>
                  <a:cubicBezTo>
                    <a:pt x="354330" y="444500"/>
                    <a:pt x="356870" y="445783"/>
                    <a:pt x="359410" y="444500"/>
                  </a:cubicBezTo>
                  <a:lnTo>
                    <a:pt x="361950" y="444500"/>
                  </a:lnTo>
                  <a:cubicBezTo>
                    <a:pt x="361950" y="445783"/>
                    <a:pt x="360680" y="447040"/>
                    <a:pt x="361950" y="448310"/>
                  </a:cubicBezTo>
                  <a:lnTo>
                    <a:pt x="364490" y="448310"/>
                  </a:lnTo>
                  <a:cubicBezTo>
                    <a:pt x="364490" y="449580"/>
                    <a:pt x="364490" y="450850"/>
                    <a:pt x="365760" y="450850"/>
                  </a:cubicBezTo>
                  <a:lnTo>
                    <a:pt x="367030" y="450850"/>
                  </a:lnTo>
                  <a:cubicBezTo>
                    <a:pt x="368300" y="452133"/>
                    <a:pt x="367030" y="453390"/>
                    <a:pt x="368300" y="454660"/>
                  </a:cubicBezTo>
                  <a:lnTo>
                    <a:pt x="370840" y="454660"/>
                  </a:lnTo>
                  <a:cubicBezTo>
                    <a:pt x="370840" y="454660"/>
                    <a:pt x="369570" y="457200"/>
                    <a:pt x="370840" y="457200"/>
                  </a:cubicBezTo>
                  <a:lnTo>
                    <a:pt x="373380" y="457200"/>
                  </a:lnTo>
                  <a:cubicBezTo>
                    <a:pt x="373380" y="458483"/>
                    <a:pt x="373380" y="459740"/>
                    <a:pt x="374650" y="459740"/>
                  </a:cubicBezTo>
                  <a:lnTo>
                    <a:pt x="377190" y="459740"/>
                  </a:lnTo>
                  <a:cubicBezTo>
                    <a:pt x="377190" y="461010"/>
                    <a:pt x="375920" y="462280"/>
                    <a:pt x="377190" y="463550"/>
                  </a:cubicBezTo>
                  <a:lnTo>
                    <a:pt x="379730" y="463550"/>
                  </a:lnTo>
                  <a:cubicBezTo>
                    <a:pt x="379730" y="464833"/>
                    <a:pt x="379730" y="467360"/>
                    <a:pt x="381000" y="469900"/>
                  </a:cubicBezTo>
                  <a:lnTo>
                    <a:pt x="382270" y="469900"/>
                  </a:lnTo>
                  <a:lnTo>
                    <a:pt x="382270" y="471183"/>
                  </a:lnTo>
                  <a:cubicBezTo>
                    <a:pt x="382270" y="472440"/>
                    <a:pt x="379730" y="471183"/>
                    <a:pt x="379730" y="472440"/>
                  </a:cubicBezTo>
                  <a:lnTo>
                    <a:pt x="379730" y="474980"/>
                  </a:lnTo>
                  <a:cubicBezTo>
                    <a:pt x="378460" y="474980"/>
                    <a:pt x="377190" y="473710"/>
                    <a:pt x="377190" y="474980"/>
                  </a:cubicBezTo>
                  <a:lnTo>
                    <a:pt x="377190" y="477533"/>
                  </a:lnTo>
                  <a:lnTo>
                    <a:pt x="368300" y="477533"/>
                  </a:lnTo>
                  <a:lnTo>
                    <a:pt x="368300" y="474980"/>
                  </a:lnTo>
                  <a:cubicBezTo>
                    <a:pt x="364490" y="473710"/>
                    <a:pt x="360680" y="474980"/>
                    <a:pt x="355600" y="474980"/>
                  </a:cubicBezTo>
                  <a:lnTo>
                    <a:pt x="355600" y="472440"/>
                  </a:lnTo>
                  <a:cubicBezTo>
                    <a:pt x="353060" y="471183"/>
                    <a:pt x="350520" y="472440"/>
                    <a:pt x="346710" y="471183"/>
                  </a:cubicBezTo>
                  <a:lnTo>
                    <a:pt x="346710" y="469900"/>
                  </a:lnTo>
                  <a:lnTo>
                    <a:pt x="331470" y="468630"/>
                  </a:lnTo>
                  <a:lnTo>
                    <a:pt x="331470" y="466090"/>
                  </a:lnTo>
                  <a:lnTo>
                    <a:pt x="300990" y="466090"/>
                  </a:lnTo>
                  <a:lnTo>
                    <a:pt x="300990" y="463550"/>
                  </a:lnTo>
                  <a:cubicBezTo>
                    <a:pt x="298450" y="462280"/>
                    <a:pt x="294640" y="462280"/>
                    <a:pt x="292100" y="462280"/>
                  </a:cubicBezTo>
                  <a:cubicBezTo>
                    <a:pt x="293370" y="459740"/>
                    <a:pt x="289560" y="459740"/>
                    <a:pt x="288290" y="459740"/>
                  </a:cubicBezTo>
                  <a:lnTo>
                    <a:pt x="285750" y="459740"/>
                  </a:lnTo>
                  <a:cubicBezTo>
                    <a:pt x="285750" y="458483"/>
                    <a:pt x="287020" y="457200"/>
                    <a:pt x="285750" y="455930"/>
                  </a:cubicBezTo>
                  <a:lnTo>
                    <a:pt x="283210" y="455930"/>
                  </a:lnTo>
                  <a:lnTo>
                    <a:pt x="283210" y="454660"/>
                  </a:lnTo>
                  <a:cubicBezTo>
                    <a:pt x="280670" y="453390"/>
                    <a:pt x="276860" y="453390"/>
                    <a:pt x="274320" y="453390"/>
                  </a:cubicBezTo>
                  <a:cubicBezTo>
                    <a:pt x="275590" y="450850"/>
                    <a:pt x="271780" y="449580"/>
                    <a:pt x="270510" y="450850"/>
                  </a:cubicBezTo>
                  <a:lnTo>
                    <a:pt x="267970" y="450850"/>
                  </a:lnTo>
                  <a:cubicBezTo>
                    <a:pt x="267970" y="449580"/>
                    <a:pt x="267970" y="448310"/>
                    <a:pt x="266700" y="447040"/>
                  </a:cubicBezTo>
                  <a:lnTo>
                    <a:pt x="264160" y="447040"/>
                  </a:lnTo>
                  <a:lnTo>
                    <a:pt x="264160" y="444500"/>
                  </a:lnTo>
                  <a:cubicBezTo>
                    <a:pt x="261620" y="443230"/>
                    <a:pt x="259080" y="444500"/>
                    <a:pt x="255270" y="444500"/>
                  </a:cubicBezTo>
                  <a:cubicBezTo>
                    <a:pt x="256540" y="441960"/>
                    <a:pt x="254000" y="440690"/>
                    <a:pt x="251460" y="440690"/>
                  </a:cubicBezTo>
                  <a:lnTo>
                    <a:pt x="248920" y="440690"/>
                  </a:lnTo>
                  <a:cubicBezTo>
                    <a:pt x="248920" y="440690"/>
                    <a:pt x="250190" y="438150"/>
                    <a:pt x="248920" y="438150"/>
                  </a:cubicBezTo>
                  <a:lnTo>
                    <a:pt x="246380" y="438150"/>
                  </a:lnTo>
                  <a:cubicBezTo>
                    <a:pt x="247650" y="435610"/>
                    <a:pt x="243840" y="434340"/>
                    <a:pt x="242570" y="435610"/>
                  </a:cubicBezTo>
                  <a:lnTo>
                    <a:pt x="240030" y="435610"/>
                  </a:lnTo>
                  <a:cubicBezTo>
                    <a:pt x="240030" y="434340"/>
                    <a:pt x="241300" y="433083"/>
                    <a:pt x="240030" y="431800"/>
                  </a:cubicBezTo>
                  <a:lnTo>
                    <a:pt x="237490" y="431800"/>
                  </a:lnTo>
                  <a:cubicBezTo>
                    <a:pt x="238760" y="429260"/>
                    <a:pt x="234950" y="429260"/>
                    <a:pt x="233680" y="429260"/>
                  </a:cubicBezTo>
                  <a:lnTo>
                    <a:pt x="231140" y="429260"/>
                  </a:lnTo>
                  <a:cubicBezTo>
                    <a:pt x="231140" y="427990"/>
                    <a:pt x="231140" y="426733"/>
                    <a:pt x="229870" y="425450"/>
                  </a:cubicBezTo>
                  <a:lnTo>
                    <a:pt x="228600" y="425450"/>
                  </a:lnTo>
                  <a:cubicBezTo>
                    <a:pt x="227330" y="425450"/>
                    <a:pt x="228600" y="422910"/>
                    <a:pt x="227330" y="422910"/>
                  </a:cubicBezTo>
                  <a:lnTo>
                    <a:pt x="224790" y="422910"/>
                  </a:lnTo>
                  <a:cubicBezTo>
                    <a:pt x="226060" y="420383"/>
                    <a:pt x="223520" y="419100"/>
                    <a:pt x="220980" y="420383"/>
                  </a:cubicBezTo>
                  <a:lnTo>
                    <a:pt x="218440" y="420383"/>
                  </a:lnTo>
                  <a:cubicBezTo>
                    <a:pt x="219710" y="416560"/>
                    <a:pt x="217170" y="416560"/>
                    <a:pt x="214630" y="416560"/>
                  </a:cubicBezTo>
                  <a:lnTo>
                    <a:pt x="213360" y="416560"/>
                  </a:lnTo>
                  <a:cubicBezTo>
                    <a:pt x="212090" y="415290"/>
                    <a:pt x="213360" y="414033"/>
                    <a:pt x="212090" y="414033"/>
                  </a:cubicBezTo>
                  <a:lnTo>
                    <a:pt x="209550" y="414033"/>
                  </a:lnTo>
                  <a:cubicBezTo>
                    <a:pt x="210820" y="411480"/>
                    <a:pt x="208280" y="410210"/>
                    <a:pt x="205740" y="410210"/>
                  </a:cubicBezTo>
                  <a:lnTo>
                    <a:pt x="203200" y="410210"/>
                  </a:lnTo>
                  <a:cubicBezTo>
                    <a:pt x="203200" y="410210"/>
                    <a:pt x="204470" y="407683"/>
                    <a:pt x="203200" y="407683"/>
                  </a:cubicBezTo>
                  <a:lnTo>
                    <a:pt x="200660" y="407683"/>
                  </a:lnTo>
                  <a:cubicBezTo>
                    <a:pt x="200660" y="406400"/>
                    <a:pt x="200660" y="405130"/>
                    <a:pt x="199390" y="405130"/>
                  </a:cubicBezTo>
                  <a:lnTo>
                    <a:pt x="198120" y="405130"/>
                  </a:lnTo>
                  <a:cubicBezTo>
                    <a:pt x="199390" y="401333"/>
                    <a:pt x="195580" y="401333"/>
                    <a:pt x="194310" y="401333"/>
                  </a:cubicBezTo>
                  <a:lnTo>
                    <a:pt x="191770" y="401333"/>
                  </a:lnTo>
                  <a:cubicBezTo>
                    <a:pt x="191770" y="400050"/>
                    <a:pt x="191770" y="398780"/>
                    <a:pt x="190500" y="398780"/>
                  </a:cubicBezTo>
                  <a:lnTo>
                    <a:pt x="187960" y="398780"/>
                  </a:lnTo>
                  <a:cubicBezTo>
                    <a:pt x="189230" y="396240"/>
                    <a:pt x="186690" y="394983"/>
                    <a:pt x="184150" y="394983"/>
                  </a:cubicBezTo>
                  <a:lnTo>
                    <a:pt x="182880" y="394983"/>
                  </a:lnTo>
                  <a:cubicBezTo>
                    <a:pt x="184150" y="392430"/>
                    <a:pt x="180340" y="392430"/>
                    <a:pt x="179070" y="392430"/>
                  </a:cubicBezTo>
                  <a:lnTo>
                    <a:pt x="176530" y="392430"/>
                  </a:lnTo>
                  <a:cubicBezTo>
                    <a:pt x="176530" y="391160"/>
                    <a:pt x="176530" y="389890"/>
                    <a:pt x="175260" y="389890"/>
                  </a:cubicBezTo>
                  <a:lnTo>
                    <a:pt x="172720" y="389890"/>
                  </a:lnTo>
                  <a:cubicBezTo>
                    <a:pt x="173990" y="386080"/>
                    <a:pt x="171450" y="386080"/>
                    <a:pt x="168910" y="386080"/>
                  </a:cubicBezTo>
                  <a:lnTo>
                    <a:pt x="167640" y="386080"/>
                  </a:lnTo>
                  <a:cubicBezTo>
                    <a:pt x="168910" y="383540"/>
                    <a:pt x="165100" y="383540"/>
                    <a:pt x="163830" y="383540"/>
                  </a:cubicBezTo>
                  <a:lnTo>
                    <a:pt x="161290" y="383540"/>
                  </a:lnTo>
                  <a:cubicBezTo>
                    <a:pt x="162560" y="381000"/>
                    <a:pt x="158750" y="379730"/>
                    <a:pt x="157480" y="379730"/>
                  </a:cubicBezTo>
                  <a:lnTo>
                    <a:pt x="154940" y="379730"/>
                  </a:lnTo>
                  <a:lnTo>
                    <a:pt x="154940" y="378460"/>
                  </a:lnTo>
                  <a:cubicBezTo>
                    <a:pt x="152400" y="377190"/>
                    <a:pt x="148590" y="377190"/>
                    <a:pt x="146050" y="377190"/>
                  </a:cubicBezTo>
                  <a:cubicBezTo>
                    <a:pt x="146050" y="375933"/>
                    <a:pt x="146050" y="374650"/>
                    <a:pt x="144780" y="374650"/>
                  </a:cubicBezTo>
                  <a:lnTo>
                    <a:pt x="142240" y="374650"/>
                  </a:lnTo>
                  <a:cubicBezTo>
                    <a:pt x="143510" y="370840"/>
                    <a:pt x="140970" y="370840"/>
                    <a:pt x="138430" y="370840"/>
                  </a:cubicBezTo>
                  <a:lnTo>
                    <a:pt x="137160" y="370840"/>
                  </a:lnTo>
                  <a:cubicBezTo>
                    <a:pt x="138430" y="368300"/>
                    <a:pt x="134620" y="368300"/>
                    <a:pt x="133350" y="368300"/>
                  </a:cubicBezTo>
                  <a:lnTo>
                    <a:pt x="130810" y="368300"/>
                  </a:lnTo>
                  <a:cubicBezTo>
                    <a:pt x="130810" y="367030"/>
                    <a:pt x="130810" y="365760"/>
                    <a:pt x="129540" y="364490"/>
                  </a:cubicBezTo>
                  <a:lnTo>
                    <a:pt x="127000" y="364490"/>
                  </a:lnTo>
                  <a:lnTo>
                    <a:pt x="127000" y="356883"/>
                  </a:lnTo>
                  <a:cubicBezTo>
                    <a:pt x="130810" y="356883"/>
                    <a:pt x="133350" y="356883"/>
                    <a:pt x="137160" y="355600"/>
                  </a:cubicBezTo>
                  <a:lnTo>
                    <a:pt x="137160" y="353060"/>
                  </a:lnTo>
                  <a:cubicBezTo>
                    <a:pt x="138430" y="353060"/>
                    <a:pt x="140970" y="354330"/>
                    <a:pt x="142240" y="353060"/>
                  </a:cubicBezTo>
                  <a:lnTo>
                    <a:pt x="142240" y="350533"/>
                  </a:lnTo>
                  <a:cubicBezTo>
                    <a:pt x="143510" y="350533"/>
                    <a:pt x="144780" y="350533"/>
                    <a:pt x="146050" y="349250"/>
                  </a:cubicBezTo>
                  <a:lnTo>
                    <a:pt x="146050" y="347980"/>
                  </a:lnTo>
                  <a:lnTo>
                    <a:pt x="153670" y="347980"/>
                  </a:lnTo>
                  <a:cubicBezTo>
                    <a:pt x="154940" y="342900"/>
                    <a:pt x="154940" y="336550"/>
                    <a:pt x="153670" y="331483"/>
                  </a:cubicBezTo>
                  <a:lnTo>
                    <a:pt x="152400" y="331483"/>
                  </a:lnTo>
                  <a:cubicBezTo>
                    <a:pt x="153670" y="328930"/>
                    <a:pt x="149860" y="327660"/>
                    <a:pt x="148590" y="328930"/>
                  </a:cubicBezTo>
                  <a:lnTo>
                    <a:pt x="146050" y="328930"/>
                  </a:lnTo>
                  <a:cubicBezTo>
                    <a:pt x="146050" y="326390"/>
                    <a:pt x="147320" y="320040"/>
                    <a:pt x="142240" y="322580"/>
                  </a:cubicBezTo>
                  <a:lnTo>
                    <a:pt x="139700" y="322580"/>
                  </a:lnTo>
                  <a:cubicBezTo>
                    <a:pt x="139700" y="321310"/>
                    <a:pt x="139700" y="320040"/>
                    <a:pt x="138430" y="318783"/>
                  </a:cubicBezTo>
                  <a:lnTo>
                    <a:pt x="137160" y="318783"/>
                  </a:lnTo>
                  <a:cubicBezTo>
                    <a:pt x="138430" y="316230"/>
                    <a:pt x="134620" y="316230"/>
                    <a:pt x="133350" y="316230"/>
                  </a:cubicBezTo>
                  <a:lnTo>
                    <a:pt x="130810" y="316230"/>
                  </a:lnTo>
                  <a:cubicBezTo>
                    <a:pt x="132080" y="313690"/>
                    <a:pt x="128270" y="312433"/>
                    <a:pt x="127000" y="313690"/>
                  </a:cubicBezTo>
                  <a:lnTo>
                    <a:pt x="124460" y="313690"/>
                  </a:lnTo>
                  <a:cubicBezTo>
                    <a:pt x="125730" y="309880"/>
                    <a:pt x="121920" y="309880"/>
                    <a:pt x="120650" y="309880"/>
                  </a:cubicBezTo>
                  <a:lnTo>
                    <a:pt x="118110" y="309880"/>
                  </a:lnTo>
                  <a:cubicBezTo>
                    <a:pt x="118110" y="308610"/>
                    <a:pt x="119380" y="307340"/>
                    <a:pt x="118110" y="307340"/>
                  </a:cubicBezTo>
                  <a:lnTo>
                    <a:pt x="115570" y="307340"/>
                  </a:lnTo>
                  <a:cubicBezTo>
                    <a:pt x="116840" y="304800"/>
                    <a:pt x="113030" y="303530"/>
                    <a:pt x="111760" y="303530"/>
                  </a:cubicBezTo>
                  <a:lnTo>
                    <a:pt x="109220" y="303530"/>
                  </a:lnTo>
                  <a:lnTo>
                    <a:pt x="109220" y="302260"/>
                  </a:lnTo>
                  <a:cubicBezTo>
                    <a:pt x="106680" y="300990"/>
                    <a:pt x="102870" y="300990"/>
                    <a:pt x="100330" y="300990"/>
                  </a:cubicBezTo>
                  <a:cubicBezTo>
                    <a:pt x="101600" y="298450"/>
                    <a:pt x="97790" y="297180"/>
                    <a:pt x="96520" y="298450"/>
                  </a:cubicBezTo>
                  <a:lnTo>
                    <a:pt x="93980" y="298450"/>
                  </a:lnTo>
                  <a:cubicBezTo>
                    <a:pt x="93980" y="297180"/>
                    <a:pt x="93980" y="295910"/>
                    <a:pt x="92710" y="294640"/>
                  </a:cubicBezTo>
                  <a:lnTo>
                    <a:pt x="91440" y="294640"/>
                  </a:lnTo>
                  <a:cubicBezTo>
                    <a:pt x="92710" y="292100"/>
                    <a:pt x="88900" y="292100"/>
                    <a:pt x="87630" y="292100"/>
                  </a:cubicBezTo>
                  <a:lnTo>
                    <a:pt x="85090" y="292100"/>
                  </a:lnTo>
                  <a:cubicBezTo>
                    <a:pt x="86360" y="289560"/>
                    <a:pt x="82550" y="288290"/>
                    <a:pt x="81280" y="288290"/>
                  </a:cubicBezTo>
                  <a:lnTo>
                    <a:pt x="78740" y="288290"/>
                  </a:lnTo>
                  <a:cubicBezTo>
                    <a:pt x="80010" y="285750"/>
                    <a:pt x="76200" y="285750"/>
                    <a:pt x="74930" y="285750"/>
                  </a:cubicBezTo>
                  <a:lnTo>
                    <a:pt x="72390" y="285750"/>
                  </a:lnTo>
                  <a:cubicBezTo>
                    <a:pt x="73660" y="283210"/>
                    <a:pt x="71120" y="281940"/>
                    <a:pt x="68580" y="283210"/>
                  </a:cubicBezTo>
                  <a:lnTo>
                    <a:pt x="66040" y="283210"/>
                  </a:lnTo>
                  <a:cubicBezTo>
                    <a:pt x="66040" y="281940"/>
                    <a:pt x="67310" y="280683"/>
                    <a:pt x="66040" y="279400"/>
                  </a:cubicBezTo>
                  <a:lnTo>
                    <a:pt x="63500" y="279400"/>
                  </a:lnTo>
                  <a:lnTo>
                    <a:pt x="63500" y="271780"/>
                  </a:lnTo>
                  <a:cubicBezTo>
                    <a:pt x="66040" y="270510"/>
                    <a:pt x="69850" y="271780"/>
                    <a:pt x="72390" y="270510"/>
                  </a:cubicBezTo>
                  <a:lnTo>
                    <a:pt x="72390" y="267983"/>
                  </a:lnTo>
                  <a:cubicBezTo>
                    <a:pt x="74930" y="267983"/>
                    <a:pt x="77470" y="269240"/>
                    <a:pt x="78740" y="267983"/>
                  </a:cubicBezTo>
                  <a:lnTo>
                    <a:pt x="78740" y="265430"/>
                  </a:lnTo>
                  <a:cubicBezTo>
                    <a:pt x="80010" y="265430"/>
                    <a:pt x="81280" y="265430"/>
                    <a:pt x="81280" y="264160"/>
                  </a:cubicBezTo>
                  <a:lnTo>
                    <a:pt x="81280" y="261633"/>
                  </a:lnTo>
                  <a:cubicBezTo>
                    <a:pt x="82550" y="261633"/>
                    <a:pt x="83820" y="262890"/>
                    <a:pt x="85090" y="261633"/>
                  </a:cubicBezTo>
                  <a:lnTo>
                    <a:pt x="85090" y="259080"/>
                  </a:lnTo>
                  <a:lnTo>
                    <a:pt x="90170" y="259080"/>
                  </a:lnTo>
                  <a:cubicBezTo>
                    <a:pt x="91440" y="256540"/>
                    <a:pt x="91440" y="251460"/>
                    <a:pt x="90170" y="248933"/>
                  </a:cubicBezTo>
                  <a:lnTo>
                    <a:pt x="87630" y="248933"/>
                  </a:lnTo>
                  <a:cubicBezTo>
                    <a:pt x="87630" y="247650"/>
                    <a:pt x="88900" y="246380"/>
                    <a:pt x="87630" y="246380"/>
                  </a:cubicBezTo>
                  <a:lnTo>
                    <a:pt x="85090" y="246380"/>
                  </a:lnTo>
                  <a:cubicBezTo>
                    <a:pt x="85090" y="245110"/>
                    <a:pt x="85090" y="243840"/>
                    <a:pt x="83820" y="242583"/>
                  </a:cubicBezTo>
                  <a:lnTo>
                    <a:pt x="81280" y="242583"/>
                  </a:lnTo>
                  <a:cubicBezTo>
                    <a:pt x="81280" y="241300"/>
                    <a:pt x="82550" y="238760"/>
                    <a:pt x="81280" y="237490"/>
                  </a:cubicBezTo>
                  <a:lnTo>
                    <a:pt x="78740" y="237490"/>
                  </a:lnTo>
                  <a:cubicBezTo>
                    <a:pt x="78740" y="236233"/>
                    <a:pt x="78740" y="234950"/>
                    <a:pt x="77470" y="233680"/>
                  </a:cubicBezTo>
                  <a:lnTo>
                    <a:pt x="76200" y="233680"/>
                  </a:lnTo>
                  <a:cubicBezTo>
                    <a:pt x="74930" y="232410"/>
                    <a:pt x="76200" y="231140"/>
                    <a:pt x="74930" y="231140"/>
                  </a:cubicBezTo>
                  <a:lnTo>
                    <a:pt x="72390" y="231140"/>
                  </a:lnTo>
                  <a:cubicBezTo>
                    <a:pt x="72390" y="229883"/>
                    <a:pt x="73660" y="228600"/>
                    <a:pt x="72390" y="227330"/>
                  </a:cubicBezTo>
                  <a:lnTo>
                    <a:pt x="69850" y="227330"/>
                  </a:lnTo>
                  <a:cubicBezTo>
                    <a:pt x="69850" y="227330"/>
                    <a:pt x="69850" y="224790"/>
                    <a:pt x="68580" y="224790"/>
                  </a:cubicBezTo>
                  <a:lnTo>
                    <a:pt x="66040" y="224790"/>
                  </a:lnTo>
                  <a:cubicBezTo>
                    <a:pt x="66040" y="223533"/>
                    <a:pt x="67310" y="222250"/>
                    <a:pt x="66040" y="222250"/>
                  </a:cubicBezTo>
                  <a:lnTo>
                    <a:pt x="63500" y="222250"/>
                  </a:lnTo>
                  <a:cubicBezTo>
                    <a:pt x="63500" y="220980"/>
                    <a:pt x="63500" y="219710"/>
                    <a:pt x="62230" y="218440"/>
                  </a:cubicBezTo>
                  <a:lnTo>
                    <a:pt x="60960" y="218440"/>
                  </a:lnTo>
                  <a:cubicBezTo>
                    <a:pt x="59690" y="217183"/>
                    <a:pt x="60960" y="215900"/>
                    <a:pt x="59690" y="215900"/>
                  </a:cubicBezTo>
                  <a:lnTo>
                    <a:pt x="57150" y="215900"/>
                  </a:lnTo>
                  <a:cubicBezTo>
                    <a:pt x="57150" y="214630"/>
                    <a:pt x="58420" y="213360"/>
                    <a:pt x="57150" y="212090"/>
                  </a:cubicBezTo>
                  <a:lnTo>
                    <a:pt x="54610" y="212090"/>
                  </a:lnTo>
                  <a:cubicBezTo>
                    <a:pt x="54610" y="210833"/>
                    <a:pt x="54610" y="208280"/>
                    <a:pt x="53340" y="207010"/>
                  </a:cubicBezTo>
                  <a:lnTo>
                    <a:pt x="50800" y="207010"/>
                  </a:lnTo>
                  <a:cubicBezTo>
                    <a:pt x="50800" y="205740"/>
                    <a:pt x="52070" y="204483"/>
                    <a:pt x="50800" y="203200"/>
                  </a:cubicBezTo>
                  <a:lnTo>
                    <a:pt x="48260" y="203200"/>
                  </a:lnTo>
                  <a:cubicBezTo>
                    <a:pt x="48260" y="201930"/>
                    <a:pt x="48260" y="200660"/>
                    <a:pt x="46990" y="200660"/>
                  </a:cubicBezTo>
                  <a:lnTo>
                    <a:pt x="45720" y="200660"/>
                  </a:lnTo>
                  <a:cubicBezTo>
                    <a:pt x="44450" y="198133"/>
                    <a:pt x="45720" y="191783"/>
                    <a:pt x="41910" y="194310"/>
                  </a:cubicBezTo>
                  <a:lnTo>
                    <a:pt x="39370" y="194310"/>
                  </a:lnTo>
                  <a:cubicBezTo>
                    <a:pt x="39370" y="193040"/>
                    <a:pt x="39370" y="191783"/>
                    <a:pt x="38100" y="191783"/>
                  </a:cubicBezTo>
                  <a:lnTo>
                    <a:pt x="35560" y="191783"/>
                  </a:lnTo>
                  <a:cubicBezTo>
                    <a:pt x="35560" y="189230"/>
                    <a:pt x="36830" y="186690"/>
                    <a:pt x="35560" y="185433"/>
                  </a:cubicBezTo>
                  <a:lnTo>
                    <a:pt x="33020" y="185433"/>
                  </a:lnTo>
                  <a:cubicBezTo>
                    <a:pt x="33020" y="184150"/>
                    <a:pt x="33020" y="182880"/>
                    <a:pt x="31750" y="181610"/>
                  </a:cubicBezTo>
                  <a:lnTo>
                    <a:pt x="30480" y="181610"/>
                  </a:lnTo>
                  <a:cubicBezTo>
                    <a:pt x="29210" y="181610"/>
                    <a:pt x="30480" y="179083"/>
                    <a:pt x="29210" y="179083"/>
                  </a:cubicBezTo>
                  <a:lnTo>
                    <a:pt x="26670" y="179083"/>
                  </a:lnTo>
                  <a:cubicBezTo>
                    <a:pt x="26670" y="176530"/>
                    <a:pt x="27940" y="172733"/>
                    <a:pt x="26670" y="170180"/>
                  </a:cubicBezTo>
                  <a:lnTo>
                    <a:pt x="24130" y="170180"/>
                  </a:lnTo>
                  <a:cubicBezTo>
                    <a:pt x="24130" y="168910"/>
                    <a:pt x="24130" y="167640"/>
                    <a:pt x="22860" y="166383"/>
                  </a:cubicBezTo>
                  <a:lnTo>
                    <a:pt x="20320" y="166383"/>
                  </a:lnTo>
                  <a:cubicBezTo>
                    <a:pt x="20320" y="166383"/>
                    <a:pt x="21590" y="163830"/>
                    <a:pt x="20320" y="163830"/>
                  </a:cubicBezTo>
                  <a:lnTo>
                    <a:pt x="17780" y="163830"/>
                  </a:lnTo>
                  <a:lnTo>
                    <a:pt x="17780" y="158750"/>
                  </a:lnTo>
                  <a:cubicBezTo>
                    <a:pt x="19050" y="158750"/>
                    <a:pt x="20320" y="158750"/>
                    <a:pt x="20320" y="157480"/>
                  </a:cubicBezTo>
                  <a:lnTo>
                    <a:pt x="20320" y="154940"/>
                  </a:lnTo>
                  <a:cubicBezTo>
                    <a:pt x="22860" y="154940"/>
                    <a:pt x="25400" y="156210"/>
                    <a:pt x="26670" y="154940"/>
                  </a:cubicBezTo>
                  <a:lnTo>
                    <a:pt x="26670" y="152400"/>
                  </a:lnTo>
                  <a:cubicBezTo>
                    <a:pt x="27940" y="152400"/>
                    <a:pt x="29210" y="152400"/>
                    <a:pt x="30480" y="151130"/>
                  </a:cubicBezTo>
                  <a:lnTo>
                    <a:pt x="30480" y="149860"/>
                  </a:lnTo>
                  <a:cubicBezTo>
                    <a:pt x="33020" y="148590"/>
                    <a:pt x="36830" y="149860"/>
                    <a:pt x="39370" y="148590"/>
                  </a:cubicBezTo>
                  <a:lnTo>
                    <a:pt x="39370" y="146050"/>
                  </a:lnTo>
                  <a:cubicBezTo>
                    <a:pt x="40640" y="146050"/>
                    <a:pt x="41910" y="147333"/>
                    <a:pt x="41910" y="146050"/>
                  </a:cubicBezTo>
                  <a:lnTo>
                    <a:pt x="41910" y="143510"/>
                  </a:lnTo>
                  <a:cubicBezTo>
                    <a:pt x="43180" y="143510"/>
                    <a:pt x="44450" y="143510"/>
                    <a:pt x="45720" y="142240"/>
                  </a:cubicBezTo>
                  <a:cubicBezTo>
                    <a:pt x="44450" y="140983"/>
                    <a:pt x="45720" y="139700"/>
                    <a:pt x="44450" y="139700"/>
                  </a:cubicBezTo>
                  <a:lnTo>
                    <a:pt x="41910" y="139700"/>
                  </a:lnTo>
                  <a:cubicBezTo>
                    <a:pt x="41910" y="138430"/>
                    <a:pt x="43180" y="137160"/>
                    <a:pt x="41910" y="135890"/>
                  </a:cubicBezTo>
                  <a:lnTo>
                    <a:pt x="39370" y="135890"/>
                  </a:lnTo>
                  <a:cubicBezTo>
                    <a:pt x="39370" y="135890"/>
                    <a:pt x="39370" y="133350"/>
                    <a:pt x="38100" y="133350"/>
                  </a:cubicBezTo>
                  <a:lnTo>
                    <a:pt x="35560" y="133350"/>
                  </a:lnTo>
                  <a:cubicBezTo>
                    <a:pt x="35560" y="130810"/>
                    <a:pt x="36830" y="128283"/>
                    <a:pt x="35560" y="127000"/>
                  </a:cubicBezTo>
                  <a:lnTo>
                    <a:pt x="33020" y="127000"/>
                  </a:lnTo>
                  <a:cubicBezTo>
                    <a:pt x="33020" y="125730"/>
                    <a:pt x="33020" y="123190"/>
                    <a:pt x="31750" y="120650"/>
                  </a:cubicBezTo>
                  <a:lnTo>
                    <a:pt x="30480" y="120650"/>
                  </a:lnTo>
                  <a:cubicBezTo>
                    <a:pt x="29210" y="120650"/>
                    <a:pt x="30480" y="118110"/>
                    <a:pt x="29210" y="118110"/>
                  </a:cubicBezTo>
                  <a:lnTo>
                    <a:pt x="26670" y="118110"/>
                  </a:lnTo>
                  <a:cubicBezTo>
                    <a:pt x="26670" y="115583"/>
                    <a:pt x="27940" y="111760"/>
                    <a:pt x="26670" y="109233"/>
                  </a:cubicBezTo>
                  <a:lnTo>
                    <a:pt x="24130" y="109233"/>
                  </a:lnTo>
                  <a:cubicBezTo>
                    <a:pt x="24130" y="107950"/>
                    <a:pt x="24130" y="106680"/>
                    <a:pt x="22860" y="105410"/>
                  </a:cubicBezTo>
                  <a:lnTo>
                    <a:pt x="20320" y="105410"/>
                  </a:lnTo>
                  <a:cubicBezTo>
                    <a:pt x="20320" y="105410"/>
                    <a:pt x="21590" y="104140"/>
                    <a:pt x="20320" y="102870"/>
                  </a:cubicBezTo>
                  <a:lnTo>
                    <a:pt x="17780" y="102870"/>
                  </a:lnTo>
                  <a:cubicBezTo>
                    <a:pt x="17780" y="100330"/>
                    <a:pt x="17780" y="97790"/>
                    <a:pt x="16510" y="96520"/>
                  </a:cubicBezTo>
                  <a:lnTo>
                    <a:pt x="15240" y="96520"/>
                  </a:lnTo>
                  <a:cubicBezTo>
                    <a:pt x="13970" y="96520"/>
                    <a:pt x="15240" y="93980"/>
                    <a:pt x="13970" y="93980"/>
                  </a:cubicBezTo>
                  <a:lnTo>
                    <a:pt x="11430" y="93980"/>
                  </a:lnTo>
                  <a:cubicBezTo>
                    <a:pt x="11430" y="92710"/>
                    <a:pt x="12700" y="91440"/>
                    <a:pt x="11430" y="90170"/>
                  </a:cubicBezTo>
                  <a:lnTo>
                    <a:pt x="8890" y="90170"/>
                  </a:lnTo>
                  <a:cubicBezTo>
                    <a:pt x="8890" y="90170"/>
                    <a:pt x="8890" y="88900"/>
                    <a:pt x="7620" y="87630"/>
                  </a:cubicBezTo>
                  <a:lnTo>
                    <a:pt x="5080" y="87630"/>
                  </a:lnTo>
                  <a:cubicBezTo>
                    <a:pt x="5080" y="86360"/>
                    <a:pt x="6350" y="85090"/>
                    <a:pt x="5080" y="85090"/>
                  </a:cubicBezTo>
                  <a:lnTo>
                    <a:pt x="2540" y="85090"/>
                  </a:lnTo>
                  <a:cubicBezTo>
                    <a:pt x="2540" y="82550"/>
                    <a:pt x="2540" y="80010"/>
                    <a:pt x="1270" y="78740"/>
                  </a:cubicBezTo>
                  <a:lnTo>
                    <a:pt x="0" y="78740"/>
                  </a:lnTo>
                  <a:lnTo>
                    <a:pt x="0" y="73660"/>
                  </a:lnTo>
                  <a:cubicBezTo>
                    <a:pt x="0" y="73660"/>
                    <a:pt x="2540" y="73660"/>
                    <a:pt x="2540" y="72390"/>
                  </a:cubicBezTo>
                  <a:lnTo>
                    <a:pt x="2540" y="69850"/>
                  </a:lnTo>
                  <a:cubicBezTo>
                    <a:pt x="8890" y="69850"/>
                    <a:pt x="19050" y="72390"/>
                    <a:pt x="20320" y="67310"/>
                  </a:cubicBezTo>
                  <a:cubicBezTo>
                    <a:pt x="24130" y="67310"/>
                    <a:pt x="26670" y="67310"/>
                    <a:pt x="30480" y="66040"/>
                  </a:cubicBezTo>
                  <a:lnTo>
                    <a:pt x="30480" y="63500"/>
                  </a:lnTo>
                  <a:cubicBezTo>
                    <a:pt x="30480" y="63500"/>
                    <a:pt x="33020" y="64770"/>
                    <a:pt x="33020" y="63500"/>
                  </a:cubicBezTo>
                  <a:lnTo>
                    <a:pt x="33020" y="60960"/>
                  </a:lnTo>
                  <a:lnTo>
                    <a:pt x="35560" y="60960"/>
                  </a:lnTo>
                  <a:cubicBezTo>
                    <a:pt x="35560" y="54610"/>
                    <a:pt x="38100" y="44450"/>
                    <a:pt x="33020" y="41910"/>
                  </a:cubicBezTo>
                  <a:cubicBezTo>
                    <a:pt x="33020" y="39370"/>
                    <a:pt x="33020" y="36830"/>
                    <a:pt x="31750" y="35560"/>
                  </a:cubicBezTo>
                  <a:lnTo>
                    <a:pt x="30480" y="35560"/>
                  </a:lnTo>
                  <a:cubicBezTo>
                    <a:pt x="29210" y="34290"/>
                    <a:pt x="30480" y="31750"/>
                    <a:pt x="29210" y="29210"/>
                  </a:cubicBezTo>
                  <a:lnTo>
                    <a:pt x="26670" y="29210"/>
                  </a:lnTo>
                  <a:cubicBezTo>
                    <a:pt x="26670" y="26670"/>
                    <a:pt x="27940" y="22860"/>
                    <a:pt x="26670" y="20320"/>
                  </a:cubicBezTo>
                  <a:lnTo>
                    <a:pt x="24130" y="20320"/>
                  </a:lnTo>
                  <a:cubicBezTo>
                    <a:pt x="24130" y="20320"/>
                    <a:pt x="24130" y="17780"/>
                    <a:pt x="22860" y="17780"/>
                  </a:cubicBezTo>
                  <a:lnTo>
                    <a:pt x="20320" y="17780"/>
                  </a:lnTo>
                  <a:cubicBezTo>
                    <a:pt x="20320" y="13970"/>
                    <a:pt x="21590" y="11430"/>
                    <a:pt x="20320" y="8890"/>
                  </a:cubicBezTo>
                  <a:lnTo>
                    <a:pt x="17780" y="8890"/>
                  </a:lnTo>
                  <a:lnTo>
                    <a:pt x="17780" y="2540"/>
                  </a:lnTo>
                  <a:cubicBezTo>
                    <a:pt x="22860" y="5080"/>
                    <a:pt x="24130" y="1270"/>
                    <a:pt x="266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1" name="Shape 71"/>
            <p:cNvSpPr/>
            <p:nvPr/>
          </p:nvSpPr>
          <p:spPr>
            <a:xfrm>
              <a:off x="3081025" y="1368824"/>
              <a:ext cx="24130" cy="33020"/>
            </a:xfrm>
            <a:custGeom>
              <a:avLst/>
              <a:gdLst/>
              <a:ahLst/>
              <a:cxnLst/>
              <a:rect l="0" t="0" r="0" b="0"/>
              <a:pathLst>
                <a:path w="24130" h="33020">
                  <a:moveTo>
                    <a:pt x="15240" y="0"/>
                  </a:moveTo>
                  <a:lnTo>
                    <a:pt x="24130" y="0"/>
                  </a:lnTo>
                  <a:lnTo>
                    <a:pt x="24130" y="6350"/>
                  </a:lnTo>
                  <a:cubicBezTo>
                    <a:pt x="22860" y="6350"/>
                    <a:pt x="21590" y="5080"/>
                    <a:pt x="20320" y="6350"/>
                  </a:cubicBezTo>
                  <a:lnTo>
                    <a:pt x="20320" y="8890"/>
                  </a:lnTo>
                  <a:cubicBezTo>
                    <a:pt x="19050" y="8890"/>
                    <a:pt x="17780" y="8890"/>
                    <a:pt x="17780" y="10160"/>
                  </a:cubicBezTo>
                  <a:lnTo>
                    <a:pt x="17780" y="11430"/>
                  </a:lnTo>
                  <a:cubicBezTo>
                    <a:pt x="13970" y="10160"/>
                    <a:pt x="13970" y="13970"/>
                    <a:pt x="13970" y="15240"/>
                  </a:cubicBezTo>
                  <a:lnTo>
                    <a:pt x="13970" y="17780"/>
                  </a:lnTo>
                  <a:cubicBezTo>
                    <a:pt x="11430" y="16510"/>
                    <a:pt x="11430" y="20320"/>
                    <a:pt x="11430" y="21590"/>
                  </a:cubicBezTo>
                  <a:lnTo>
                    <a:pt x="11430" y="24130"/>
                  </a:lnTo>
                  <a:cubicBezTo>
                    <a:pt x="10160" y="24130"/>
                    <a:pt x="8890" y="24130"/>
                    <a:pt x="8890" y="25400"/>
                  </a:cubicBezTo>
                  <a:lnTo>
                    <a:pt x="8890" y="26670"/>
                  </a:lnTo>
                  <a:cubicBezTo>
                    <a:pt x="7620" y="27940"/>
                    <a:pt x="6350" y="26670"/>
                    <a:pt x="5080" y="27940"/>
                  </a:cubicBezTo>
                  <a:lnTo>
                    <a:pt x="5080" y="30480"/>
                  </a:lnTo>
                  <a:cubicBezTo>
                    <a:pt x="3810" y="30480"/>
                    <a:pt x="2540" y="29210"/>
                    <a:pt x="2540" y="30480"/>
                  </a:cubicBezTo>
                  <a:lnTo>
                    <a:pt x="2540" y="33020"/>
                  </a:lnTo>
                  <a:lnTo>
                    <a:pt x="0" y="33020"/>
                  </a:lnTo>
                  <a:lnTo>
                    <a:pt x="0" y="21590"/>
                  </a:lnTo>
                  <a:cubicBezTo>
                    <a:pt x="2540" y="22860"/>
                    <a:pt x="3810" y="20320"/>
                    <a:pt x="2540" y="17780"/>
                  </a:cubicBezTo>
                  <a:lnTo>
                    <a:pt x="2540" y="15240"/>
                  </a:lnTo>
                  <a:lnTo>
                    <a:pt x="5080" y="15240"/>
                  </a:lnTo>
                  <a:cubicBezTo>
                    <a:pt x="6350" y="12700"/>
                    <a:pt x="6350" y="10160"/>
                    <a:pt x="6350" y="6350"/>
                  </a:cubicBezTo>
                  <a:cubicBezTo>
                    <a:pt x="6350" y="6350"/>
                    <a:pt x="8890" y="7620"/>
                    <a:pt x="8890" y="6350"/>
                  </a:cubicBezTo>
                  <a:lnTo>
                    <a:pt x="8890" y="3810"/>
                  </a:lnTo>
                  <a:cubicBezTo>
                    <a:pt x="11430" y="2540"/>
                    <a:pt x="16510" y="5080"/>
                    <a:pt x="152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2" name="Shape 72"/>
            <p:cNvSpPr/>
            <p:nvPr/>
          </p:nvSpPr>
          <p:spPr>
            <a:xfrm>
              <a:off x="130818" y="1394219"/>
              <a:ext cx="22860" cy="31750"/>
            </a:xfrm>
            <a:custGeom>
              <a:avLst/>
              <a:gdLst/>
              <a:ahLst/>
              <a:cxnLst/>
              <a:rect l="0" t="0" r="0" b="0"/>
              <a:pathLst>
                <a:path w="22860" h="31750">
                  <a:moveTo>
                    <a:pt x="0" y="0"/>
                  </a:moveTo>
                  <a:lnTo>
                    <a:pt x="5080" y="0"/>
                  </a:lnTo>
                  <a:lnTo>
                    <a:pt x="5080" y="1270"/>
                  </a:lnTo>
                  <a:cubicBezTo>
                    <a:pt x="7620" y="3810"/>
                    <a:pt x="11430" y="2540"/>
                    <a:pt x="13970" y="2540"/>
                  </a:cubicBezTo>
                  <a:cubicBezTo>
                    <a:pt x="13970" y="3810"/>
                    <a:pt x="13970" y="5080"/>
                    <a:pt x="15240" y="5080"/>
                  </a:cubicBezTo>
                  <a:lnTo>
                    <a:pt x="17780" y="5080"/>
                  </a:lnTo>
                  <a:cubicBezTo>
                    <a:pt x="17780" y="6350"/>
                    <a:pt x="16510" y="7620"/>
                    <a:pt x="17780" y="8890"/>
                  </a:cubicBezTo>
                  <a:lnTo>
                    <a:pt x="20320" y="8890"/>
                  </a:lnTo>
                  <a:cubicBezTo>
                    <a:pt x="20320" y="11430"/>
                    <a:pt x="20320" y="15240"/>
                    <a:pt x="21590" y="17780"/>
                  </a:cubicBezTo>
                  <a:lnTo>
                    <a:pt x="22860" y="17780"/>
                  </a:lnTo>
                  <a:lnTo>
                    <a:pt x="22860" y="31750"/>
                  </a:lnTo>
                  <a:lnTo>
                    <a:pt x="17780" y="31750"/>
                  </a:lnTo>
                  <a:cubicBezTo>
                    <a:pt x="17780" y="31750"/>
                    <a:pt x="19050" y="30480"/>
                    <a:pt x="17780" y="29210"/>
                  </a:cubicBezTo>
                  <a:lnTo>
                    <a:pt x="15240" y="29210"/>
                  </a:lnTo>
                  <a:cubicBezTo>
                    <a:pt x="15240" y="27940"/>
                    <a:pt x="15240" y="26670"/>
                    <a:pt x="13970" y="26670"/>
                  </a:cubicBezTo>
                  <a:lnTo>
                    <a:pt x="11430" y="26670"/>
                  </a:lnTo>
                  <a:cubicBezTo>
                    <a:pt x="11430" y="24130"/>
                    <a:pt x="12700" y="21590"/>
                    <a:pt x="11430" y="20320"/>
                  </a:cubicBezTo>
                  <a:lnTo>
                    <a:pt x="8890" y="20320"/>
                  </a:lnTo>
                  <a:cubicBezTo>
                    <a:pt x="8890" y="19050"/>
                    <a:pt x="8890" y="17780"/>
                    <a:pt x="7620" y="16510"/>
                  </a:cubicBezTo>
                  <a:lnTo>
                    <a:pt x="6350" y="16510"/>
                  </a:lnTo>
                  <a:cubicBezTo>
                    <a:pt x="5080" y="15240"/>
                    <a:pt x="6350" y="12700"/>
                    <a:pt x="5080" y="11430"/>
                  </a:cubicBezTo>
                  <a:lnTo>
                    <a:pt x="2540" y="11430"/>
                  </a:lnTo>
                  <a:cubicBezTo>
                    <a:pt x="2540" y="8890"/>
                    <a:pt x="3810" y="6350"/>
                    <a:pt x="2540" y="5080"/>
                  </a:cubicBezTo>
                  <a:lnTo>
                    <a:pt x="0" y="50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3" name="Shape 73"/>
            <p:cNvSpPr/>
            <p:nvPr/>
          </p:nvSpPr>
          <p:spPr>
            <a:xfrm>
              <a:off x="2898145" y="1419937"/>
              <a:ext cx="273050" cy="381952"/>
            </a:xfrm>
            <a:custGeom>
              <a:avLst/>
              <a:gdLst/>
              <a:ahLst/>
              <a:cxnLst/>
              <a:rect l="0" t="0" r="0" b="0"/>
              <a:pathLst>
                <a:path w="273050" h="381952">
                  <a:moveTo>
                    <a:pt x="260231" y="476"/>
                  </a:moveTo>
                  <a:cubicBezTo>
                    <a:pt x="261064" y="0"/>
                    <a:pt x="262255" y="0"/>
                    <a:pt x="264160" y="952"/>
                  </a:cubicBezTo>
                  <a:cubicBezTo>
                    <a:pt x="262890" y="4763"/>
                    <a:pt x="266700" y="4763"/>
                    <a:pt x="267970" y="4763"/>
                  </a:cubicBezTo>
                  <a:lnTo>
                    <a:pt x="270510" y="4763"/>
                  </a:lnTo>
                  <a:cubicBezTo>
                    <a:pt x="270510" y="4763"/>
                    <a:pt x="269240" y="7302"/>
                    <a:pt x="271793" y="7302"/>
                  </a:cubicBezTo>
                  <a:lnTo>
                    <a:pt x="273050" y="7302"/>
                  </a:lnTo>
                  <a:lnTo>
                    <a:pt x="273050" y="9842"/>
                  </a:lnTo>
                  <a:cubicBezTo>
                    <a:pt x="270510" y="8573"/>
                    <a:pt x="270510" y="11113"/>
                    <a:pt x="270510" y="13652"/>
                  </a:cubicBezTo>
                  <a:lnTo>
                    <a:pt x="270510" y="16192"/>
                  </a:lnTo>
                  <a:cubicBezTo>
                    <a:pt x="269240" y="16192"/>
                    <a:pt x="267970" y="14923"/>
                    <a:pt x="267970" y="16192"/>
                  </a:cubicBezTo>
                  <a:lnTo>
                    <a:pt x="267970" y="18732"/>
                  </a:lnTo>
                  <a:cubicBezTo>
                    <a:pt x="266700" y="18732"/>
                    <a:pt x="265443" y="18732"/>
                    <a:pt x="264160" y="20002"/>
                  </a:cubicBezTo>
                  <a:lnTo>
                    <a:pt x="264160" y="21273"/>
                  </a:lnTo>
                  <a:cubicBezTo>
                    <a:pt x="261620" y="20002"/>
                    <a:pt x="260350" y="23813"/>
                    <a:pt x="261620" y="25082"/>
                  </a:cubicBezTo>
                  <a:lnTo>
                    <a:pt x="261620" y="27623"/>
                  </a:lnTo>
                  <a:cubicBezTo>
                    <a:pt x="257810" y="26352"/>
                    <a:pt x="257810" y="30163"/>
                    <a:pt x="257810" y="31432"/>
                  </a:cubicBezTo>
                  <a:lnTo>
                    <a:pt x="257810" y="33973"/>
                  </a:lnTo>
                  <a:cubicBezTo>
                    <a:pt x="257810" y="33973"/>
                    <a:pt x="255270" y="33973"/>
                    <a:pt x="255270" y="35242"/>
                  </a:cubicBezTo>
                  <a:lnTo>
                    <a:pt x="255270" y="36513"/>
                  </a:lnTo>
                  <a:lnTo>
                    <a:pt x="252743" y="36513"/>
                  </a:lnTo>
                  <a:cubicBezTo>
                    <a:pt x="251460" y="40323"/>
                    <a:pt x="252743" y="42863"/>
                    <a:pt x="252743" y="46673"/>
                  </a:cubicBezTo>
                  <a:cubicBezTo>
                    <a:pt x="250190" y="46673"/>
                    <a:pt x="247650" y="45402"/>
                    <a:pt x="246393" y="46673"/>
                  </a:cubicBezTo>
                  <a:lnTo>
                    <a:pt x="246393" y="49213"/>
                  </a:lnTo>
                  <a:lnTo>
                    <a:pt x="243840" y="49213"/>
                  </a:lnTo>
                  <a:cubicBezTo>
                    <a:pt x="242570" y="51752"/>
                    <a:pt x="242570" y="55575"/>
                    <a:pt x="242570" y="58102"/>
                  </a:cubicBezTo>
                  <a:cubicBezTo>
                    <a:pt x="240043" y="56832"/>
                    <a:pt x="240043" y="60642"/>
                    <a:pt x="240043" y="61925"/>
                  </a:cubicBezTo>
                  <a:lnTo>
                    <a:pt x="240043" y="64452"/>
                  </a:lnTo>
                  <a:cubicBezTo>
                    <a:pt x="237490" y="63182"/>
                    <a:pt x="236220" y="66992"/>
                    <a:pt x="237490" y="68275"/>
                  </a:cubicBezTo>
                  <a:lnTo>
                    <a:pt x="237490" y="70802"/>
                  </a:lnTo>
                  <a:lnTo>
                    <a:pt x="234950" y="70802"/>
                  </a:lnTo>
                  <a:cubicBezTo>
                    <a:pt x="233693" y="73342"/>
                    <a:pt x="233693" y="77152"/>
                    <a:pt x="233693" y="79692"/>
                  </a:cubicBezTo>
                  <a:cubicBezTo>
                    <a:pt x="232410" y="79692"/>
                    <a:pt x="231140" y="79692"/>
                    <a:pt x="231140" y="80975"/>
                  </a:cubicBezTo>
                  <a:lnTo>
                    <a:pt x="231140" y="82232"/>
                  </a:lnTo>
                  <a:cubicBezTo>
                    <a:pt x="229870" y="83502"/>
                    <a:pt x="228600" y="82232"/>
                    <a:pt x="227343" y="83502"/>
                  </a:cubicBezTo>
                  <a:lnTo>
                    <a:pt x="227343" y="86042"/>
                  </a:lnTo>
                  <a:lnTo>
                    <a:pt x="226060" y="86042"/>
                  </a:lnTo>
                  <a:cubicBezTo>
                    <a:pt x="223520" y="88582"/>
                    <a:pt x="224790" y="92392"/>
                    <a:pt x="224790" y="94932"/>
                  </a:cubicBezTo>
                  <a:cubicBezTo>
                    <a:pt x="222250" y="93675"/>
                    <a:pt x="220993" y="97485"/>
                    <a:pt x="222250" y="98742"/>
                  </a:cubicBezTo>
                  <a:lnTo>
                    <a:pt x="222250" y="101282"/>
                  </a:lnTo>
                  <a:cubicBezTo>
                    <a:pt x="220993" y="101282"/>
                    <a:pt x="219710" y="100025"/>
                    <a:pt x="218440" y="101282"/>
                  </a:cubicBezTo>
                  <a:lnTo>
                    <a:pt x="218440" y="103835"/>
                  </a:lnTo>
                  <a:cubicBezTo>
                    <a:pt x="215900" y="102552"/>
                    <a:pt x="214643" y="106375"/>
                    <a:pt x="215900" y="107632"/>
                  </a:cubicBezTo>
                  <a:lnTo>
                    <a:pt x="215900" y="110185"/>
                  </a:lnTo>
                  <a:cubicBezTo>
                    <a:pt x="214643" y="110185"/>
                    <a:pt x="213360" y="110185"/>
                    <a:pt x="212090" y="111442"/>
                  </a:cubicBezTo>
                  <a:lnTo>
                    <a:pt x="212090" y="112725"/>
                  </a:lnTo>
                  <a:cubicBezTo>
                    <a:pt x="212090" y="113982"/>
                    <a:pt x="209550" y="112725"/>
                    <a:pt x="209550" y="113982"/>
                  </a:cubicBezTo>
                  <a:lnTo>
                    <a:pt x="209550" y="116535"/>
                  </a:lnTo>
                  <a:lnTo>
                    <a:pt x="207010" y="116535"/>
                  </a:lnTo>
                  <a:cubicBezTo>
                    <a:pt x="205740" y="119075"/>
                    <a:pt x="207010" y="122885"/>
                    <a:pt x="207010" y="125425"/>
                  </a:cubicBezTo>
                  <a:cubicBezTo>
                    <a:pt x="205740" y="125425"/>
                    <a:pt x="204470" y="125425"/>
                    <a:pt x="203200" y="126682"/>
                  </a:cubicBezTo>
                  <a:lnTo>
                    <a:pt x="203200" y="127952"/>
                  </a:lnTo>
                  <a:cubicBezTo>
                    <a:pt x="201930" y="129235"/>
                    <a:pt x="200660" y="127952"/>
                    <a:pt x="200660" y="129235"/>
                  </a:cubicBezTo>
                  <a:lnTo>
                    <a:pt x="200660" y="131775"/>
                  </a:lnTo>
                  <a:cubicBezTo>
                    <a:pt x="196850" y="130492"/>
                    <a:pt x="196850" y="133032"/>
                    <a:pt x="196850" y="135585"/>
                  </a:cubicBezTo>
                  <a:lnTo>
                    <a:pt x="196850" y="138125"/>
                  </a:lnTo>
                  <a:cubicBezTo>
                    <a:pt x="194310" y="136842"/>
                    <a:pt x="194310" y="139382"/>
                    <a:pt x="194310" y="141935"/>
                  </a:cubicBezTo>
                  <a:lnTo>
                    <a:pt x="194310" y="143192"/>
                  </a:lnTo>
                  <a:cubicBezTo>
                    <a:pt x="193040" y="144475"/>
                    <a:pt x="191770" y="143192"/>
                    <a:pt x="191770" y="144475"/>
                  </a:cubicBezTo>
                  <a:lnTo>
                    <a:pt x="191770" y="147002"/>
                  </a:lnTo>
                  <a:lnTo>
                    <a:pt x="189230" y="147002"/>
                  </a:lnTo>
                  <a:cubicBezTo>
                    <a:pt x="187960" y="149542"/>
                    <a:pt x="187960" y="153352"/>
                    <a:pt x="187960" y="155892"/>
                  </a:cubicBezTo>
                  <a:cubicBezTo>
                    <a:pt x="186690" y="155892"/>
                    <a:pt x="185420" y="155892"/>
                    <a:pt x="185420" y="157175"/>
                  </a:cubicBezTo>
                  <a:lnTo>
                    <a:pt x="185420" y="158432"/>
                  </a:lnTo>
                  <a:cubicBezTo>
                    <a:pt x="184150" y="159702"/>
                    <a:pt x="182880" y="158432"/>
                    <a:pt x="181610" y="159702"/>
                  </a:cubicBezTo>
                  <a:lnTo>
                    <a:pt x="181610" y="162242"/>
                  </a:lnTo>
                  <a:lnTo>
                    <a:pt x="180340" y="162242"/>
                  </a:lnTo>
                  <a:cubicBezTo>
                    <a:pt x="177800" y="164782"/>
                    <a:pt x="179070" y="168592"/>
                    <a:pt x="179070" y="171132"/>
                  </a:cubicBezTo>
                  <a:cubicBezTo>
                    <a:pt x="177800" y="171132"/>
                    <a:pt x="176530" y="171132"/>
                    <a:pt x="176530" y="172402"/>
                  </a:cubicBezTo>
                  <a:lnTo>
                    <a:pt x="176530" y="173685"/>
                  </a:lnTo>
                  <a:cubicBezTo>
                    <a:pt x="175260" y="174942"/>
                    <a:pt x="173990" y="173685"/>
                    <a:pt x="172720" y="174942"/>
                  </a:cubicBezTo>
                  <a:lnTo>
                    <a:pt x="172720" y="177482"/>
                  </a:lnTo>
                  <a:lnTo>
                    <a:pt x="170180" y="177482"/>
                  </a:lnTo>
                  <a:cubicBezTo>
                    <a:pt x="168910" y="180035"/>
                    <a:pt x="170180" y="183832"/>
                    <a:pt x="170180" y="186385"/>
                  </a:cubicBezTo>
                  <a:cubicBezTo>
                    <a:pt x="168910" y="186385"/>
                    <a:pt x="167640" y="186385"/>
                    <a:pt x="166370" y="187642"/>
                  </a:cubicBezTo>
                  <a:lnTo>
                    <a:pt x="166370" y="188925"/>
                  </a:lnTo>
                  <a:cubicBezTo>
                    <a:pt x="166370" y="190182"/>
                    <a:pt x="163830" y="188925"/>
                    <a:pt x="163830" y="190182"/>
                  </a:cubicBezTo>
                  <a:lnTo>
                    <a:pt x="163830" y="192735"/>
                  </a:lnTo>
                  <a:cubicBezTo>
                    <a:pt x="161290" y="191452"/>
                    <a:pt x="160020" y="193992"/>
                    <a:pt x="161290" y="196532"/>
                  </a:cubicBezTo>
                  <a:lnTo>
                    <a:pt x="161290" y="199085"/>
                  </a:lnTo>
                  <a:cubicBezTo>
                    <a:pt x="160020" y="199085"/>
                    <a:pt x="158750" y="197802"/>
                    <a:pt x="157480" y="199085"/>
                  </a:cubicBezTo>
                  <a:lnTo>
                    <a:pt x="157480" y="201625"/>
                  </a:lnTo>
                  <a:cubicBezTo>
                    <a:pt x="156210" y="201625"/>
                    <a:pt x="154940" y="201625"/>
                    <a:pt x="154940" y="202882"/>
                  </a:cubicBezTo>
                  <a:lnTo>
                    <a:pt x="154940" y="204152"/>
                  </a:lnTo>
                  <a:lnTo>
                    <a:pt x="152400" y="204152"/>
                  </a:lnTo>
                  <a:cubicBezTo>
                    <a:pt x="151130" y="207975"/>
                    <a:pt x="151130" y="210502"/>
                    <a:pt x="151130" y="214325"/>
                  </a:cubicBezTo>
                  <a:cubicBezTo>
                    <a:pt x="149860" y="214325"/>
                    <a:pt x="147320" y="213042"/>
                    <a:pt x="146050" y="214325"/>
                  </a:cubicBezTo>
                  <a:lnTo>
                    <a:pt x="146050" y="216852"/>
                  </a:lnTo>
                  <a:cubicBezTo>
                    <a:pt x="142240" y="215582"/>
                    <a:pt x="142240" y="219392"/>
                    <a:pt x="142240" y="220675"/>
                  </a:cubicBezTo>
                  <a:lnTo>
                    <a:pt x="142240" y="223202"/>
                  </a:lnTo>
                  <a:cubicBezTo>
                    <a:pt x="140970" y="223202"/>
                    <a:pt x="139700" y="221932"/>
                    <a:pt x="139700" y="223202"/>
                  </a:cubicBezTo>
                  <a:lnTo>
                    <a:pt x="139700" y="225742"/>
                  </a:lnTo>
                  <a:cubicBezTo>
                    <a:pt x="138430" y="225742"/>
                    <a:pt x="137160" y="225742"/>
                    <a:pt x="135890" y="227025"/>
                  </a:cubicBezTo>
                  <a:lnTo>
                    <a:pt x="135890" y="229552"/>
                  </a:lnTo>
                  <a:cubicBezTo>
                    <a:pt x="133350" y="228282"/>
                    <a:pt x="133350" y="230835"/>
                    <a:pt x="133350" y="233375"/>
                  </a:cubicBezTo>
                  <a:lnTo>
                    <a:pt x="133350" y="234632"/>
                  </a:lnTo>
                  <a:cubicBezTo>
                    <a:pt x="132080" y="235902"/>
                    <a:pt x="130810" y="234632"/>
                    <a:pt x="130810" y="235902"/>
                  </a:cubicBezTo>
                  <a:lnTo>
                    <a:pt x="130810" y="238442"/>
                  </a:lnTo>
                  <a:cubicBezTo>
                    <a:pt x="129540" y="238442"/>
                    <a:pt x="128270" y="237185"/>
                    <a:pt x="127000" y="238442"/>
                  </a:cubicBezTo>
                  <a:lnTo>
                    <a:pt x="127000" y="240982"/>
                  </a:lnTo>
                  <a:cubicBezTo>
                    <a:pt x="124460" y="239725"/>
                    <a:pt x="123190" y="243535"/>
                    <a:pt x="124460" y="244792"/>
                  </a:cubicBezTo>
                  <a:lnTo>
                    <a:pt x="124460" y="247332"/>
                  </a:lnTo>
                  <a:cubicBezTo>
                    <a:pt x="123190" y="247332"/>
                    <a:pt x="121920" y="247332"/>
                    <a:pt x="120650" y="248602"/>
                  </a:cubicBezTo>
                  <a:lnTo>
                    <a:pt x="120650" y="249885"/>
                  </a:lnTo>
                  <a:cubicBezTo>
                    <a:pt x="120650" y="251142"/>
                    <a:pt x="118110" y="249885"/>
                    <a:pt x="118110" y="251142"/>
                  </a:cubicBezTo>
                  <a:lnTo>
                    <a:pt x="118110" y="253682"/>
                  </a:lnTo>
                  <a:cubicBezTo>
                    <a:pt x="116840" y="253682"/>
                    <a:pt x="115570" y="252425"/>
                    <a:pt x="115570" y="253682"/>
                  </a:cubicBezTo>
                  <a:lnTo>
                    <a:pt x="115570" y="256235"/>
                  </a:lnTo>
                  <a:cubicBezTo>
                    <a:pt x="114300" y="256235"/>
                    <a:pt x="113030" y="256235"/>
                    <a:pt x="111760" y="257492"/>
                  </a:cubicBezTo>
                  <a:lnTo>
                    <a:pt x="111760" y="260032"/>
                  </a:lnTo>
                  <a:cubicBezTo>
                    <a:pt x="110490" y="260032"/>
                    <a:pt x="109220" y="258775"/>
                    <a:pt x="109220" y="260032"/>
                  </a:cubicBezTo>
                  <a:lnTo>
                    <a:pt x="109220" y="262585"/>
                  </a:lnTo>
                  <a:cubicBezTo>
                    <a:pt x="105410" y="261302"/>
                    <a:pt x="105410" y="265125"/>
                    <a:pt x="105410" y="266382"/>
                  </a:cubicBezTo>
                  <a:lnTo>
                    <a:pt x="105410" y="268935"/>
                  </a:lnTo>
                  <a:cubicBezTo>
                    <a:pt x="105410" y="268935"/>
                    <a:pt x="102870" y="267652"/>
                    <a:pt x="102870" y="268935"/>
                  </a:cubicBezTo>
                  <a:lnTo>
                    <a:pt x="102870" y="271475"/>
                  </a:lnTo>
                  <a:cubicBezTo>
                    <a:pt x="101600" y="271475"/>
                    <a:pt x="100330" y="271475"/>
                    <a:pt x="100330" y="272732"/>
                  </a:cubicBezTo>
                  <a:lnTo>
                    <a:pt x="100330" y="275285"/>
                  </a:lnTo>
                  <a:cubicBezTo>
                    <a:pt x="96520" y="274002"/>
                    <a:pt x="96520" y="276542"/>
                    <a:pt x="96520" y="279082"/>
                  </a:cubicBezTo>
                  <a:lnTo>
                    <a:pt x="96520" y="280352"/>
                  </a:lnTo>
                  <a:cubicBezTo>
                    <a:pt x="95250" y="281635"/>
                    <a:pt x="93980" y="280352"/>
                    <a:pt x="93980" y="281635"/>
                  </a:cubicBezTo>
                  <a:lnTo>
                    <a:pt x="93980" y="284175"/>
                  </a:lnTo>
                  <a:cubicBezTo>
                    <a:pt x="92710" y="284175"/>
                    <a:pt x="91440" y="282892"/>
                    <a:pt x="90170" y="284175"/>
                  </a:cubicBezTo>
                  <a:lnTo>
                    <a:pt x="90170" y="286702"/>
                  </a:lnTo>
                  <a:cubicBezTo>
                    <a:pt x="90170" y="286702"/>
                    <a:pt x="87630" y="286702"/>
                    <a:pt x="87630" y="287985"/>
                  </a:cubicBezTo>
                  <a:lnTo>
                    <a:pt x="87630" y="290525"/>
                  </a:lnTo>
                  <a:cubicBezTo>
                    <a:pt x="86360" y="290525"/>
                    <a:pt x="85090" y="289242"/>
                    <a:pt x="85090" y="290525"/>
                  </a:cubicBezTo>
                  <a:lnTo>
                    <a:pt x="85090" y="293052"/>
                  </a:lnTo>
                  <a:cubicBezTo>
                    <a:pt x="83820" y="293052"/>
                    <a:pt x="82550" y="293052"/>
                    <a:pt x="81280" y="294335"/>
                  </a:cubicBezTo>
                  <a:lnTo>
                    <a:pt x="81280" y="295592"/>
                  </a:lnTo>
                  <a:cubicBezTo>
                    <a:pt x="78740" y="294335"/>
                    <a:pt x="77470" y="298132"/>
                    <a:pt x="78740" y="299402"/>
                  </a:cubicBezTo>
                  <a:lnTo>
                    <a:pt x="78740" y="301942"/>
                  </a:lnTo>
                  <a:cubicBezTo>
                    <a:pt x="77470" y="301942"/>
                    <a:pt x="76200" y="301942"/>
                    <a:pt x="74930" y="303225"/>
                  </a:cubicBezTo>
                  <a:lnTo>
                    <a:pt x="74930" y="305752"/>
                  </a:lnTo>
                  <a:cubicBezTo>
                    <a:pt x="74930" y="305752"/>
                    <a:pt x="72390" y="304482"/>
                    <a:pt x="72390" y="305752"/>
                  </a:cubicBezTo>
                  <a:lnTo>
                    <a:pt x="72390" y="308292"/>
                  </a:lnTo>
                  <a:cubicBezTo>
                    <a:pt x="71120" y="308292"/>
                    <a:pt x="69850" y="308292"/>
                    <a:pt x="69850" y="309575"/>
                  </a:cubicBezTo>
                  <a:lnTo>
                    <a:pt x="69850" y="310832"/>
                  </a:lnTo>
                  <a:cubicBezTo>
                    <a:pt x="68580" y="312102"/>
                    <a:pt x="67310" y="310832"/>
                    <a:pt x="66040" y="312102"/>
                  </a:cubicBezTo>
                  <a:lnTo>
                    <a:pt x="66040" y="314642"/>
                  </a:lnTo>
                  <a:cubicBezTo>
                    <a:pt x="64770" y="314642"/>
                    <a:pt x="63500" y="313385"/>
                    <a:pt x="63500" y="314642"/>
                  </a:cubicBezTo>
                  <a:lnTo>
                    <a:pt x="63500" y="317182"/>
                  </a:lnTo>
                  <a:lnTo>
                    <a:pt x="60960" y="317182"/>
                  </a:lnTo>
                  <a:cubicBezTo>
                    <a:pt x="59690" y="320992"/>
                    <a:pt x="59690" y="326085"/>
                    <a:pt x="59690" y="329882"/>
                  </a:cubicBezTo>
                  <a:cubicBezTo>
                    <a:pt x="59690" y="329882"/>
                    <a:pt x="57150" y="328625"/>
                    <a:pt x="57150" y="329882"/>
                  </a:cubicBezTo>
                  <a:lnTo>
                    <a:pt x="57150" y="332435"/>
                  </a:lnTo>
                  <a:cubicBezTo>
                    <a:pt x="55880" y="332435"/>
                    <a:pt x="54610" y="332435"/>
                    <a:pt x="54610" y="333692"/>
                  </a:cubicBezTo>
                  <a:lnTo>
                    <a:pt x="54610" y="336232"/>
                  </a:lnTo>
                  <a:cubicBezTo>
                    <a:pt x="53340" y="336232"/>
                    <a:pt x="52070" y="334975"/>
                    <a:pt x="50800" y="336232"/>
                  </a:cubicBezTo>
                  <a:lnTo>
                    <a:pt x="50800" y="338785"/>
                  </a:lnTo>
                  <a:cubicBezTo>
                    <a:pt x="49530" y="338785"/>
                    <a:pt x="48260" y="338785"/>
                    <a:pt x="48260" y="340042"/>
                  </a:cubicBezTo>
                  <a:lnTo>
                    <a:pt x="48260" y="341325"/>
                  </a:lnTo>
                  <a:cubicBezTo>
                    <a:pt x="46990" y="342582"/>
                    <a:pt x="45720" y="341325"/>
                    <a:pt x="44450" y="342582"/>
                  </a:cubicBezTo>
                  <a:lnTo>
                    <a:pt x="44450" y="345135"/>
                  </a:lnTo>
                  <a:cubicBezTo>
                    <a:pt x="44450" y="345135"/>
                    <a:pt x="41910" y="343852"/>
                    <a:pt x="41910" y="345135"/>
                  </a:cubicBezTo>
                  <a:lnTo>
                    <a:pt x="41910" y="347675"/>
                  </a:lnTo>
                  <a:cubicBezTo>
                    <a:pt x="40640" y="347675"/>
                    <a:pt x="39370" y="347675"/>
                    <a:pt x="39370" y="348932"/>
                  </a:cubicBezTo>
                  <a:lnTo>
                    <a:pt x="39370" y="351485"/>
                  </a:lnTo>
                  <a:cubicBezTo>
                    <a:pt x="38100" y="351485"/>
                    <a:pt x="36830" y="350202"/>
                    <a:pt x="35560" y="351485"/>
                  </a:cubicBezTo>
                  <a:lnTo>
                    <a:pt x="35560" y="354025"/>
                  </a:lnTo>
                  <a:cubicBezTo>
                    <a:pt x="34290" y="354025"/>
                    <a:pt x="33020" y="354025"/>
                    <a:pt x="33020" y="355282"/>
                  </a:cubicBezTo>
                  <a:lnTo>
                    <a:pt x="33020" y="356552"/>
                  </a:lnTo>
                  <a:cubicBezTo>
                    <a:pt x="31750" y="357835"/>
                    <a:pt x="30480" y="356552"/>
                    <a:pt x="29210" y="357835"/>
                  </a:cubicBezTo>
                  <a:lnTo>
                    <a:pt x="29210" y="360375"/>
                  </a:lnTo>
                  <a:cubicBezTo>
                    <a:pt x="29210" y="360375"/>
                    <a:pt x="26670" y="359092"/>
                    <a:pt x="26670" y="360375"/>
                  </a:cubicBezTo>
                  <a:lnTo>
                    <a:pt x="26670" y="362902"/>
                  </a:lnTo>
                  <a:cubicBezTo>
                    <a:pt x="25400" y="362902"/>
                    <a:pt x="24130" y="362902"/>
                    <a:pt x="24130" y="364185"/>
                  </a:cubicBezTo>
                  <a:lnTo>
                    <a:pt x="24130" y="366725"/>
                  </a:lnTo>
                  <a:cubicBezTo>
                    <a:pt x="22860" y="366725"/>
                    <a:pt x="21590" y="365442"/>
                    <a:pt x="20320" y="366725"/>
                  </a:cubicBezTo>
                  <a:lnTo>
                    <a:pt x="20320" y="369252"/>
                  </a:lnTo>
                  <a:cubicBezTo>
                    <a:pt x="19050" y="369252"/>
                    <a:pt x="17780" y="369252"/>
                    <a:pt x="17780" y="370535"/>
                  </a:cubicBezTo>
                  <a:lnTo>
                    <a:pt x="17780" y="371792"/>
                  </a:lnTo>
                  <a:cubicBezTo>
                    <a:pt x="13970" y="370535"/>
                    <a:pt x="13970" y="374332"/>
                    <a:pt x="13970" y="375602"/>
                  </a:cubicBezTo>
                  <a:lnTo>
                    <a:pt x="13970" y="378142"/>
                  </a:lnTo>
                  <a:cubicBezTo>
                    <a:pt x="13970" y="378142"/>
                    <a:pt x="11430" y="378142"/>
                    <a:pt x="11430" y="379425"/>
                  </a:cubicBezTo>
                  <a:lnTo>
                    <a:pt x="11430" y="381952"/>
                  </a:lnTo>
                  <a:lnTo>
                    <a:pt x="0" y="381952"/>
                  </a:lnTo>
                  <a:lnTo>
                    <a:pt x="0" y="375602"/>
                  </a:lnTo>
                  <a:cubicBezTo>
                    <a:pt x="1270" y="375602"/>
                    <a:pt x="2540" y="376885"/>
                    <a:pt x="2540" y="375602"/>
                  </a:cubicBezTo>
                  <a:lnTo>
                    <a:pt x="2540" y="373075"/>
                  </a:lnTo>
                  <a:cubicBezTo>
                    <a:pt x="6350" y="374332"/>
                    <a:pt x="6350" y="371792"/>
                    <a:pt x="6350" y="369252"/>
                  </a:cubicBezTo>
                  <a:lnTo>
                    <a:pt x="6350" y="366725"/>
                  </a:lnTo>
                  <a:cubicBezTo>
                    <a:pt x="6350" y="366725"/>
                    <a:pt x="8890" y="367982"/>
                    <a:pt x="8890" y="366725"/>
                  </a:cubicBezTo>
                  <a:lnTo>
                    <a:pt x="8890" y="364185"/>
                  </a:lnTo>
                  <a:cubicBezTo>
                    <a:pt x="10160" y="364185"/>
                    <a:pt x="11430" y="364185"/>
                    <a:pt x="12700" y="362902"/>
                  </a:cubicBezTo>
                  <a:lnTo>
                    <a:pt x="12700" y="360375"/>
                  </a:lnTo>
                  <a:cubicBezTo>
                    <a:pt x="12700" y="360375"/>
                    <a:pt x="13970" y="361632"/>
                    <a:pt x="15240" y="360375"/>
                  </a:cubicBezTo>
                  <a:lnTo>
                    <a:pt x="15240" y="357835"/>
                  </a:lnTo>
                  <a:cubicBezTo>
                    <a:pt x="16510" y="357835"/>
                    <a:pt x="17780" y="357835"/>
                    <a:pt x="17780" y="356552"/>
                  </a:cubicBezTo>
                  <a:lnTo>
                    <a:pt x="17780" y="355282"/>
                  </a:lnTo>
                  <a:cubicBezTo>
                    <a:pt x="19050" y="354025"/>
                    <a:pt x="20320" y="355282"/>
                    <a:pt x="21590" y="354025"/>
                  </a:cubicBezTo>
                  <a:lnTo>
                    <a:pt x="21590" y="351485"/>
                  </a:lnTo>
                  <a:cubicBezTo>
                    <a:pt x="24130" y="352742"/>
                    <a:pt x="24130" y="350202"/>
                    <a:pt x="24130" y="347675"/>
                  </a:cubicBezTo>
                  <a:lnTo>
                    <a:pt x="24130" y="345135"/>
                  </a:lnTo>
                  <a:cubicBezTo>
                    <a:pt x="25400" y="345135"/>
                    <a:pt x="26670" y="346392"/>
                    <a:pt x="27940" y="345135"/>
                  </a:cubicBezTo>
                  <a:lnTo>
                    <a:pt x="27940" y="342582"/>
                  </a:lnTo>
                  <a:cubicBezTo>
                    <a:pt x="27940" y="342582"/>
                    <a:pt x="29210" y="342582"/>
                    <a:pt x="30480" y="341325"/>
                  </a:cubicBezTo>
                  <a:lnTo>
                    <a:pt x="30480" y="340042"/>
                  </a:lnTo>
                  <a:cubicBezTo>
                    <a:pt x="33020" y="341325"/>
                    <a:pt x="34290" y="337502"/>
                    <a:pt x="33020" y="336232"/>
                  </a:cubicBezTo>
                  <a:lnTo>
                    <a:pt x="33020" y="333692"/>
                  </a:lnTo>
                  <a:cubicBezTo>
                    <a:pt x="35560" y="333692"/>
                    <a:pt x="38100" y="333692"/>
                    <a:pt x="39370" y="332435"/>
                  </a:cubicBezTo>
                  <a:lnTo>
                    <a:pt x="39370" y="329882"/>
                  </a:lnTo>
                  <a:cubicBezTo>
                    <a:pt x="41910" y="331152"/>
                    <a:pt x="43180" y="328625"/>
                    <a:pt x="43180" y="326085"/>
                  </a:cubicBezTo>
                  <a:lnTo>
                    <a:pt x="43180" y="324802"/>
                  </a:lnTo>
                  <a:cubicBezTo>
                    <a:pt x="43180" y="323532"/>
                    <a:pt x="44450" y="324802"/>
                    <a:pt x="45720" y="323532"/>
                  </a:cubicBezTo>
                  <a:lnTo>
                    <a:pt x="45720" y="320992"/>
                  </a:lnTo>
                  <a:cubicBezTo>
                    <a:pt x="46990" y="320992"/>
                    <a:pt x="48260" y="322275"/>
                    <a:pt x="48260" y="320992"/>
                  </a:cubicBezTo>
                  <a:lnTo>
                    <a:pt x="48260" y="318452"/>
                  </a:lnTo>
                  <a:lnTo>
                    <a:pt x="50800" y="318452"/>
                  </a:lnTo>
                  <a:cubicBezTo>
                    <a:pt x="52070" y="315925"/>
                    <a:pt x="52070" y="312102"/>
                    <a:pt x="52070" y="309575"/>
                  </a:cubicBezTo>
                  <a:cubicBezTo>
                    <a:pt x="52070" y="308292"/>
                    <a:pt x="54610" y="309575"/>
                    <a:pt x="54610" y="308292"/>
                  </a:cubicBezTo>
                  <a:lnTo>
                    <a:pt x="54610" y="305752"/>
                  </a:lnTo>
                  <a:cubicBezTo>
                    <a:pt x="57150" y="305752"/>
                    <a:pt x="63500" y="307035"/>
                    <a:pt x="60960" y="301942"/>
                  </a:cubicBezTo>
                  <a:lnTo>
                    <a:pt x="60960" y="299402"/>
                  </a:lnTo>
                  <a:cubicBezTo>
                    <a:pt x="63500" y="299402"/>
                    <a:pt x="66040" y="300685"/>
                    <a:pt x="67310" y="299402"/>
                  </a:cubicBezTo>
                  <a:lnTo>
                    <a:pt x="67310" y="296875"/>
                  </a:lnTo>
                  <a:cubicBezTo>
                    <a:pt x="69850" y="298132"/>
                    <a:pt x="69850" y="295592"/>
                    <a:pt x="69850" y="293052"/>
                  </a:cubicBezTo>
                  <a:lnTo>
                    <a:pt x="69850" y="290525"/>
                  </a:lnTo>
                  <a:cubicBezTo>
                    <a:pt x="71120" y="290525"/>
                    <a:pt x="72390" y="291782"/>
                    <a:pt x="73660" y="290525"/>
                  </a:cubicBezTo>
                  <a:lnTo>
                    <a:pt x="73660" y="287985"/>
                  </a:lnTo>
                  <a:lnTo>
                    <a:pt x="78740" y="287985"/>
                  </a:lnTo>
                  <a:cubicBezTo>
                    <a:pt x="80010" y="285432"/>
                    <a:pt x="78740" y="281635"/>
                    <a:pt x="78740" y="279082"/>
                  </a:cubicBezTo>
                  <a:cubicBezTo>
                    <a:pt x="80010" y="277825"/>
                    <a:pt x="81280" y="279082"/>
                    <a:pt x="82550" y="277825"/>
                  </a:cubicBezTo>
                  <a:lnTo>
                    <a:pt x="82550" y="275285"/>
                  </a:lnTo>
                  <a:cubicBezTo>
                    <a:pt x="82550" y="275285"/>
                    <a:pt x="85090" y="276542"/>
                    <a:pt x="85090" y="275285"/>
                  </a:cubicBezTo>
                  <a:lnTo>
                    <a:pt x="85090" y="272732"/>
                  </a:lnTo>
                  <a:lnTo>
                    <a:pt x="87630" y="272732"/>
                  </a:lnTo>
                  <a:cubicBezTo>
                    <a:pt x="88900" y="270192"/>
                    <a:pt x="87630" y="266382"/>
                    <a:pt x="88900" y="263842"/>
                  </a:cubicBezTo>
                  <a:cubicBezTo>
                    <a:pt x="88900" y="262585"/>
                    <a:pt x="90170" y="263842"/>
                    <a:pt x="91440" y="262585"/>
                  </a:cubicBezTo>
                  <a:lnTo>
                    <a:pt x="91440" y="260032"/>
                  </a:lnTo>
                  <a:cubicBezTo>
                    <a:pt x="92710" y="260032"/>
                    <a:pt x="93980" y="261302"/>
                    <a:pt x="93980" y="260032"/>
                  </a:cubicBezTo>
                  <a:lnTo>
                    <a:pt x="93980" y="257492"/>
                  </a:lnTo>
                  <a:lnTo>
                    <a:pt x="96520" y="257492"/>
                  </a:lnTo>
                  <a:cubicBezTo>
                    <a:pt x="97790" y="254952"/>
                    <a:pt x="97790" y="251142"/>
                    <a:pt x="97790" y="248602"/>
                  </a:cubicBezTo>
                  <a:cubicBezTo>
                    <a:pt x="97790" y="247332"/>
                    <a:pt x="100330" y="248602"/>
                    <a:pt x="100330" y="247332"/>
                  </a:cubicBezTo>
                  <a:lnTo>
                    <a:pt x="100330" y="244792"/>
                  </a:lnTo>
                  <a:lnTo>
                    <a:pt x="105410" y="244792"/>
                  </a:lnTo>
                  <a:cubicBezTo>
                    <a:pt x="106680" y="242252"/>
                    <a:pt x="106680" y="238442"/>
                    <a:pt x="106680" y="235902"/>
                  </a:cubicBezTo>
                  <a:cubicBezTo>
                    <a:pt x="107950" y="235902"/>
                    <a:pt x="109220" y="235902"/>
                    <a:pt x="109220" y="234632"/>
                  </a:cubicBezTo>
                  <a:lnTo>
                    <a:pt x="109220" y="233375"/>
                  </a:lnTo>
                  <a:cubicBezTo>
                    <a:pt x="110490" y="232092"/>
                    <a:pt x="111760" y="233375"/>
                    <a:pt x="113030" y="232092"/>
                  </a:cubicBezTo>
                  <a:lnTo>
                    <a:pt x="113030" y="229552"/>
                  </a:lnTo>
                  <a:cubicBezTo>
                    <a:pt x="113030" y="229552"/>
                    <a:pt x="115570" y="230835"/>
                    <a:pt x="115570" y="229552"/>
                  </a:cubicBezTo>
                  <a:lnTo>
                    <a:pt x="115570" y="227025"/>
                  </a:lnTo>
                  <a:cubicBezTo>
                    <a:pt x="116840" y="227025"/>
                    <a:pt x="118110" y="227025"/>
                    <a:pt x="119380" y="225742"/>
                  </a:cubicBezTo>
                  <a:lnTo>
                    <a:pt x="119380" y="223202"/>
                  </a:lnTo>
                  <a:cubicBezTo>
                    <a:pt x="119380" y="223202"/>
                    <a:pt x="120650" y="224485"/>
                    <a:pt x="121920" y="223202"/>
                  </a:cubicBezTo>
                  <a:lnTo>
                    <a:pt x="121920" y="220675"/>
                  </a:lnTo>
                  <a:lnTo>
                    <a:pt x="124460" y="220675"/>
                  </a:lnTo>
                  <a:cubicBezTo>
                    <a:pt x="125730" y="218135"/>
                    <a:pt x="124460" y="214325"/>
                    <a:pt x="124460" y="211785"/>
                  </a:cubicBezTo>
                  <a:cubicBezTo>
                    <a:pt x="125730" y="211785"/>
                    <a:pt x="127000" y="211785"/>
                    <a:pt x="128270" y="210502"/>
                  </a:cubicBezTo>
                  <a:lnTo>
                    <a:pt x="128270" y="207975"/>
                  </a:lnTo>
                  <a:cubicBezTo>
                    <a:pt x="128270" y="207975"/>
                    <a:pt x="130810" y="209232"/>
                    <a:pt x="130810" y="207975"/>
                  </a:cubicBezTo>
                  <a:lnTo>
                    <a:pt x="130810" y="205435"/>
                  </a:lnTo>
                  <a:lnTo>
                    <a:pt x="133350" y="205435"/>
                  </a:lnTo>
                  <a:cubicBezTo>
                    <a:pt x="134620" y="202882"/>
                    <a:pt x="133350" y="199085"/>
                    <a:pt x="134620" y="196532"/>
                  </a:cubicBezTo>
                  <a:cubicBezTo>
                    <a:pt x="135890" y="196532"/>
                    <a:pt x="138430" y="196532"/>
                    <a:pt x="139700" y="195275"/>
                  </a:cubicBezTo>
                  <a:lnTo>
                    <a:pt x="139700" y="192735"/>
                  </a:lnTo>
                  <a:cubicBezTo>
                    <a:pt x="143510" y="193992"/>
                    <a:pt x="143510" y="191452"/>
                    <a:pt x="143510" y="188925"/>
                  </a:cubicBezTo>
                  <a:lnTo>
                    <a:pt x="143510" y="187642"/>
                  </a:lnTo>
                  <a:cubicBezTo>
                    <a:pt x="144780" y="186385"/>
                    <a:pt x="147320" y="187642"/>
                    <a:pt x="149860" y="186385"/>
                  </a:cubicBezTo>
                  <a:lnTo>
                    <a:pt x="149860" y="183832"/>
                  </a:lnTo>
                  <a:lnTo>
                    <a:pt x="151130" y="183832"/>
                  </a:lnTo>
                  <a:cubicBezTo>
                    <a:pt x="152400" y="181292"/>
                    <a:pt x="152400" y="177482"/>
                    <a:pt x="152400" y="174942"/>
                  </a:cubicBezTo>
                  <a:cubicBezTo>
                    <a:pt x="153670" y="174942"/>
                    <a:pt x="154940" y="174942"/>
                    <a:pt x="154940" y="173685"/>
                  </a:cubicBezTo>
                  <a:lnTo>
                    <a:pt x="154940" y="172402"/>
                  </a:lnTo>
                  <a:cubicBezTo>
                    <a:pt x="156210" y="171132"/>
                    <a:pt x="157480" y="172402"/>
                    <a:pt x="158750" y="171132"/>
                  </a:cubicBezTo>
                  <a:lnTo>
                    <a:pt x="158750" y="168592"/>
                  </a:lnTo>
                  <a:lnTo>
                    <a:pt x="161290" y="168592"/>
                  </a:lnTo>
                  <a:cubicBezTo>
                    <a:pt x="162560" y="166052"/>
                    <a:pt x="161290" y="162242"/>
                    <a:pt x="161290" y="159702"/>
                  </a:cubicBezTo>
                  <a:cubicBezTo>
                    <a:pt x="162560" y="159702"/>
                    <a:pt x="163830" y="159702"/>
                    <a:pt x="165100" y="158432"/>
                  </a:cubicBezTo>
                  <a:lnTo>
                    <a:pt x="165100" y="157175"/>
                  </a:lnTo>
                  <a:cubicBezTo>
                    <a:pt x="167640" y="158432"/>
                    <a:pt x="167640" y="154635"/>
                    <a:pt x="167640" y="153352"/>
                  </a:cubicBezTo>
                  <a:lnTo>
                    <a:pt x="167640" y="150825"/>
                  </a:lnTo>
                  <a:lnTo>
                    <a:pt x="170180" y="150825"/>
                  </a:lnTo>
                  <a:cubicBezTo>
                    <a:pt x="171450" y="148285"/>
                    <a:pt x="170180" y="144475"/>
                    <a:pt x="170180" y="141935"/>
                  </a:cubicBezTo>
                  <a:cubicBezTo>
                    <a:pt x="171450" y="140652"/>
                    <a:pt x="172720" y="141935"/>
                    <a:pt x="173990" y="140652"/>
                  </a:cubicBezTo>
                  <a:lnTo>
                    <a:pt x="173990" y="138125"/>
                  </a:lnTo>
                  <a:cubicBezTo>
                    <a:pt x="173990" y="138125"/>
                    <a:pt x="176530" y="139382"/>
                    <a:pt x="176530" y="138125"/>
                  </a:cubicBezTo>
                  <a:lnTo>
                    <a:pt x="176530" y="135585"/>
                  </a:lnTo>
                  <a:lnTo>
                    <a:pt x="179070" y="135585"/>
                  </a:lnTo>
                  <a:cubicBezTo>
                    <a:pt x="180340" y="133032"/>
                    <a:pt x="179070" y="129235"/>
                    <a:pt x="180340" y="126682"/>
                  </a:cubicBezTo>
                  <a:cubicBezTo>
                    <a:pt x="180340" y="125425"/>
                    <a:pt x="181610" y="126682"/>
                    <a:pt x="182880" y="125425"/>
                  </a:cubicBezTo>
                  <a:lnTo>
                    <a:pt x="182880" y="122885"/>
                  </a:lnTo>
                  <a:cubicBezTo>
                    <a:pt x="184150" y="122885"/>
                    <a:pt x="185420" y="124142"/>
                    <a:pt x="185420" y="122885"/>
                  </a:cubicBezTo>
                  <a:lnTo>
                    <a:pt x="185420" y="120332"/>
                  </a:lnTo>
                  <a:cubicBezTo>
                    <a:pt x="189230" y="121602"/>
                    <a:pt x="189230" y="117792"/>
                    <a:pt x="189230" y="116535"/>
                  </a:cubicBezTo>
                  <a:lnTo>
                    <a:pt x="189230" y="113982"/>
                  </a:lnTo>
                  <a:cubicBezTo>
                    <a:pt x="189230" y="113982"/>
                    <a:pt x="191770" y="113982"/>
                    <a:pt x="191770" y="112725"/>
                  </a:cubicBezTo>
                  <a:lnTo>
                    <a:pt x="191770" y="111442"/>
                  </a:lnTo>
                  <a:cubicBezTo>
                    <a:pt x="193040" y="110185"/>
                    <a:pt x="194310" y="111442"/>
                    <a:pt x="195580" y="110185"/>
                  </a:cubicBezTo>
                  <a:lnTo>
                    <a:pt x="195580" y="107632"/>
                  </a:lnTo>
                  <a:lnTo>
                    <a:pt x="196850" y="107632"/>
                  </a:lnTo>
                  <a:cubicBezTo>
                    <a:pt x="198120" y="105092"/>
                    <a:pt x="198120" y="101282"/>
                    <a:pt x="198120" y="98742"/>
                  </a:cubicBezTo>
                  <a:cubicBezTo>
                    <a:pt x="199390" y="98742"/>
                    <a:pt x="200660" y="98742"/>
                    <a:pt x="200660" y="97485"/>
                  </a:cubicBezTo>
                  <a:lnTo>
                    <a:pt x="200660" y="96202"/>
                  </a:lnTo>
                  <a:cubicBezTo>
                    <a:pt x="201930" y="94932"/>
                    <a:pt x="203200" y="96202"/>
                    <a:pt x="204470" y="94932"/>
                  </a:cubicBezTo>
                  <a:lnTo>
                    <a:pt x="204470" y="92392"/>
                  </a:lnTo>
                  <a:lnTo>
                    <a:pt x="207010" y="92392"/>
                  </a:lnTo>
                  <a:cubicBezTo>
                    <a:pt x="208293" y="89852"/>
                    <a:pt x="207010" y="86042"/>
                    <a:pt x="207010" y="83502"/>
                  </a:cubicBezTo>
                  <a:cubicBezTo>
                    <a:pt x="208293" y="83502"/>
                    <a:pt x="209550" y="83502"/>
                    <a:pt x="210820" y="82232"/>
                  </a:cubicBezTo>
                  <a:lnTo>
                    <a:pt x="210820" y="80975"/>
                  </a:lnTo>
                  <a:cubicBezTo>
                    <a:pt x="213360" y="82232"/>
                    <a:pt x="213360" y="78435"/>
                    <a:pt x="213360" y="77152"/>
                  </a:cubicBezTo>
                  <a:lnTo>
                    <a:pt x="213360" y="74625"/>
                  </a:lnTo>
                  <a:lnTo>
                    <a:pt x="215900" y="74625"/>
                  </a:lnTo>
                  <a:cubicBezTo>
                    <a:pt x="217170" y="72085"/>
                    <a:pt x="215900" y="68275"/>
                    <a:pt x="215900" y="65735"/>
                  </a:cubicBezTo>
                  <a:cubicBezTo>
                    <a:pt x="219710" y="66992"/>
                    <a:pt x="219710" y="63182"/>
                    <a:pt x="219710" y="61925"/>
                  </a:cubicBezTo>
                  <a:lnTo>
                    <a:pt x="219710" y="59385"/>
                  </a:lnTo>
                  <a:cubicBezTo>
                    <a:pt x="219710" y="59385"/>
                    <a:pt x="222250" y="59385"/>
                    <a:pt x="222250" y="58102"/>
                  </a:cubicBezTo>
                  <a:lnTo>
                    <a:pt x="222250" y="55575"/>
                  </a:lnTo>
                  <a:cubicBezTo>
                    <a:pt x="224790" y="58102"/>
                    <a:pt x="226060" y="54292"/>
                    <a:pt x="226060" y="51752"/>
                  </a:cubicBezTo>
                  <a:lnTo>
                    <a:pt x="226060" y="50482"/>
                  </a:lnTo>
                  <a:cubicBezTo>
                    <a:pt x="228600" y="51752"/>
                    <a:pt x="228600" y="47942"/>
                    <a:pt x="228600" y="46673"/>
                  </a:cubicBezTo>
                  <a:lnTo>
                    <a:pt x="228600" y="44132"/>
                  </a:lnTo>
                  <a:cubicBezTo>
                    <a:pt x="229870" y="44132"/>
                    <a:pt x="231140" y="44132"/>
                    <a:pt x="231140" y="42863"/>
                  </a:cubicBezTo>
                  <a:lnTo>
                    <a:pt x="231140" y="40323"/>
                  </a:lnTo>
                  <a:lnTo>
                    <a:pt x="233693" y="40323"/>
                  </a:lnTo>
                  <a:cubicBezTo>
                    <a:pt x="234950" y="37782"/>
                    <a:pt x="234950" y="35242"/>
                    <a:pt x="234950" y="31432"/>
                  </a:cubicBezTo>
                  <a:cubicBezTo>
                    <a:pt x="234950" y="31432"/>
                    <a:pt x="237490" y="32702"/>
                    <a:pt x="237490" y="31432"/>
                  </a:cubicBezTo>
                  <a:lnTo>
                    <a:pt x="237490" y="28892"/>
                  </a:lnTo>
                  <a:cubicBezTo>
                    <a:pt x="238760" y="28892"/>
                    <a:pt x="240043" y="28892"/>
                    <a:pt x="241300" y="27623"/>
                  </a:cubicBezTo>
                  <a:lnTo>
                    <a:pt x="241300" y="25082"/>
                  </a:lnTo>
                  <a:cubicBezTo>
                    <a:pt x="243840" y="27623"/>
                    <a:pt x="243840" y="23813"/>
                    <a:pt x="243840" y="21273"/>
                  </a:cubicBezTo>
                  <a:lnTo>
                    <a:pt x="243840" y="20002"/>
                  </a:lnTo>
                  <a:cubicBezTo>
                    <a:pt x="245110" y="20002"/>
                    <a:pt x="246393" y="20002"/>
                    <a:pt x="246393" y="18732"/>
                  </a:cubicBezTo>
                  <a:lnTo>
                    <a:pt x="246393" y="16192"/>
                  </a:lnTo>
                  <a:cubicBezTo>
                    <a:pt x="250190" y="17463"/>
                    <a:pt x="250190" y="14923"/>
                    <a:pt x="250190" y="12382"/>
                  </a:cubicBezTo>
                  <a:lnTo>
                    <a:pt x="250190" y="9842"/>
                  </a:lnTo>
                  <a:cubicBezTo>
                    <a:pt x="252743" y="12382"/>
                    <a:pt x="252743" y="8573"/>
                    <a:pt x="252743" y="6032"/>
                  </a:cubicBezTo>
                  <a:lnTo>
                    <a:pt x="252743" y="4763"/>
                  </a:lnTo>
                  <a:cubicBezTo>
                    <a:pt x="258448" y="7620"/>
                    <a:pt x="257731" y="1905"/>
                    <a:pt x="260231" y="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4" name="Shape 74"/>
            <p:cNvSpPr/>
            <p:nvPr/>
          </p:nvSpPr>
          <p:spPr>
            <a:xfrm>
              <a:off x="66046" y="1448832"/>
              <a:ext cx="283210" cy="377190"/>
            </a:xfrm>
            <a:custGeom>
              <a:avLst/>
              <a:gdLst/>
              <a:ahLst/>
              <a:cxnLst/>
              <a:rect l="0" t="0" r="0" b="0"/>
              <a:pathLst>
                <a:path w="283210" h="377190">
                  <a:moveTo>
                    <a:pt x="11430" y="0"/>
                  </a:moveTo>
                  <a:cubicBezTo>
                    <a:pt x="10160" y="2540"/>
                    <a:pt x="13970" y="3810"/>
                    <a:pt x="15240" y="2540"/>
                  </a:cubicBezTo>
                  <a:lnTo>
                    <a:pt x="17780" y="2540"/>
                  </a:lnTo>
                  <a:cubicBezTo>
                    <a:pt x="17780" y="3810"/>
                    <a:pt x="17780" y="5080"/>
                    <a:pt x="19050" y="6350"/>
                  </a:cubicBezTo>
                  <a:lnTo>
                    <a:pt x="21590" y="6350"/>
                  </a:lnTo>
                  <a:cubicBezTo>
                    <a:pt x="21590" y="7620"/>
                    <a:pt x="20320" y="10160"/>
                    <a:pt x="21590" y="11430"/>
                  </a:cubicBezTo>
                  <a:lnTo>
                    <a:pt x="24130" y="11430"/>
                  </a:lnTo>
                  <a:cubicBezTo>
                    <a:pt x="24130" y="12700"/>
                    <a:pt x="24130" y="13970"/>
                    <a:pt x="25400" y="15240"/>
                  </a:cubicBezTo>
                  <a:lnTo>
                    <a:pt x="26670" y="15240"/>
                  </a:lnTo>
                  <a:cubicBezTo>
                    <a:pt x="27940" y="17780"/>
                    <a:pt x="26670" y="19050"/>
                    <a:pt x="27940" y="21590"/>
                  </a:cubicBezTo>
                  <a:lnTo>
                    <a:pt x="30480" y="21590"/>
                  </a:lnTo>
                  <a:cubicBezTo>
                    <a:pt x="30480" y="21590"/>
                    <a:pt x="29210" y="24130"/>
                    <a:pt x="30480" y="24130"/>
                  </a:cubicBezTo>
                  <a:lnTo>
                    <a:pt x="33020" y="24130"/>
                  </a:lnTo>
                  <a:cubicBezTo>
                    <a:pt x="33020" y="25400"/>
                    <a:pt x="33020" y="26683"/>
                    <a:pt x="34290" y="26683"/>
                  </a:cubicBezTo>
                  <a:lnTo>
                    <a:pt x="36830" y="26683"/>
                  </a:lnTo>
                  <a:cubicBezTo>
                    <a:pt x="36830" y="27940"/>
                    <a:pt x="35560" y="29210"/>
                    <a:pt x="36830" y="30480"/>
                  </a:cubicBezTo>
                  <a:lnTo>
                    <a:pt x="39370" y="30480"/>
                  </a:lnTo>
                  <a:cubicBezTo>
                    <a:pt x="39370" y="33033"/>
                    <a:pt x="39370" y="36830"/>
                    <a:pt x="40640" y="39383"/>
                  </a:cubicBezTo>
                  <a:lnTo>
                    <a:pt x="41910" y="39383"/>
                  </a:lnTo>
                  <a:cubicBezTo>
                    <a:pt x="43180" y="40640"/>
                    <a:pt x="41910" y="41910"/>
                    <a:pt x="43180" y="41910"/>
                  </a:cubicBezTo>
                  <a:lnTo>
                    <a:pt x="45720" y="41910"/>
                  </a:lnTo>
                  <a:cubicBezTo>
                    <a:pt x="45720" y="44450"/>
                    <a:pt x="44450" y="46990"/>
                    <a:pt x="45720" y="48260"/>
                  </a:cubicBezTo>
                  <a:lnTo>
                    <a:pt x="48260" y="48260"/>
                  </a:lnTo>
                  <a:cubicBezTo>
                    <a:pt x="48260" y="50800"/>
                    <a:pt x="48260" y="53340"/>
                    <a:pt x="49530" y="54610"/>
                  </a:cubicBezTo>
                  <a:lnTo>
                    <a:pt x="52070" y="54610"/>
                  </a:lnTo>
                  <a:cubicBezTo>
                    <a:pt x="52070" y="57150"/>
                    <a:pt x="50800" y="59690"/>
                    <a:pt x="52070" y="60960"/>
                  </a:cubicBezTo>
                  <a:lnTo>
                    <a:pt x="54610" y="60960"/>
                  </a:lnTo>
                  <a:cubicBezTo>
                    <a:pt x="54610" y="62230"/>
                    <a:pt x="54610" y="64783"/>
                    <a:pt x="55880" y="67310"/>
                  </a:cubicBezTo>
                  <a:lnTo>
                    <a:pt x="57150" y="67310"/>
                  </a:lnTo>
                  <a:cubicBezTo>
                    <a:pt x="58420" y="69850"/>
                    <a:pt x="57150" y="73660"/>
                    <a:pt x="58420" y="76200"/>
                  </a:cubicBezTo>
                  <a:lnTo>
                    <a:pt x="60960" y="76200"/>
                  </a:lnTo>
                  <a:cubicBezTo>
                    <a:pt x="60960" y="77483"/>
                    <a:pt x="59690" y="78740"/>
                    <a:pt x="60960" y="78740"/>
                  </a:cubicBezTo>
                  <a:lnTo>
                    <a:pt x="63500" y="78740"/>
                  </a:lnTo>
                  <a:cubicBezTo>
                    <a:pt x="63500" y="81280"/>
                    <a:pt x="63500" y="83833"/>
                    <a:pt x="64770" y="85090"/>
                  </a:cubicBezTo>
                  <a:lnTo>
                    <a:pt x="67310" y="85090"/>
                  </a:lnTo>
                  <a:cubicBezTo>
                    <a:pt x="67310" y="87630"/>
                    <a:pt x="66040" y="90183"/>
                    <a:pt x="67310" y="91440"/>
                  </a:cubicBezTo>
                  <a:lnTo>
                    <a:pt x="69850" y="91440"/>
                  </a:lnTo>
                  <a:cubicBezTo>
                    <a:pt x="69850" y="92710"/>
                    <a:pt x="69850" y="93980"/>
                    <a:pt x="71120" y="93980"/>
                  </a:cubicBezTo>
                  <a:lnTo>
                    <a:pt x="72390" y="93980"/>
                  </a:lnTo>
                  <a:cubicBezTo>
                    <a:pt x="73660" y="95250"/>
                    <a:pt x="72390" y="96533"/>
                    <a:pt x="73660" y="97790"/>
                  </a:cubicBezTo>
                  <a:lnTo>
                    <a:pt x="76200" y="97790"/>
                  </a:lnTo>
                  <a:cubicBezTo>
                    <a:pt x="76200" y="100330"/>
                    <a:pt x="74930" y="104140"/>
                    <a:pt x="76200" y="106680"/>
                  </a:cubicBezTo>
                  <a:lnTo>
                    <a:pt x="78740" y="106680"/>
                  </a:lnTo>
                  <a:cubicBezTo>
                    <a:pt x="78740" y="107950"/>
                    <a:pt x="78740" y="109233"/>
                    <a:pt x="80010" y="109233"/>
                  </a:cubicBezTo>
                  <a:lnTo>
                    <a:pt x="82550" y="109233"/>
                  </a:lnTo>
                  <a:cubicBezTo>
                    <a:pt x="82550" y="110490"/>
                    <a:pt x="81280" y="111760"/>
                    <a:pt x="82550" y="113030"/>
                  </a:cubicBezTo>
                  <a:lnTo>
                    <a:pt x="85090" y="113030"/>
                  </a:lnTo>
                  <a:cubicBezTo>
                    <a:pt x="85090" y="114300"/>
                    <a:pt x="85090" y="116840"/>
                    <a:pt x="86360" y="118110"/>
                  </a:cubicBezTo>
                  <a:lnTo>
                    <a:pt x="87630" y="118110"/>
                  </a:lnTo>
                  <a:cubicBezTo>
                    <a:pt x="88900" y="119380"/>
                    <a:pt x="87630" y="120650"/>
                    <a:pt x="88900" y="121933"/>
                  </a:cubicBezTo>
                  <a:lnTo>
                    <a:pt x="91440" y="121933"/>
                  </a:lnTo>
                  <a:cubicBezTo>
                    <a:pt x="91440" y="123190"/>
                    <a:pt x="90170" y="124460"/>
                    <a:pt x="91440" y="124460"/>
                  </a:cubicBezTo>
                  <a:lnTo>
                    <a:pt x="93980" y="124460"/>
                  </a:lnTo>
                  <a:cubicBezTo>
                    <a:pt x="93980" y="127000"/>
                    <a:pt x="93980" y="129540"/>
                    <a:pt x="95250" y="130810"/>
                  </a:cubicBezTo>
                  <a:lnTo>
                    <a:pt x="97790" y="130810"/>
                  </a:lnTo>
                  <a:cubicBezTo>
                    <a:pt x="97790" y="133350"/>
                    <a:pt x="96520" y="135890"/>
                    <a:pt x="97790" y="137160"/>
                  </a:cubicBezTo>
                  <a:lnTo>
                    <a:pt x="100330" y="137160"/>
                  </a:lnTo>
                  <a:cubicBezTo>
                    <a:pt x="100330" y="138430"/>
                    <a:pt x="100330" y="139700"/>
                    <a:pt x="101600" y="139700"/>
                  </a:cubicBezTo>
                  <a:lnTo>
                    <a:pt x="102870" y="139700"/>
                  </a:lnTo>
                  <a:cubicBezTo>
                    <a:pt x="104140" y="143510"/>
                    <a:pt x="102870" y="146050"/>
                    <a:pt x="104140" y="148590"/>
                  </a:cubicBezTo>
                  <a:lnTo>
                    <a:pt x="106680" y="148590"/>
                  </a:lnTo>
                  <a:cubicBezTo>
                    <a:pt x="106680" y="149860"/>
                    <a:pt x="105410" y="151130"/>
                    <a:pt x="106680" y="152400"/>
                  </a:cubicBezTo>
                  <a:lnTo>
                    <a:pt x="109220" y="152400"/>
                  </a:lnTo>
                  <a:cubicBezTo>
                    <a:pt x="109220" y="153683"/>
                    <a:pt x="109220" y="156210"/>
                    <a:pt x="110490" y="158750"/>
                  </a:cubicBezTo>
                  <a:lnTo>
                    <a:pt x="113030" y="158750"/>
                  </a:lnTo>
                  <a:cubicBezTo>
                    <a:pt x="113030" y="160033"/>
                    <a:pt x="111760" y="162560"/>
                    <a:pt x="113030" y="163830"/>
                  </a:cubicBezTo>
                  <a:lnTo>
                    <a:pt x="115570" y="163830"/>
                  </a:lnTo>
                  <a:cubicBezTo>
                    <a:pt x="115570" y="165100"/>
                    <a:pt x="115570" y="166383"/>
                    <a:pt x="116840" y="167640"/>
                  </a:cubicBezTo>
                  <a:lnTo>
                    <a:pt x="118110" y="167640"/>
                  </a:lnTo>
                  <a:cubicBezTo>
                    <a:pt x="119380" y="168910"/>
                    <a:pt x="118110" y="171450"/>
                    <a:pt x="119380" y="173990"/>
                  </a:cubicBezTo>
                  <a:lnTo>
                    <a:pt x="121920" y="173990"/>
                  </a:lnTo>
                  <a:cubicBezTo>
                    <a:pt x="121920" y="175260"/>
                    <a:pt x="120650" y="177800"/>
                    <a:pt x="121920" y="179083"/>
                  </a:cubicBezTo>
                  <a:lnTo>
                    <a:pt x="124460" y="179083"/>
                  </a:lnTo>
                  <a:cubicBezTo>
                    <a:pt x="124460" y="180340"/>
                    <a:pt x="124460" y="181610"/>
                    <a:pt x="125730" y="182880"/>
                  </a:cubicBezTo>
                  <a:lnTo>
                    <a:pt x="128270" y="182880"/>
                  </a:lnTo>
                  <a:cubicBezTo>
                    <a:pt x="128270" y="184150"/>
                    <a:pt x="127000" y="185433"/>
                    <a:pt x="128270" y="185433"/>
                  </a:cubicBezTo>
                  <a:lnTo>
                    <a:pt x="130810" y="185433"/>
                  </a:lnTo>
                  <a:cubicBezTo>
                    <a:pt x="130810" y="186690"/>
                    <a:pt x="130810" y="187960"/>
                    <a:pt x="132080" y="189230"/>
                  </a:cubicBezTo>
                  <a:lnTo>
                    <a:pt x="133350" y="189230"/>
                  </a:lnTo>
                  <a:cubicBezTo>
                    <a:pt x="132080" y="191783"/>
                    <a:pt x="135890" y="191783"/>
                    <a:pt x="137160" y="191783"/>
                  </a:cubicBezTo>
                  <a:lnTo>
                    <a:pt x="139700" y="191783"/>
                  </a:lnTo>
                  <a:cubicBezTo>
                    <a:pt x="139700" y="194310"/>
                    <a:pt x="139700" y="198133"/>
                    <a:pt x="140970" y="200660"/>
                  </a:cubicBezTo>
                  <a:lnTo>
                    <a:pt x="143510" y="200660"/>
                  </a:lnTo>
                  <a:cubicBezTo>
                    <a:pt x="143510" y="201930"/>
                    <a:pt x="142240" y="203200"/>
                    <a:pt x="143510" y="204483"/>
                  </a:cubicBezTo>
                  <a:lnTo>
                    <a:pt x="146050" y="204483"/>
                  </a:lnTo>
                  <a:cubicBezTo>
                    <a:pt x="146050" y="204483"/>
                    <a:pt x="146050" y="207010"/>
                    <a:pt x="147320" y="207010"/>
                  </a:cubicBezTo>
                  <a:lnTo>
                    <a:pt x="148590" y="207010"/>
                  </a:lnTo>
                  <a:cubicBezTo>
                    <a:pt x="149860" y="209550"/>
                    <a:pt x="148590" y="212090"/>
                    <a:pt x="149860" y="213360"/>
                  </a:cubicBezTo>
                  <a:lnTo>
                    <a:pt x="152400" y="213360"/>
                  </a:lnTo>
                  <a:cubicBezTo>
                    <a:pt x="152400" y="214630"/>
                    <a:pt x="151130" y="215900"/>
                    <a:pt x="152400" y="215900"/>
                  </a:cubicBezTo>
                  <a:lnTo>
                    <a:pt x="154940" y="215900"/>
                  </a:lnTo>
                  <a:cubicBezTo>
                    <a:pt x="154940" y="217183"/>
                    <a:pt x="154940" y="218440"/>
                    <a:pt x="156210" y="219710"/>
                  </a:cubicBezTo>
                  <a:lnTo>
                    <a:pt x="158750" y="219710"/>
                  </a:lnTo>
                  <a:cubicBezTo>
                    <a:pt x="158750" y="220980"/>
                    <a:pt x="157480" y="223533"/>
                    <a:pt x="158750" y="224790"/>
                  </a:cubicBezTo>
                  <a:lnTo>
                    <a:pt x="161290" y="224790"/>
                  </a:lnTo>
                  <a:cubicBezTo>
                    <a:pt x="160020" y="228600"/>
                    <a:pt x="162560" y="228600"/>
                    <a:pt x="165100" y="228600"/>
                  </a:cubicBezTo>
                  <a:lnTo>
                    <a:pt x="167640" y="228600"/>
                  </a:lnTo>
                  <a:cubicBezTo>
                    <a:pt x="167640" y="231140"/>
                    <a:pt x="166370" y="234950"/>
                    <a:pt x="167640" y="237490"/>
                  </a:cubicBezTo>
                  <a:lnTo>
                    <a:pt x="170180" y="237490"/>
                  </a:lnTo>
                  <a:cubicBezTo>
                    <a:pt x="168910" y="240030"/>
                    <a:pt x="172720" y="241300"/>
                    <a:pt x="173990" y="240030"/>
                  </a:cubicBezTo>
                  <a:lnTo>
                    <a:pt x="176530" y="240030"/>
                  </a:lnTo>
                  <a:cubicBezTo>
                    <a:pt x="176530" y="243840"/>
                    <a:pt x="176530" y="247650"/>
                    <a:pt x="177800" y="250190"/>
                  </a:cubicBezTo>
                  <a:lnTo>
                    <a:pt x="179070" y="250190"/>
                  </a:lnTo>
                  <a:cubicBezTo>
                    <a:pt x="180340" y="250190"/>
                    <a:pt x="179070" y="252730"/>
                    <a:pt x="180340" y="252730"/>
                  </a:cubicBezTo>
                  <a:lnTo>
                    <a:pt x="182880" y="252730"/>
                  </a:lnTo>
                  <a:cubicBezTo>
                    <a:pt x="182880" y="254000"/>
                    <a:pt x="181610" y="255283"/>
                    <a:pt x="182880" y="255283"/>
                  </a:cubicBezTo>
                  <a:lnTo>
                    <a:pt x="185420" y="255283"/>
                  </a:lnTo>
                  <a:cubicBezTo>
                    <a:pt x="185420" y="259080"/>
                    <a:pt x="185420" y="262890"/>
                    <a:pt x="186690" y="265430"/>
                  </a:cubicBezTo>
                  <a:lnTo>
                    <a:pt x="189230" y="265430"/>
                  </a:lnTo>
                  <a:cubicBezTo>
                    <a:pt x="189230" y="265430"/>
                    <a:pt x="187960" y="267983"/>
                    <a:pt x="189230" y="267983"/>
                  </a:cubicBezTo>
                  <a:lnTo>
                    <a:pt x="191770" y="267983"/>
                  </a:lnTo>
                  <a:cubicBezTo>
                    <a:pt x="191770" y="269240"/>
                    <a:pt x="191770" y="270510"/>
                    <a:pt x="193040" y="270510"/>
                  </a:cubicBezTo>
                  <a:lnTo>
                    <a:pt x="194310" y="270510"/>
                  </a:lnTo>
                  <a:cubicBezTo>
                    <a:pt x="195580" y="273050"/>
                    <a:pt x="194310" y="275590"/>
                    <a:pt x="195580" y="276860"/>
                  </a:cubicBezTo>
                  <a:lnTo>
                    <a:pt x="198120" y="276860"/>
                  </a:lnTo>
                  <a:cubicBezTo>
                    <a:pt x="198120" y="278130"/>
                    <a:pt x="196850" y="279400"/>
                    <a:pt x="198120" y="280683"/>
                  </a:cubicBezTo>
                  <a:lnTo>
                    <a:pt x="200660" y="280683"/>
                  </a:lnTo>
                  <a:cubicBezTo>
                    <a:pt x="200660" y="280683"/>
                    <a:pt x="200660" y="283210"/>
                    <a:pt x="201930" y="283210"/>
                  </a:cubicBezTo>
                  <a:lnTo>
                    <a:pt x="204470" y="283210"/>
                  </a:lnTo>
                  <a:cubicBezTo>
                    <a:pt x="204470" y="285750"/>
                    <a:pt x="203200" y="288290"/>
                    <a:pt x="204470" y="289560"/>
                  </a:cubicBezTo>
                  <a:lnTo>
                    <a:pt x="207010" y="289560"/>
                  </a:lnTo>
                  <a:cubicBezTo>
                    <a:pt x="207010" y="290830"/>
                    <a:pt x="207010" y="292100"/>
                    <a:pt x="208280" y="292100"/>
                  </a:cubicBezTo>
                  <a:lnTo>
                    <a:pt x="209550" y="292100"/>
                  </a:lnTo>
                  <a:cubicBezTo>
                    <a:pt x="210820" y="293383"/>
                    <a:pt x="209550" y="294640"/>
                    <a:pt x="210820" y="295910"/>
                  </a:cubicBezTo>
                  <a:lnTo>
                    <a:pt x="213360" y="295910"/>
                  </a:lnTo>
                  <a:cubicBezTo>
                    <a:pt x="212090" y="298450"/>
                    <a:pt x="214630" y="298450"/>
                    <a:pt x="217170" y="298450"/>
                  </a:cubicBezTo>
                  <a:lnTo>
                    <a:pt x="219710" y="298450"/>
                  </a:lnTo>
                  <a:cubicBezTo>
                    <a:pt x="219710" y="299733"/>
                    <a:pt x="218440" y="300990"/>
                    <a:pt x="219710" y="300990"/>
                  </a:cubicBezTo>
                  <a:lnTo>
                    <a:pt x="222250" y="300990"/>
                  </a:lnTo>
                  <a:cubicBezTo>
                    <a:pt x="222250" y="302260"/>
                    <a:pt x="222250" y="303530"/>
                    <a:pt x="223520" y="304800"/>
                  </a:cubicBezTo>
                  <a:lnTo>
                    <a:pt x="224790" y="304800"/>
                  </a:lnTo>
                  <a:cubicBezTo>
                    <a:pt x="226060" y="306083"/>
                    <a:pt x="224790" y="308610"/>
                    <a:pt x="226060" y="311150"/>
                  </a:cubicBezTo>
                  <a:lnTo>
                    <a:pt x="228600" y="311150"/>
                  </a:lnTo>
                  <a:cubicBezTo>
                    <a:pt x="228600" y="311150"/>
                    <a:pt x="227330" y="313690"/>
                    <a:pt x="228600" y="313690"/>
                  </a:cubicBezTo>
                  <a:lnTo>
                    <a:pt x="231140" y="313690"/>
                  </a:lnTo>
                  <a:cubicBezTo>
                    <a:pt x="231140" y="316230"/>
                    <a:pt x="231140" y="318783"/>
                    <a:pt x="232410" y="320040"/>
                  </a:cubicBezTo>
                  <a:lnTo>
                    <a:pt x="234950" y="320040"/>
                  </a:lnTo>
                  <a:cubicBezTo>
                    <a:pt x="234950" y="321310"/>
                    <a:pt x="233680" y="322580"/>
                    <a:pt x="234950" y="322580"/>
                  </a:cubicBezTo>
                  <a:lnTo>
                    <a:pt x="237490" y="322580"/>
                  </a:lnTo>
                  <a:cubicBezTo>
                    <a:pt x="237490" y="323850"/>
                    <a:pt x="237490" y="325133"/>
                    <a:pt x="238760" y="326390"/>
                  </a:cubicBezTo>
                  <a:lnTo>
                    <a:pt x="240030" y="326390"/>
                  </a:lnTo>
                  <a:cubicBezTo>
                    <a:pt x="241300" y="326390"/>
                    <a:pt x="240030" y="328930"/>
                    <a:pt x="241300" y="328930"/>
                  </a:cubicBezTo>
                  <a:lnTo>
                    <a:pt x="243840" y="328930"/>
                  </a:lnTo>
                  <a:cubicBezTo>
                    <a:pt x="243840" y="330200"/>
                    <a:pt x="242570" y="331483"/>
                    <a:pt x="243840" y="331483"/>
                  </a:cubicBezTo>
                  <a:lnTo>
                    <a:pt x="246380" y="331483"/>
                  </a:lnTo>
                  <a:cubicBezTo>
                    <a:pt x="246380" y="332740"/>
                    <a:pt x="246380" y="334010"/>
                    <a:pt x="247650" y="335280"/>
                  </a:cubicBezTo>
                  <a:lnTo>
                    <a:pt x="250190" y="335280"/>
                  </a:lnTo>
                  <a:cubicBezTo>
                    <a:pt x="250190" y="336550"/>
                    <a:pt x="248920" y="337833"/>
                    <a:pt x="250190" y="337833"/>
                  </a:cubicBezTo>
                  <a:lnTo>
                    <a:pt x="252730" y="337833"/>
                  </a:lnTo>
                  <a:cubicBezTo>
                    <a:pt x="252730" y="339090"/>
                    <a:pt x="252730" y="340360"/>
                    <a:pt x="254000" y="341630"/>
                  </a:cubicBezTo>
                  <a:lnTo>
                    <a:pt x="255270" y="341630"/>
                  </a:lnTo>
                  <a:cubicBezTo>
                    <a:pt x="256540" y="341630"/>
                    <a:pt x="255270" y="344183"/>
                    <a:pt x="256540" y="344183"/>
                  </a:cubicBezTo>
                  <a:lnTo>
                    <a:pt x="259080" y="344183"/>
                  </a:lnTo>
                  <a:cubicBezTo>
                    <a:pt x="259080" y="345440"/>
                    <a:pt x="257810" y="346710"/>
                    <a:pt x="259080" y="346710"/>
                  </a:cubicBezTo>
                  <a:lnTo>
                    <a:pt x="261620" y="346710"/>
                  </a:lnTo>
                  <a:cubicBezTo>
                    <a:pt x="261620" y="347980"/>
                    <a:pt x="261620" y="349250"/>
                    <a:pt x="262890" y="350533"/>
                  </a:cubicBezTo>
                  <a:lnTo>
                    <a:pt x="265430" y="350533"/>
                  </a:lnTo>
                  <a:cubicBezTo>
                    <a:pt x="265430" y="351790"/>
                    <a:pt x="264160" y="353060"/>
                    <a:pt x="265430" y="353060"/>
                  </a:cubicBezTo>
                  <a:lnTo>
                    <a:pt x="267970" y="353060"/>
                  </a:lnTo>
                  <a:cubicBezTo>
                    <a:pt x="267970" y="354330"/>
                    <a:pt x="267970" y="355600"/>
                    <a:pt x="269240" y="356883"/>
                  </a:cubicBezTo>
                  <a:lnTo>
                    <a:pt x="270510" y="356883"/>
                  </a:lnTo>
                  <a:cubicBezTo>
                    <a:pt x="271780" y="356883"/>
                    <a:pt x="270510" y="359410"/>
                    <a:pt x="271780" y="359410"/>
                  </a:cubicBezTo>
                  <a:lnTo>
                    <a:pt x="274320" y="359410"/>
                  </a:lnTo>
                  <a:cubicBezTo>
                    <a:pt x="274320" y="360680"/>
                    <a:pt x="273050" y="361950"/>
                    <a:pt x="274320" y="361950"/>
                  </a:cubicBezTo>
                  <a:lnTo>
                    <a:pt x="276860" y="361950"/>
                  </a:lnTo>
                  <a:cubicBezTo>
                    <a:pt x="276860" y="363233"/>
                    <a:pt x="276860" y="364490"/>
                    <a:pt x="278130" y="365760"/>
                  </a:cubicBezTo>
                  <a:lnTo>
                    <a:pt x="280670" y="365760"/>
                  </a:lnTo>
                  <a:cubicBezTo>
                    <a:pt x="280670" y="367030"/>
                    <a:pt x="279400" y="368300"/>
                    <a:pt x="280670" y="368300"/>
                  </a:cubicBezTo>
                  <a:lnTo>
                    <a:pt x="283210" y="368300"/>
                  </a:lnTo>
                  <a:lnTo>
                    <a:pt x="283210" y="373380"/>
                  </a:lnTo>
                  <a:cubicBezTo>
                    <a:pt x="280670" y="374650"/>
                    <a:pt x="278130" y="373380"/>
                    <a:pt x="276860" y="374650"/>
                  </a:cubicBezTo>
                  <a:lnTo>
                    <a:pt x="276860" y="377190"/>
                  </a:lnTo>
                  <a:lnTo>
                    <a:pt x="269240" y="377190"/>
                  </a:lnTo>
                  <a:cubicBezTo>
                    <a:pt x="267970" y="373380"/>
                    <a:pt x="269240" y="370840"/>
                    <a:pt x="267970" y="368300"/>
                  </a:cubicBezTo>
                  <a:lnTo>
                    <a:pt x="265430" y="368300"/>
                  </a:lnTo>
                  <a:cubicBezTo>
                    <a:pt x="265430" y="367030"/>
                    <a:pt x="266700" y="365760"/>
                    <a:pt x="265430" y="364490"/>
                  </a:cubicBezTo>
                  <a:lnTo>
                    <a:pt x="262890" y="364490"/>
                  </a:lnTo>
                  <a:cubicBezTo>
                    <a:pt x="262890" y="363233"/>
                    <a:pt x="262890" y="361950"/>
                    <a:pt x="261620" y="361950"/>
                  </a:cubicBezTo>
                  <a:lnTo>
                    <a:pt x="259080" y="361950"/>
                  </a:lnTo>
                  <a:cubicBezTo>
                    <a:pt x="259080" y="360680"/>
                    <a:pt x="260350" y="359410"/>
                    <a:pt x="259080" y="358140"/>
                  </a:cubicBezTo>
                  <a:lnTo>
                    <a:pt x="256540" y="358140"/>
                  </a:lnTo>
                  <a:cubicBezTo>
                    <a:pt x="256540" y="358140"/>
                    <a:pt x="256540" y="355600"/>
                    <a:pt x="255270" y="355600"/>
                  </a:cubicBezTo>
                  <a:lnTo>
                    <a:pt x="254000" y="355600"/>
                  </a:lnTo>
                  <a:cubicBezTo>
                    <a:pt x="252730" y="354330"/>
                    <a:pt x="254000" y="353060"/>
                    <a:pt x="252730" y="353060"/>
                  </a:cubicBezTo>
                  <a:lnTo>
                    <a:pt x="250190" y="353060"/>
                  </a:lnTo>
                  <a:cubicBezTo>
                    <a:pt x="250190" y="351790"/>
                    <a:pt x="251460" y="350533"/>
                    <a:pt x="250190" y="349250"/>
                  </a:cubicBezTo>
                  <a:lnTo>
                    <a:pt x="247650" y="349250"/>
                  </a:lnTo>
                  <a:cubicBezTo>
                    <a:pt x="247650" y="347980"/>
                    <a:pt x="247650" y="346710"/>
                    <a:pt x="246380" y="346710"/>
                  </a:cubicBezTo>
                  <a:lnTo>
                    <a:pt x="243840" y="346710"/>
                  </a:lnTo>
                  <a:cubicBezTo>
                    <a:pt x="243840" y="345440"/>
                    <a:pt x="245110" y="344183"/>
                    <a:pt x="243840" y="342900"/>
                  </a:cubicBezTo>
                  <a:lnTo>
                    <a:pt x="241300" y="342900"/>
                  </a:lnTo>
                  <a:cubicBezTo>
                    <a:pt x="241300" y="342900"/>
                    <a:pt x="241300" y="340360"/>
                    <a:pt x="240030" y="340360"/>
                  </a:cubicBezTo>
                  <a:lnTo>
                    <a:pt x="238760" y="340360"/>
                  </a:lnTo>
                  <a:cubicBezTo>
                    <a:pt x="240030" y="337833"/>
                    <a:pt x="236220" y="336550"/>
                    <a:pt x="234950" y="337833"/>
                  </a:cubicBezTo>
                  <a:lnTo>
                    <a:pt x="232410" y="337833"/>
                  </a:lnTo>
                  <a:cubicBezTo>
                    <a:pt x="232410" y="335280"/>
                    <a:pt x="233680" y="328930"/>
                    <a:pt x="228600" y="331483"/>
                  </a:cubicBezTo>
                  <a:lnTo>
                    <a:pt x="226060" y="331483"/>
                  </a:lnTo>
                  <a:cubicBezTo>
                    <a:pt x="226060" y="330200"/>
                    <a:pt x="226060" y="328930"/>
                    <a:pt x="224790" y="327660"/>
                  </a:cubicBezTo>
                  <a:lnTo>
                    <a:pt x="223520" y="327660"/>
                  </a:lnTo>
                  <a:cubicBezTo>
                    <a:pt x="222250" y="325133"/>
                    <a:pt x="223520" y="321310"/>
                    <a:pt x="222250" y="318783"/>
                  </a:cubicBezTo>
                  <a:lnTo>
                    <a:pt x="219710" y="318783"/>
                  </a:lnTo>
                  <a:cubicBezTo>
                    <a:pt x="219710" y="317500"/>
                    <a:pt x="220980" y="314960"/>
                    <a:pt x="219710" y="312433"/>
                  </a:cubicBezTo>
                  <a:lnTo>
                    <a:pt x="217170" y="312433"/>
                  </a:lnTo>
                  <a:cubicBezTo>
                    <a:pt x="217170" y="312433"/>
                    <a:pt x="217170" y="309880"/>
                    <a:pt x="215900" y="309880"/>
                  </a:cubicBezTo>
                  <a:lnTo>
                    <a:pt x="213360" y="309880"/>
                  </a:lnTo>
                  <a:cubicBezTo>
                    <a:pt x="213360" y="307340"/>
                    <a:pt x="214630" y="304800"/>
                    <a:pt x="213360" y="303530"/>
                  </a:cubicBezTo>
                  <a:lnTo>
                    <a:pt x="210820" y="303530"/>
                  </a:lnTo>
                  <a:cubicBezTo>
                    <a:pt x="212090" y="300990"/>
                    <a:pt x="208280" y="300990"/>
                    <a:pt x="207010" y="300990"/>
                  </a:cubicBezTo>
                  <a:lnTo>
                    <a:pt x="204470" y="300990"/>
                  </a:lnTo>
                  <a:cubicBezTo>
                    <a:pt x="204470" y="298450"/>
                    <a:pt x="205740" y="295910"/>
                    <a:pt x="204470" y="294640"/>
                  </a:cubicBezTo>
                  <a:lnTo>
                    <a:pt x="201930" y="294640"/>
                  </a:lnTo>
                  <a:cubicBezTo>
                    <a:pt x="201930" y="293383"/>
                    <a:pt x="201930" y="292100"/>
                    <a:pt x="200660" y="292100"/>
                  </a:cubicBezTo>
                  <a:lnTo>
                    <a:pt x="198120" y="292100"/>
                  </a:lnTo>
                  <a:cubicBezTo>
                    <a:pt x="198120" y="290830"/>
                    <a:pt x="199390" y="289560"/>
                    <a:pt x="198120" y="288290"/>
                  </a:cubicBezTo>
                  <a:lnTo>
                    <a:pt x="195580" y="288290"/>
                  </a:lnTo>
                  <a:cubicBezTo>
                    <a:pt x="195580" y="287033"/>
                    <a:pt x="195580" y="285750"/>
                    <a:pt x="194310" y="285750"/>
                  </a:cubicBezTo>
                  <a:lnTo>
                    <a:pt x="193040" y="285750"/>
                  </a:lnTo>
                  <a:cubicBezTo>
                    <a:pt x="191770" y="284480"/>
                    <a:pt x="193040" y="283210"/>
                    <a:pt x="191770" y="281940"/>
                  </a:cubicBezTo>
                  <a:lnTo>
                    <a:pt x="189230" y="281940"/>
                  </a:lnTo>
                  <a:cubicBezTo>
                    <a:pt x="189230" y="281940"/>
                    <a:pt x="190500" y="279400"/>
                    <a:pt x="189230" y="279400"/>
                  </a:cubicBezTo>
                  <a:lnTo>
                    <a:pt x="186690" y="279400"/>
                  </a:lnTo>
                  <a:cubicBezTo>
                    <a:pt x="186690" y="276860"/>
                    <a:pt x="186690" y="274333"/>
                    <a:pt x="185420" y="273050"/>
                  </a:cubicBezTo>
                  <a:lnTo>
                    <a:pt x="182880" y="273050"/>
                  </a:lnTo>
                  <a:cubicBezTo>
                    <a:pt x="182880" y="271780"/>
                    <a:pt x="184150" y="270510"/>
                    <a:pt x="182880" y="270510"/>
                  </a:cubicBezTo>
                  <a:lnTo>
                    <a:pt x="180340" y="270510"/>
                  </a:lnTo>
                  <a:cubicBezTo>
                    <a:pt x="180340" y="269240"/>
                    <a:pt x="180340" y="267983"/>
                    <a:pt x="179070" y="266700"/>
                  </a:cubicBezTo>
                  <a:lnTo>
                    <a:pt x="177800" y="266700"/>
                  </a:lnTo>
                  <a:cubicBezTo>
                    <a:pt x="176530" y="266700"/>
                    <a:pt x="177800" y="264160"/>
                    <a:pt x="176530" y="264160"/>
                  </a:cubicBezTo>
                  <a:lnTo>
                    <a:pt x="173990" y="264160"/>
                  </a:lnTo>
                  <a:cubicBezTo>
                    <a:pt x="173990" y="262890"/>
                    <a:pt x="175260" y="261633"/>
                    <a:pt x="173990" y="261633"/>
                  </a:cubicBezTo>
                  <a:lnTo>
                    <a:pt x="171450" y="261633"/>
                  </a:lnTo>
                  <a:cubicBezTo>
                    <a:pt x="171450" y="260350"/>
                    <a:pt x="171450" y="259080"/>
                    <a:pt x="170180" y="257810"/>
                  </a:cubicBezTo>
                  <a:lnTo>
                    <a:pt x="167640" y="257810"/>
                  </a:lnTo>
                  <a:cubicBezTo>
                    <a:pt x="167640" y="255283"/>
                    <a:pt x="168910" y="250190"/>
                    <a:pt x="163830" y="251460"/>
                  </a:cubicBezTo>
                  <a:lnTo>
                    <a:pt x="162560" y="251460"/>
                  </a:lnTo>
                  <a:cubicBezTo>
                    <a:pt x="161290" y="251460"/>
                    <a:pt x="162560" y="248933"/>
                    <a:pt x="161290" y="248933"/>
                  </a:cubicBezTo>
                  <a:lnTo>
                    <a:pt x="158750" y="248933"/>
                  </a:lnTo>
                  <a:cubicBezTo>
                    <a:pt x="158750" y="246380"/>
                    <a:pt x="160020" y="243840"/>
                    <a:pt x="158750" y="242583"/>
                  </a:cubicBezTo>
                  <a:lnTo>
                    <a:pt x="156210" y="242583"/>
                  </a:lnTo>
                  <a:cubicBezTo>
                    <a:pt x="156210" y="241300"/>
                    <a:pt x="156210" y="240030"/>
                    <a:pt x="154940" y="240030"/>
                  </a:cubicBezTo>
                  <a:lnTo>
                    <a:pt x="152400" y="240030"/>
                  </a:lnTo>
                  <a:cubicBezTo>
                    <a:pt x="152400" y="238760"/>
                    <a:pt x="153670" y="237490"/>
                    <a:pt x="152400" y="236233"/>
                  </a:cubicBezTo>
                  <a:lnTo>
                    <a:pt x="149860" y="236233"/>
                  </a:lnTo>
                  <a:cubicBezTo>
                    <a:pt x="149860" y="234950"/>
                    <a:pt x="149860" y="232410"/>
                    <a:pt x="148590" y="231140"/>
                  </a:cubicBezTo>
                  <a:lnTo>
                    <a:pt x="147320" y="231140"/>
                  </a:lnTo>
                  <a:cubicBezTo>
                    <a:pt x="146050" y="229883"/>
                    <a:pt x="147320" y="228600"/>
                    <a:pt x="146050" y="227330"/>
                  </a:cubicBezTo>
                  <a:lnTo>
                    <a:pt x="143510" y="227330"/>
                  </a:lnTo>
                  <a:cubicBezTo>
                    <a:pt x="143510" y="226060"/>
                    <a:pt x="144780" y="224790"/>
                    <a:pt x="143510" y="224790"/>
                  </a:cubicBezTo>
                  <a:lnTo>
                    <a:pt x="140970" y="224790"/>
                  </a:lnTo>
                  <a:cubicBezTo>
                    <a:pt x="140970" y="223533"/>
                    <a:pt x="140970" y="222250"/>
                    <a:pt x="139700" y="220980"/>
                  </a:cubicBezTo>
                  <a:lnTo>
                    <a:pt x="137160" y="220980"/>
                  </a:lnTo>
                  <a:cubicBezTo>
                    <a:pt x="137160" y="220980"/>
                    <a:pt x="138430" y="218440"/>
                    <a:pt x="137160" y="218440"/>
                  </a:cubicBezTo>
                  <a:lnTo>
                    <a:pt x="134620" y="218440"/>
                  </a:lnTo>
                  <a:cubicBezTo>
                    <a:pt x="134620" y="217183"/>
                    <a:pt x="134620" y="215900"/>
                    <a:pt x="133350" y="215900"/>
                  </a:cubicBezTo>
                  <a:lnTo>
                    <a:pt x="132080" y="215900"/>
                  </a:lnTo>
                  <a:cubicBezTo>
                    <a:pt x="130810" y="213360"/>
                    <a:pt x="132080" y="207010"/>
                    <a:pt x="128270" y="209550"/>
                  </a:cubicBezTo>
                  <a:lnTo>
                    <a:pt x="125730" y="209550"/>
                  </a:lnTo>
                  <a:cubicBezTo>
                    <a:pt x="125730" y="207010"/>
                    <a:pt x="125730" y="204483"/>
                    <a:pt x="124460" y="203200"/>
                  </a:cubicBezTo>
                  <a:lnTo>
                    <a:pt x="121920" y="203200"/>
                  </a:lnTo>
                  <a:cubicBezTo>
                    <a:pt x="121920" y="200660"/>
                    <a:pt x="123190" y="198133"/>
                    <a:pt x="121920" y="196850"/>
                  </a:cubicBezTo>
                  <a:lnTo>
                    <a:pt x="119380" y="196850"/>
                  </a:lnTo>
                  <a:cubicBezTo>
                    <a:pt x="119380" y="195580"/>
                    <a:pt x="119380" y="194310"/>
                    <a:pt x="118110" y="194310"/>
                  </a:cubicBezTo>
                  <a:lnTo>
                    <a:pt x="116840" y="194310"/>
                  </a:lnTo>
                  <a:cubicBezTo>
                    <a:pt x="115570" y="193040"/>
                    <a:pt x="116840" y="191783"/>
                    <a:pt x="115570" y="190500"/>
                  </a:cubicBezTo>
                  <a:lnTo>
                    <a:pt x="113030" y="190500"/>
                  </a:lnTo>
                  <a:cubicBezTo>
                    <a:pt x="113030" y="189230"/>
                    <a:pt x="114300" y="186690"/>
                    <a:pt x="113030" y="185433"/>
                  </a:cubicBezTo>
                  <a:lnTo>
                    <a:pt x="110490" y="185433"/>
                  </a:lnTo>
                  <a:cubicBezTo>
                    <a:pt x="110490" y="184150"/>
                    <a:pt x="110490" y="182880"/>
                    <a:pt x="109220" y="181610"/>
                  </a:cubicBezTo>
                  <a:lnTo>
                    <a:pt x="106680" y="181610"/>
                  </a:lnTo>
                  <a:cubicBezTo>
                    <a:pt x="106680" y="180340"/>
                    <a:pt x="107950" y="179083"/>
                    <a:pt x="106680" y="179083"/>
                  </a:cubicBezTo>
                  <a:lnTo>
                    <a:pt x="104140" y="179083"/>
                  </a:lnTo>
                  <a:cubicBezTo>
                    <a:pt x="104140" y="176530"/>
                    <a:pt x="104140" y="173990"/>
                    <a:pt x="102870" y="172733"/>
                  </a:cubicBezTo>
                  <a:lnTo>
                    <a:pt x="101600" y="172733"/>
                  </a:lnTo>
                  <a:cubicBezTo>
                    <a:pt x="100330" y="171450"/>
                    <a:pt x="101600" y="170180"/>
                    <a:pt x="100330" y="170180"/>
                  </a:cubicBezTo>
                  <a:lnTo>
                    <a:pt x="97790" y="170180"/>
                  </a:lnTo>
                  <a:cubicBezTo>
                    <a:pt x="97790" y="167640"/>
                    <a:pt x="99060" y="165100"/>
                    <a:pt x="97790" y="163830"/>
                  </a:cubicBezTo>
                  <a:lnTo>
                    <a:pt x="95250" y="163830"/>
                  </a:lnTo>
                  <a:cubicBezTo>
                    <a:pt x="95250" y="160033"/>
                    <a:pt x="95250" y="157480"/>
                    <a:pt x="93980" y="154940"/>
                  </a:cubicBezTo>
                  <a:lnTo>
                    <a:pt x="91440" y="154940"/>
                  </a:lnTo>
                  <a:cubicBezTo>
                    <a:pt x="91440" y="153683"/>
                    <a:pt x="92710" y="152400"/>
                    <a:pt x="91440" y="151130"/>
                  </a:cubicBezTo>
                  <a:lnTo>
                    <a:pt x="88900" y="151130"/>
                  </a:lnTo>
                  <a:cubicBezTo>
                    <a:pt x="88900" y="149860"/>
                    <a:pt x="88900" y="147333"/>
                    <a:pt x="87630" y="144780"/>
                  </a:cubicBezTo>
                  <a:lnTo>
                    <a:pt x="86360" y="144780"/>
                  </a:lnTo>
                  <a:cubicBezTo>
                    <a:pt x="85090" y="144780"/>
                    <a:pt x="86360" y="142240"/>
                    <a:pt x="85090" y="142240"/>
                  </a:cubicBezTo>
                  <a:lnTo>
                    <a:pt x="82550" y="142240"/>
                  </a:lnTo>
                  <a:cubicBezTo>
                    <a:pt x="82550" y="139700"/>
                    <a:pt x="83820" y="137160"/>
                    <a:pt x="82550" y="135890"/>
                  </a:cubicBezTo>
                  <a:lnTo>
                    <a:pt x="80010" y="135890"/>
                  </a:lnTo>
                  <a:cubicBezTo>
                    <a:pt x="80010" y="134633"/>
                    <a:pt x="80010" y="133350"/>
                    <a:pt x="78740" y="133350"/>
                  </a:cubicBezTo>
                  <a:lnTo>
                    <a:pt x="76200" y="133350"/>
                  </a:lnTo>
                  <a:cubicBezTo>
                    <a:pt x="76200" y="130810"/>
                    <a:pt x="77470" y="128283"/>
                    <a:pt x="76200" y="127000"/>
                  </a:cubicBezTo>
                  <a:lnTo>
                    <a:pt x="73660" y="127000"/>
                  </a:lnTo>
                  <a:cubicBezTo>
                    <a:pt x="73660" y="125730"/>
                    <a:pt x="73660" y="124460"/>
                    <a:pt x="72390" y="124460"/>
                  </a:cubicBezTo>
                  <a:lnTo>
                    <a:pt x="71120" y="124460"/>
                  </a:lnTo>
                  <a:cubicBezTo>
                    <a:pt x="69850" y="123190"/>
                    <a:pt x="71120" y="121933"/>
                    <a:pt x="69850" y="120650"/>
                  </a:cubicBezTo>
                  <a:lnTo>
                    <a:pt x="67310" y="120650"/>
                  </a:lnTo>
                  <a:cubicBezTo>
                    <a:pt x="67310" y="119380"/>
                    <a:pt x="68580" y="116840"/>
                    <a:pt x="67310" y="114300"/>
                  </a:cubicBezTo>
                  <a:lnTo>
                    <a:pt x="64770" y="114300"/>
                  </a:lnTo>
                  <a:cubicBezTo>
                    <a:pt x="64770" y="114300"/>
                    <a:pt x="64770" y="111760"/>
                    <a:pt x="63500" y="111760"/>
                  </a:cubicBezTo>
                  <a:lnTo>
                    <a:pt x="60960" y="111760"/>
                  </a:lnTo>
                  <a:cubicBezTo>
                    <a:pt x="60960" y="109233"/>
                    <a:pt x="62230" y="106680"/>
                    <a:pt x="60960" y="105410"/>
                  </a:cubicBezTo>
                  <a:lnTo>
                    <a:pt x="58420" y="105410"/>
                  </a:lnTo>
                  <a:cubicBezTo>
                    <a:pt x="58420" y="104140"/>
                    <a:pt x="58420" y="101600"/>
                    <a:pt x="57150" y="99060"/>
                  </a:cubicBezTo>
                  <a:lnTo>
                    <a:pt x="55880" y="99060"/>
                  </a:lnTo>
                  <a:cubicBezTo>
                    <a:pt x="54610" y="99060"/>
                    <a:pt x="55880" y="96533"/>
                    <a:pt x="54610" y="96533"/>
                  </a:cubicBezTo>
                  <a:lnTo>
                    <a:pt x="52070" y="96533"/>
                  </a:lnTo>
                  <a:cubicBezTo>
                    <a:pt x="52070" y="95250"/>
                    <a:pt x="53340" y="93980"/>
                    <a:pt x="52070" y="93980"/>
                  </a:cubicBezTo>
                  <a:lnTo>
                    <a:pt x="49530" y="93980"/>
                  </a:lnTo>
                  <a:cubicBezTo>
                    <a:pt x="49530" y="90183"/>
                    <a:pt x="49530" y="87630"/>
                    <a:pt x="48260" y="83833"/>
                  </a:cubicBezTo>
                  <a:lnTo>
                    <a:pt x="45720" y="83833"/>
                  </a:lnTo>
                  <a:cubicBezTo>
                    <a:pt x="45720" y="83833"/>
                    <a:pt x="46990" y="81280"/>
                    <a:pt x="45720" y="81280"/>
                  </a:cubicBezTo>
                  <a:lnTo>
                    <a:pt x="43180" y="81280"/>
                  </a:lnTo>
                  <a:cubicBezTo>
                    <a:pt x="43180" y="80010"/>
                    <a:pt x="43180" y="78740"/>
                    <a:pt x="41910" y="78740"/>
                  </a:cubicBezTo>
                  <a:lnTo>
                    <a:pt x="40640" y="78740"/>
                  </a:lnTo>
                  <a:cubicBezTo>
                    <a:pt x="39370" y="74930"/>
                    <a:pt x="40640" y="72390"/>
                    <a:pt x="39370" y="68580"/>
                  </a:cubicBezTo>
                  <a:lnTo>
                    <a:pt x="36830" y="68580"/>
                  </a:lnTo>
                  <a:cubicBezTo>
                    <a:pt x="36830" y="68580"/>
                    <a:pt x="38100" y="66040"/>
                    <a:pt x="36830" y="66040"/>
                  </a:cubicBezTo>
                  <a:lnTo>
                    <a:pt x="34290" y="66040"/>
                  </a:lnTo>
                  <a:cubicBezTo>
                    <a:pt x="34290" y="63500"/>
                    <a:pt x="34290" y="60960"/>
                    <a:pt x="33020" y="59690"/>
                  </a:cubicBezTo>
                  <a:lnTo>
                    <a:pt x="30480" y="59690"/>
                  </a:lnTo>
                  <a:cubicBezTo>
                    <a:pt x="30480" y="57150"/>
                    <a:pt x="31750" y="53340"/>
                    <a:pt x="30480" y="50800"/>
                  </a:cubicBezTo>
                  <a:lnTo>
                    <a:pt x="27940" y="50800"/>
                  </a:lnTo>
                  <a:cubicBezTo>
                    <a:pt x="27940" y="49530"/>
                    <a:pt x="27940" y="48260"/>
                    <a:pt x="26670" y="48260"/>
                  </a:cubicBezTo>
                  <a:lnTo>
                    <a:pt x="25400" y="48260"/>
                  </a:lnTo>
                  <a:cubicBezTo>
                    <a:pt x="24130" y="46990"/>
                    <a:pt x="25400" y="45733"/>
                    <a:pt x="24130" y="44450"/>
                  </a:cubicBezTo>
                  <a:lnTo>
                    <a:pt x="21590" y="44450"/>
                  </a:lnTo>
                  <a:cubicBezTo>
                    <a:pt x="21590" y="41910"/>
                    <a:pt x="22860" y="38100"/>
                    <a:pt x="21590" y="35560"/>
                  </a:cubicBezTo>
                  <a:lnTo>
                    <a:pt x="19050" y="35560"/>
                  </a:lnTo>
                  <a:cubicBezTo>
                    <a:pt x="19050" y="34290"/>
                    <a:pt x="19050" y="33033"/>
                    <a:pt x="17780" y="33033"/>
                  </a:cubicBezTo>
                  <a:lnTo>
                    <a:pt x="15240" y="33033"/>
                  </a:lnTo>
                  <a:cubicBezTo>
                    <a:pt x="15240" y="31750"/>
                    <a:pt x="16510" y="30480"/>
                    <a:pt x="15240" y="29210"/>
                  </a:cubicBezTo>
                  <a:lnTo>
                    <a:pt x="12700" y="29210"/>
                  </a:lnTo>
                  <a:cubicBezTo>
                    <a:pt x="11430" y="26683"/>
                    <a:pt x="16510" y="19050"/>
                    <a:pt x="8890" y="20320"/>
                  </a:cubicBezTo>
                  <a:lnTo>
                    <a:pt x="6350" y="20320"/>
                  </a:lnTo>
                  <a:cubicBezTo>
                    <a:pt x="6350" y="19050"/>
                    <a:pt x="7620" y="17780"/>
                    <a:pt x="6350" y="17780"/>
                  </a:cubicBezTo>
                  <a:lnTo>
                    <a:pt x="3810" y="17780"/>
                  </a:lnTo>
                  <a:cubicBezTo>
                    <a:pt x="3810" y="15240"/>
                    <a:pt x="3810" y="12700"/>
                    <a:pt x="2540" y="11430"/>
                  </a:cubicBezTo>
                  <a:lnTo>
                    <a:pt x="0" y="11430"/>
                  </a:lnTo>
                  <a:lnTo>
                    <a:pt x="0" y="6350"/>
                  </a:lnTo>
                  <a:cubicBezTo>
                    <a:pt x="1270" y="6350"/>
                    <a:pt x="2540" y="6350"/>
                    <a:pt x="3810" y="5080"/>
                  </a:cubicBezTo>
                  <a:lnTo>
                    <a:pt x="3810" y="2540"/>
                  </a:lnTo>
                  <a:cubicBezTo>
                    <a:pt x="7620" y="3810"/>
                    <a:pt x="8890" y="0"/>
                    <a:pt x="114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5" name="Shape 75"/>
            <p:cNvSpPr/>
            <p:nvPr/>
          </p:nvSpPr>
          <p:spPr>
            <a:xfrm>
              <a:off x="2621293" y="1457719"/>
              <a:ext cx="300977" cy="420370"/>
            </a:xfrm>
            <a:custGeom>
              <a:avLst/>
              <a:gdLst/>
              <a:ahLst/>
              <a:cxnLst/>
              <a:rect l="0" t="0" r="0" b="0"/>
              <a:pathLst>
                <a:path w="300977" h="420370">
                  <a:moveTo>
                    <a:pt x="300977" y="0"/>
                  </a:moveTo>
                  <a:lnTo>
                    <a:pt x="300977" y="13970"/>
                  </a:lnTo>
                  <a:lnTo>
                    <a:pt x="298450" y="13970"/>
                  </a:lnTo>
                  <a:cubicBezTo>
                    <a:pt x="297167" y="17793"/>
                    <a:pt x="297167" y="20320"/>
                    <a:pt x="297167" y="24143"/>
                  </a:cubicBezTo>
                  <a:cubicBezTo>
                    <a:pt x="295910" y="24143"/>
                    <a:pt x="294627" y="22860"/>
                    <a:pt x="294627" y="24143"/>
                  </a:cubicBezTo>
                  <a:lnTo>
                    <a:pt x="294627" y="26670"/>
                  </a:lnTo>
                  <a:cubicBezTo>
                    <a:pt x="290817" y="25400"/>
                    <a:pt x="290817" y="29210"/>
                    <a:pt x="290817" y="30493"/>
                  </a:cubicBezTo>
                  <a:lnTo>
                    <a:pt x="290817" y="33020"/>
                  </a:lnTo>
                  <a:cubicBezTo>
                    <a:pt x="288277" y="31750"/>
                    <a:pt x="288277" y="34303"/>
                    <a:pt x="288277" y="36843"/>
                  </a:cubicBezTo>
                  <a:lnTo>
                    <a:pt x="288277" y="39370"/>
                  </a:lnTo>
                  <a:cubicBezTo>
                    <a:pt x="287007" y="39370"/>
                    <a:pt x="285750" y="38100"/>
                    <a:pt x="285750" y="39370"/>
                  </a:cubicBezTo>
                  <a:lnTo>
                    <a:pt x="285750" y="41910"/>
                  </a:lnTo>
                  <a:lnTo>
                    <a:pt x="283210" y="41910"/>
                  </a:lnTo>
                  <a:cubicBezTo>
                    <a:pt x="281927" y="44450"/>
                    <a:pt x="281927" y="48260"/>
                    <a:pt x="281927" y="50800"/>
                  </a:cubicBezTo>
                  <a:cubicBezTo>
                    <a:pt x="280657" y="50800"/>
                    <a:pt x="279400" y="50800"/>
                    <a:pt x="279400" y="52070"/>
                  </a:cubicBezTo>
                  <a:lnTo>
                    <a:pt x="279400" y="54610"/>
                  </a:lnTo>
                  <a:cubicBezTo>
                    <a:pt x="278117" y="54610"/>
                    <a:pt x="276860" y="53353"/>
                    <a:pt x="275577" y="54610"/>
                  </a:cubicBezTo>
                  <a:lnTo>
                    <a:pt x="275577" y="57150"/>
                  </a:lnTo>
                  <a:cubicBezTo>
                    <a:pt x="273050" y="55893"/>
                    <a:pt x="273050" y="59703"/>
                    <a:pt x="273050" y="60960"/>
                  </a:cubicBezTo>
                  <a:lnTo>
                    <a:pt x="273050" y="63500"/>
                  </a:lnTo>
                  <a:cubicBezTo>
                    <a:pt x="271767" y="63500"/>
                    <a:pt x="270510" y="62243"/>
                    <a:pt x="270510" y="63500"/>
                  </a:cubicBezTo>
                  <a:lnTo>
                    <a:pt x="270510" y="66053"/>
                  </a:lnTo>
                  <a:cubicBezTo>
                    <a:pt x="269227" y="66053"/>
                    <a:pt x="267957" y="66053"/>
                    <a:pt x="266700" y="67310"/>
                  </a:cubicBezTo>
                  <a:lnTo>
                    <a:pt x="266700" y="69850"/>
                  </a:lnTo>
                  <a:cubicBezTo>
                    <a:pt x="264160" y="68593"/>
                    <a:pt x="262877" y="71120"/>
                    <a:pt x="264160" y="73660"/>
                  </a:cubicBezTo>
                  <a:lnTo>
                    <a:pt x="264160" y="74943"/>
                  </a:lnTo>
                  <a:cubicBezTo>
                    <a:pt x="260350" y="73660"/>
                    <a:pt x="260350" y="77470"/>
                    <a:pt x="260350" y="78753"/>
                  </a:cubicBezTo>
                  <a:lnTo>
                    <a:pt x="260350" y="81293"/>
                  </a:lnTo>
                  <a:cubicBezTo>
                    <a:pt x="257810" y="80010"/>
                    <a:pt x="257810" y="83820"/>
                    <a:pt x="257810" y="85103"/>
                  </a:cubicBezTo>
                  <a:lnTo>
                    <a:pt x="257810" y="87643"/>
                  </a:lnTo>
                  <a:lnTo>
                    <a:pt x="255257" y="87643"/>
                  </a:lnTo>
                  <a:cubicBezTo>
                    <a:pt x="254000" y="90170"/>
                    <a:pt x="255257" y="93993"/>
                    <a:pt x="255257" y="96520"/>
                  </a:cubicBezTo>
                  <a:cubicBezTo>
                    <a:pt x="254000" y="96520"/>
                    <a:pt x="252717" y="96520"/>
                    <a:pt x="251460" y="97803"/>
                  </a:cubicBezTo>
                  <a:lnTo>
                    <a:pt x="251460" y="100343"/>
                  </a:lnTo>
                  <a:cubicBezTo>
                    <a:pt x="248907" y="99060"/>
                    <a:pt x="247650" y="101600"/>
                    <a:pt x="248907" y="104153"/>
                  </a:cubicBezTo>
                  <a:lnTo>
                    <a:pt x="248907" y="105410"/>
                  </a:lnTo>
                  <a:cubicBezTo>
                    <a:pt x="245110" y="104153"/>
                    <a:pt x="245110" y="107950"/>
                    <a:pt x="245110" y="109220"/>
                  </a:cubicBezTo>
                  <a:lnTo>
                    <a:pt x="245110" y="111760"/>
                  </a:lnTo>
                  <a:cubicBezTo>
                    <a:pt x="245110" y="111760"/>
                    <a:pt x="242557" y="111760"/>
                    <a:pt x="242557" y="113043"/>
                  </a:cubicBezTo>
                  <a:lnTo>
                    <a:pt x="242557" y="115570"/>
                  </a:lnTo>
                  <a:cubicBezTo>
                    <a:pt x="241300" y="115570"/>
                    <a:pt x="240017" y="114300"/>
                    <a:pt x="240017" y="115570"/>
                  </a:cubicBezTo>
                  <a:lnTo>
                    <a:pt x="240017" y="118110"/>
                  </a:lnTo>
                  <a:lnTo>
                    <a:pt x="237477" y="118110"/>
                  </a:lnTo>
                  <a:cubicBezTo>
                    <a:pt x="236207" y="120650"/>
                    <a:pt x="236207" y="124460"/>
                    <a:pt x="236207" y="127000"/>
                  </a:cubicBezTo>
                  <a:cubicBezTo>
                    <a:pt x="234950" y="127000"/>
                    <a:pt x="233667" y="127000"/>
                    <a:pt x="233667" y="128270"/>
                  </a:cubicBezTo>
                  <a:lnTo>
                    <a:pt x="233667" y="130810"/>
                  </a:lnTo>
                  <a:cubicBezTo>
                    <a:pt x="232410" y="130810"/>
                    <a:pt x="231127" y="129553"/>
                    <a:pt x="229857" y="130810"/>
                  </a:cubicBezTo>
                  <a:lnTo>
                    <a:pt x="229857" y="133350"/>
                  </a:lnTo>
                  <a:cubicBezTo>
                    <a:pt x="229857" y="133350"/>
                    <a:pt x="227317" y="133350"/>
                    <a:pt x="227317" y="134620"/>
                  </a:cubicBezTo>
                  <a:lnTo>
                    <a:pt x="227317" y="135903"/>
                  </a:lnTo>
                  <a:cubicBezTo>
                    <a:pt x="226060" y="137160"/>
                    <a:pt x="224777" y="135903"/>
                    <a:pt x="224777" y="137160"/>
                  </a:cubicBezTo>
                  <a:lnTo>
                    <a:pt x="224777" y="139700"/>
                  </a:lnTo>
                  <a:cubicBezTo>
                    <a:pt x="220967" y="138443"/>
                    <a:pt x="220967" y="140970"/>
                    <a:pt x="220967" y="143510"/>
                  </a:cubicBezTo>
                  <a:lnTo>
                    <a:pt x="220967" y="146050"/>
                  </a:lnTo>
                  <a:cubicBezTo>
                    <a:pt x="218427" y="144793"/>
                    <a:pt x="217157" y="147320"/>
                    <a:pt x="218427" y="149860"/>
                  </a:cubicBezTo>
                  <a:lnTo>
                    <a:pt x="218427" y="151143"/>
                  </a:lnTo>
                  <a:cubicBezTo>
                    <a:pt x="217157" y="152400"/>
                    <a:pt x="215900" y="151143"/>
                    <a:pt x="214617" y="152400"/>
                  </a:cubicBezTo>
                  <a:lnTo>
                    <a:pt x="214617" y="154953"/>
                  </a:lnTo>
                  <a:cubicBezTo>
                    <a:pt x="214617" y="154953"/>
                    <a:pt x="212077" y="153670"/>
                    <a:pt x="212077" y="154953"/>
                  </a:cubicBezTo>
                  <a:lnTo>
                    <a:pt x="212077" y="157493"/>
                  </a:lnTo>
                  <a:cubicBezTo>
                    <a:pt x="209550" y="156210"/>
                    <a:pt x="208267" y="160020"/>
                    <a:pt x="209550" y="161303"/>
                  </a:cubicBezTo>
                  <a:lnTo>
                    <a:pt x="209550" y="163843"/>
                  </a:lnTo>
                  <a:cubicBezTo>
                    <a:pt x="208267" y="163843"/>
                    <a:pt x="207010" y="163843"/>
                    <a:pt x="205727" y="165100"/>
                  </a:cubicBezTo>
                  <a:lnTo>
                    <a:pt x="205727" y="166370"/>
                  </a:lnTo>
                  <a:cubicBezTo>
                    <a:pt x="204457" y="167653"/>
                    <a:pt x="203200" y="166370"/>
                    <a:pt x="203200" y="167653"/>
                  </a:cubicBezTo>
                  <a:lnTo>
                    <a:pt x="203200" y="170193"/>
                  </a:lnTo>
                  <a:cubicBezTo>
                    <a:pt x="199377" y="168910"/>
                    <a:pt x="199377" y="171450"/>
                    <a:pt x="199377" y="174003"/>
                  </a:cubicBezTo>
                  <a:lnTo>
                    <a:pt x="199377" y="176543"/>
                  </a:lnTo>
                  <a:cubicBezTo>
                    <a:pt x="199377" y="176543"/>
                    <a:pt x="196850" y="175260"/>
                    <a:pt x="196850" y="176543"/>
                  </a:cubicBezTo>
                  <a:lnTo>
                    <a:pt x="196850" y="179070"/>
                  </a:lnTo>
                  <a:cubicBezTo>
                    <a:pt x="195567" y="179070"/>
                    <a:pt x="194310" y="179070"/>
                    <a:pt x="194310" y="180353"/>
                  </a:cubicBezTo>
                  <a:lnTo>
                    <a:pt x="194310" y="181610"/>
                  </a:lnTo>
                  <a:cubicBezTo>
                    <a:pt x="190500" y="180353"/>
                    <a:pt x="190500" y="184150"/>
                    <a:pt x="190500" y="185420"/>
                  </a:cubicBezTo>
                  <a:lnTo>
                    <a:pt x="190500" y="187960"/>
                  </a:lnTo>
                  <a:cubicBezTo>
                    <a:pt x="189217" y="187960"/>
                    <a:pt x="187960" y="187960"/>
                    <a:pt x="187960" y="189243"/>
                  </a:cubicBezTo>
                  <a:lnTo>
                    <a:pt x="187960" y="191770"/>
                  </a:lnTo>
                  <a:cubicBezTo>
                    <a:pt x="186677" y="191770"/>
                    <a:pt x="185407" y="190500"/>
                    <a:pt x="184150" y="191770"/>
                  </a:cubicBezTo>
                  <a:lnTo>
                    <a:pt x="184150" y="194310"/>
                  </a:lnTo>
                  <a:cubicBezTo>
                    <a:pt x="181610" y="193053"/>
                    <a:pt x="181610" y="196850"/>
                    <a:pt x="181610" y="198120"/>
                  </a:cubicBezTo>
                  <a:lnTo>
                    <a:pt x="181610" y="200660"/>
                  </a:lnTo>
                  <a:cubicBezTo>
                    <a:pt x="180327" y="200660"/>
                    <a:pt x="179057" y="199403"/>
                    <a:pt x="179057" y="200660"/>
                  </a:cubicBezTo>
                  <a:lnTo>
                    <a:pt x="179057" y="203200"/>
                  </a:lnTo>
                  <a:cubicBezTo>
                    <a:pt x="177800" y="203200"/>
                    <a:pt x="176517" y="203200"/>
                    <a:pt x="175260" y="204470"/>
                  </a:cubicBezTo>
                  <a:lnTo>
                    <a:pt x="175260" y="207010"/>
                  </a:lnTo>
                  <a:cubicBezTo>
                    <a:pt x="172707" y="205753"/>
                    <a:pt x="171450" y="208293"/>
                    <a:pt x="172707" y="210820"/>
                  </a:cubicBezTo>
                  <a:lnTo>
                    <a:pt x="172707" y="212103"/>
                  </a:lnTo>
                  <a:cubicBezTo>
                    <a:pt x="171450" y="213360"/>
                    <a:pt x="170167" y="212103"/>
                    <a:pt x="168910" y="213360"/>
                  </a:cubicBezTo>
                  <a:lnTo>
                    <a:pt x="168910" y="215900"/>
                  </a:lnTo>
                  <a:cubicBezTo>
                    <a:pt x="168910" y="215900"/>
                    <a:pt x="166357" y="214643"/>
                    <a:pt x="166357" y="215900"/>
                  </a:cubicBezTo>
                  <a:lnTo>
                    <a:pt x="166357" y="218453"/>
                  </a:lnTo>
                  <a:cubicBezTo>
                    <a:pt x="163817" y="217170"/>
                    <a:pt x="162560" y="220993"/>
                    <a:pt x="163817" y="222250"/>
                  </a:cubicBezTo>
                  <a:lnTo>
                    <a:pt x="163817" y="224803"/>
                  </a:lnTo>
                  <a:cubicBezTo>
                    <a:pt x="162560" y="224803"/>
                    <a:pt x="161277" y="224803"/>
                    <a:pt x="160007" y="226060"/>
                  </a:cubicBezTo>
                  <a:lnTo>
                    <a:pt x="160007" y="227343"/>
                  </a:lnTo>
                  <a:cubicBezTo>
                    <a:pt x="158750" y="228600"/>
                    <a:pt x="157467" y="227343"/>
                    <a:pt x="157467" y="228600"/>
                  </a:cubicBezTo>
                  <a:lnTo>
                    <a:pt x="157467" y="231153"/>
                  </a:lnTo>
                  <a:cubicBezTo>
                    <a:pt x="153657" y="229870"/>
                    <a:pt x="153657" y="232410"/>
                    <a:pt x="153657" y="234950"/>
                  </a:cubicBezTo>
                  <a:lnTo>
                    <a:pt x="153657" y="237503"/>
                  </a:lnTo>
                  <a:cubicBezTo>
                    <a:pt x="153657" y="237503"/>
                    <a:pt x="151117" y="236220"/>
                    <a:pt x="151117" y="237503"/>
                  </a:cubicBezTo>
                  <a:lnTo>
                    <a:pt x="151117" y="240043"/>
                  </a:lnTo>
                  <a:cubicBezTo>
                    <a:pt x="149860" y="240043"/>
                    <a:pt x="148577" y="240043"/>
                    <a:pt x="148577" y="241300"/>
                  </a:cubicBezTo>
                  <a:lnTo>
                    <a:pt x="148577" y="242570"/>
                  </a:lnTo>
                  <a:cubicBezTo>
                    <a:pt x="144767" y="241300"/>
                    <a:pt x="144767" y="245110"/>
                    <a:pt x="144767" y="246393"/>
                  </a:cubicBezTo>
                  <a:lnTo>
                    <a:pt x="144767" y="248920"/>
                  </a:lnTo>
                  <a:cubicBezTo>
                    <a:pt x="143510" y="248920"/>
                    <a:pt x="142227" y="248920"/>
                    <a:pt x="142227" y="250203"/>
                  </a:cubicBezTo>
                  <a:lnTo>
                    <a:pt x="142227" y="252743"/>
                  </a:lnTo>
                  <a:cubicBezTo>
                    <a:pt x="140957" y="252743"/>
                    <a:pt x="139700" y="251460"/>
                    <a:pt x="138417" y="252743"/>
                  </a:cubicBezTo>
                  <a:lnTo>
                    <a:pt x="138417" y="255270"/>
                  </a:lnTo>
                  <a:cubicBezTo>
                    <a:pt x="135877" y="254000"/>
                    <a:pt x="135877" y="257810"/>
                    <a:pt x="135877" y="259093"/>
                  </a:cubicBezTo>
                  <a:lnTo>
                    <a:pt x="135877" y="261620"/>
                  </a:lnTo>
                  <a:cubicBezTo>
                    <a:pt x="133350" y="261620"/>
                    <a:pt x="130810" y="260350"/>
                    <a:pt x="129527" y="261620"/>
                  </a:cubicBezTo>
                  <a:lnTo>
                    <a:pt x="129527" y="264160"/>
                  </a:lnTo>
                  <a:cubicBezTo>
                    <a:pt x="127000" y="262903"/>
                    <a:pt x="125717" y="266700"/>
                    <a:pt x="127000" y="267970"/>
                  </a:cubicBezTo>
                  <a:lnTo>
                    <a:pt x="127000" y="270510"/>
                  </a:lnTo>
                  <a:cubicBezTo>
                    <a:pt x="125717" y="270510"/>
                    <a:pt x="124460" y="270510"/>
                    <a:pt x="123177" y="271793"/>
                  </a:cubicBezTo>
                  <a:lnTo>
                    <a:pt x="123177" y="273050"/>
                  </a:lnTo>
                  <a:cubicBezTo>
                    <a:pt x="123177" y="274320"/>
                    <a:pt x="120650" y="273050"/>
                    <a:pt x="120650" y="274320"/>
                  </a:cubicBezTo>
                  <a:lnTo>
                    <a:pt x="120650" y="276860"/>
                  </a:lnTo>
                  <a:cubicBezTo>
                    <a:pt x="118110" y="275603"/>
                    <a:pt x="116827" y="278143"/>
                    <a:pt x="118110" y="280670"/>
                  </a:cubicBezTo>
                  <a:lnTo>
                    <a:pt x="118110" y="283210"/>
                  </a:lnTo>
                  <a:cubicBezTo>
                    <a:pt x="115557" y="283210"/>
                    <a:pt x="109207" y="281953"/>
                    <a:pt x="111760" y="287020"/>
                  </a:cubicBezTo>
                  <a:lnTo>
                    <a:pt x="111760" y="288303"/>
                  </a:lnTo>
                  <a:cubicBezTo>
                    <a:pt x="110477" y="289560"/>
                    <a:pt x="109207" y="288303"/>
                    <a:pt x="107950" y="289560"/>
                  </a:cubicBezTo>
                  <a:lnTo>
                    <a:pt x="107950" y="292100"/>
                  </a:lnTo>
                  <a:cubicBezTo>
                    <a:pt x="107950" y="292100"/>
                    <a:pt x="105410" y="290843"/>
                    <a:pt x="105410" y="292100"/>
                  </a:cubicBezTo>
                  <a:lnTo>
                    <a:pt x="105410" y="294653"/>
                  </a:lnTo>
                  <a:cubicBezTo>
                    <a:pt x="104127" y="294653"/>
                    <a:pt x="102857" y="294653"/>
                    <a:pt x="102857" y="295910"/>
                  </a:cubicBezTo>
                  <a:lnTo>
                    <a:pt x="102857" y="298450"/>
                  </a:lnTo>
                  <a:cubicBezTo>
                    <a:pt x="99060" y="297193"/>
                    <a:pt x="99060" y="299720"/>
                    <a:pt x="99060" y="302260"/>
                  </a:cubicBezTo>
                  <a:lnTo>
                    <a:pt x="99060" y="303543"/>
                  </a:lnTo>
                  <a:cubicBezTo>
                    <a:pt x="97777" y="304800"/>
                    <a:pt x="96507" y="303543"/>
                    <a:pt x="96507" y="304800"/>
                  </a:cubicBezTo>
                  <a:lnTo>
                    <a:pt x="96507" y="307353"/>
                  </a:lnTo>
                  <a:cubicBezTo>
                    <a:pt x="95250" y="307353"/>
                    <a:pt x="93967" y="306070"/>
                    <a:pt x="92710" y="307353"/>
                  </a:cubicBezTo>
                  <a:lnTo>
                    <a:pt x="92710" y="309893"/>
                  </a:lnTo>
                  <a:cubicBezTo>
                    <a:pt x="90157" y="308610"/>
                    <a:pt x="90157" y="312420"/>
                    <a:pt x="90157" y="313703"/>
                  </a:cubicBezTo>
                  <a:lnTo>
                    <a:pt x="90157" y="316243"/>
                  </a:lnTo>
                  <a:cubicBezTo>
                    <a:pt x="88900" y="316243"/>
                    <a:pt x="87617" y="316243"/>
                    <a:pt x="87617" y="317500"/>
                  </a:cubicBezTo>
                  <a:lnTo>
                    <a:pt x="87617" y="318770"/>
                  </a:lnTo>
                  <a:cubicBezTo>
                    <a:pt x="86360" y="320053"/>
                    <a:pt x="85077" y="318770"/>
                    <a:pt x="83807" y="320053"/>
                  </a:cubicBezTo>
                  <a:lnTo>
                    <a:pt x="83807" y="322593"/>
                  </a:lnTo>
                  <a:cubicBezTo>
                    <a:pt x="81267" y="321310"/>
                    <a:pt x="80010" y="323850"/>
                    <a:pt x="81267" y="326403"/>
                  </a:cubicBezTo>
                  <a:lnTo>
                    <a:pt x="81267" y="328943"/>
                  </a:lnTo>
                  <a:cubicBezTo>
                    <a:pt x="80010" y="328943"/>
                    <a:pt x="78727" y="327660"/>
                    <a:pt x="77457" y="328943"/>
                  </a:cubicBezTo>
                  <a:lnTo>
                    <a:pt x="77457" y="331470"/>
                  </a:lnTo>
                  <a:cubicBezTo>
                    <a:pt x="77457" y="331470"/>
                    <a:pt x="74917" y="331470"/>
                    <a:pt x="74917" y="332753"/>
                  </a:cubicBezTo>
                  <a:lnTo>
                    <a:pt x="74917" y="334010"/>
                  </a:lnTo>
                  <a:cubicBezTo>
                    <a:pt x="72377" y="332753"/>
                    <a:pt x="71107" y="336550"/>
                    <a:pt x="72377" y="337820"/>
                  </a:cubicBezTo>
                  <a:lnTo>
                    <a:pt x="72377" y="340360"/>
                  </a:lnTo>
                  <a:cubicBezTo>
                    <a:pt x="71107" y="340360"/>
                    <a:pt x="69850" y="340360"/>
                    <a:pt x="68567" y="341643"/>
                  </a:cubicBezTo>
                  <a:lnTo>
                    <a:pt x="68567" y="344170"/>
                  </a:lnTo>
                  <a:cubicBezTo>
                    <a:pt x="67310" y="344170"/>
                    <a:pt x="66027" y="342900"/>
                    <a:pt x="66027" y="344170"/>
                  </a:cubicBezTo>
                  <a:lnTo>
                    <a:pt x="66027" y="346710"/>
                  </a:lnTo>
                  <a:cubicBezTo>
                    <a:pt x="64757" y="346710"/>
                    <a:pt x="63500" y="346710"/>
                    <a:pt x="62217" y="347993"/>
                  </a:cubicBezTo>
                  <a:lnTo>
                    <a:pt x="62217" y="349250"/>
                  </a:lnTo>
                  <a:cubicBezTo>
                    <a:pt x="62217" y="350520"/>
                    <a:pt x="59677" y="349250"/>
                    <a:pt x="59677" y="350520"/>
                  </a:cubicBezTo>
                  <a:lnTo>
                    <a:pt x="59677" y="353060"/>
                  </a:lnTo>
                  <a:cubicBezTo>
                    <a:pt x="58407" y="353060"/>
                    <a:pt x="57150" y="351803"/>
                    <a:pt x="57150" y="353060"/>
                  </a:cubicBezTo>
                  <a:lnTo>
                    <a:pt x="57150" y="355600"/>
                  </a:lnTo>
                  <a:cubicBezTo>
                    <a:pt x="55867" y="355600"/>
                    <a:pt x="54610" y="355600"/>
                    <a:pt x="53327" y="356870"/>
                  </a:cubicBezTo>
                  <a:lnTo>
                    <a:pt x="53327" y="359410"/>
                  </a:lnTo>
                  <a:cubicBezTo>
                    <a:pt x="52057" y="359410"/>
                    <a:pt x="50800" y="358153"/>
                    <a:pt x="50800" y="359410"/>
                  </a:cubicBezTo>
                  <a:lnTo>
                    <a:pt x="50800" y="361950"/>
                  </a:lnTo>
                  <a:cubicBezTo>
                    <a:pt x="49517" y="361950"/>
                    <a:pt x="48260" y="361950"/>
                    <a:pt x="46977" y="363220"/>
                  </a:cubicBezTo>
                  <a:lnTo>
                    <a:pt x="46977" y="364503"/>
                  </a:lnTo>
                  <a:lnTo>
                    <a:pt x="45707" y="364503"/>
                  </a:lnTo>
                  <a:cubicBezTo>
                    <a:pt x="44450" y="368300"/>
                    <a:pt x="44450" y="374650"/>
                    <a:pt x="45707" y="378460"/>
                  </a:cubicBezTo>
                  <a:lnTo>
                    <a:pt x="46977" y="378460"/>
                  </a:lnTo>
                  <a:cubicBezTo>
                    <a:pt x="46977" y="378460"/>
                    <a:pt x="46977" y="381000"/>
                    <a:pt x="48260" y="381000"/>
                  </a:cubicBezTo>
                  <a:lnTo>
                    <a:pt x="50800" y="381000"/>
                  </a:lnTo>
                  <a:lnTo>
                    <a:pt x="50800" y="386093"/>
                  </a:lnTo>
                  <a:cubicBezTo>
                    <a:pt x="49517" y="386093"/>
                    <a:pt x="48260" y="386093"/>
                    <a:pt x="46977" y="387350"/>
                  </a:cubicBezTo>
                  <a:lnTo>
                    <a:pt x="46977" y="389903"/>
                  </a:lnTo>
                  <a:cubicBezTo>
                    <a:pt x="46977" y="389903"/>
                    <a:pt x="44450" y="388620"/>
                    <a:pt x="44450" y="389903"/>
                  </a:cubicBezTo>
                  <a:lnTo>
                    <a:pt x="44450" y="392443"/>
                  </a:lnTo>
                  <a:cubicBezTo>
                    <a:pt x="43167" y="392443"/>
                    <a:pt x="41910" y="392443"/>
                    <a:pt x="41910" y="393700"/>
                  </a:cubicBezTo>
                  <a:lnTo>
                    <a:pt x="41910" y="394970"/>
                  </a:lnTo>
                  <a:cubicBezTo>
                    <a:pt x="40627" y="396253"/>
                    <a:pt x="39357" y="394970"/>
                    <a:pt x="38100" y="396253"/>
                  </a:cubicBezTo>
                  <a:lnTo>
                    <a:pt x="38100" y="398793"/>
                  </a:lnTo>
                  <a:cubicBezTo>
                    <a:pt x="35560" y="397510"/>
                    <a:pt x="34277" y="400050"/>
                    <a:pt x="35560" y="402603"/>
                  </a:cubicBezTo>
                  <a:lnTo>
                    <a:pt x="35560" y="405143"/>
                  </a:lnTo>
                  <a:cubicBezTo>
                    <a:pt x="34277" y="405143"/>
                    <a:pt x="33007" y="403860"/>
                    <a:pt x="31750" y="405143"/>
                  </a:cubicBezTo>
                  <a:lnTo>
                    <a:pt x="31750" y="407670"/>
                  </a:lnTo>
                  <a:cubicBezTo>
                    <a:pt x="31750" y="407670"/>
                    <a:pt x="29210" y="407670"/>
                    <a:pt x="29210" y="408953"/>
                  </a:cubicBezTo>
                  <a:lnTo>
                    <a:pt x="29210" y="410210"/>
                  </a:lnTo>
                  <a:cubicBezTo>
                    <a:pt x="26657" y="408953"/>
                    <a:pt x="25400" y="412750"/>
                    <a:pt x="26657" y="414020"/>
                  </a:cubicBezTo>
                  <a:lnTo>
                    <a:pt x="26657" y="416560"/>
                  </a:lnTo>
                  <a:cubicBezTo>
                    <a:pt x="24117" y="416560"/>
                    <a:pt x="21577" y="416560"/>
                    <a:pt x="20307" y="417843"/>
                  </a:cubicBezTo>
                  <a:lnTo>
                    <a:pt x="20307" y="420370"/>
                  </a:lnTo>
                  <a:lnTo>
                    <a:pt x="8877" y="420370"/>
                  </a:lnTo>
                  <a:cubicBezTo>
                    <a:pt x="8877" y="417843"/>
                    <a:pt x="10160" y="411493"/>
                    <a:pt x="5067" y="414020"/>
                  </a:cubicBezTo>
                  <a:lnTo>
                    <a:pt x="2527" y="414020"/>
                  </a:lnTo>
                  <a:cubicBezTo>
                    <a:pt x="2527" y="412750"/>
                    <a:pt x="2527" y="411493"/>
                    <a:pt x="1257" y="410210"/>
                  </a:cubicBezTo>
                  <a:lnTo>
                    <a:pt x="0" y="410210"/>
                  </a:lnTo>
                  <a:lnTo>
                    <a:pt x="0" y="408953"/>
                  </a:lnTo>
                  <a:cubicBezTo>
                    <a:pt x="0" y="407670"/>
                    <a:pt x="1257" y="408953"/>
                    <a:pt x="2527" y="407670"/>
                  </a:cubicBezTo>
                  <a:lnTo>
                    <a:pt x="2527" y="405143"/>
                  </a:lnTo>
                  <a:cubicBezTo>
                    <a:pt x="6350" y="405143"/>
                    <a:pt x="11417" y="406400"/>
                    <a:pt x="15227" y="405143"/>
                  </a:cubicBezTo>
                  <a:lnTo>
                    <a:pt x="15227" y="402603"/>
                  </a:lnTo>
                  <a:cubicBezTo>
                    <a:pt x="17767" y="403860"/>
                    <a:pt x="17767" y="400050"/>
                    <a:pt x="17767" y="398793"/>
                  </a:cubicBezTo>
                  <a:lnTo>
                    <a:pt x="17767" y="396253"/>
                  </a:lnTo>
                  <a:lnTo>
                    <a:pt x="20307" y="396253"/>
                  </a:lnTo>
                  <a:cubicBezTo>
                    <a:pt x="21577" y="393700"/>
                    <a:pt x="20307" y="389903"/>
                    <a:pt x="20307" y="387350"/>
                  </a:cubicBezTo>
                  <a:cubicBezTo>
                    <a:pt x="24117" y="388620"/>
                    <a:pt x="24117" y="384810"/>
                    <a:pt x="24117" y="383553"/>
                  </a:cubicBezTo>
                  <a:lnTo>
                    <a:pt x="24117" y="381000"/>
                  </a:lnTo>
                  <a:lnTo>
                    <a:pt x="26657" y="381000"/>
                  </a:lnTo>
                  <a:cubicBezTo>
                    <a:pt x="27927" y="378460"/>
                    <a:pt x="26657" y="374650"/>
                    <a:pt x="26657" y="372110"/>
                  </a:cubicBezTo>
                  <a:cubicBezTo>
                    <a:pt x="29210" y="373393"/>
                    <a:pt x="30467" y="369570"/>
                    <a:pt x="30467" y="368300"/>
                  </a:cubicBezTo>
                  <a:lnTo>
                    <a:pt x="30467" y="365760"/>
                  </a:lnTo>
                  <a:cubicBezTo>
                    <a:pt x="33007" y="367043"/>
                    <a:pt x="33007" y="364503"/>
                    <a:pt x="33007" y="361950"/>
                  </a:cubicBezTo>
                  <a:lnTo>
                    <a:pt x="33007" y="359410"/>
                  </a:lnTo>
                  <a:lnTo>
                    <a:pt x="35560" y="359410"/>
                  </a:lnTo>
                  <a:cubicBezTo>
                    <a:pt x="36817" y="356870"/>
                    <a:pt x="35560" y="353060"/>
                    <a:pt x="35560" y="350520"/>
                  </a:cubicBezTo>
                  <a:cubicBezTo>
                    <a:pt x="39357" y="351803"/>
                    <a:pt x="39357" y="349250"/>
                    <a:pt x="39357" y="346710"/>
                  </a:cubicBezTo>
                  <a:lnTo>
                    <a:pt x="39357" y="344170"/>
                  </a:lnTo>
                  <a:cubicBezTo>
                    <a:pt x="41910" y="345453"/>
                    <a:pt x="41910" y="342900"/>
                    <a:pt x="41910" y="340360"/>
                  </a:cubicBezTo>
                  <a:lnTo>
                    <a:pt x="41910" y="337820"/>
                  </a:lnTo>
                  <a:lnTo>
                    <a:pt x="44450" y="337820"/>
                  </a:lnTo>
                  <a:cubicBezTo>
                    <a:pt x="45707" y="335293"/>
                    <a:pt x="44450" y="330200"/>
                    <a:pt x="45707" y="326403"/>
                  </a:cubicBezTo>
                  <a:cubicBezTo>
                    <a:pt x="48260" y="327660"/>
                    <a:pt x="48260" y="323850"/>
                    <a:pt x="48260" y="322593"/>
                  </a:cubicBezTo>
                  <a:lnTo>
                    <a:pt x="48260" y="320053"/>
                  </a:lnTo>
                  <a:lnTo>
                    <a:pt x="50800" y="320053"/>
                  </a:lnTo>
                  <a:cubicBezTo>
                    <a:pt x="52057" y="317500"/>
                    <a:pt x="50800" y="313703"/>
                    <a:pt x="50800" y="311150"/>
                  </a:cubicBezTo>
                  <a:lnTo>
                    <a:pt x="53327" y="311150"/>
                  </a:lnTo>
                  <a:cubicBezTo>
                    <a:pt x="54610" y="307353"/>
                    <a:pt x="54610" y="302260"/>
                    <a:pt x="54610" y="298450"/>
                  </a:cubicBezTo>
                  <a:lnTo>
                    <a:pt x="57150" y="298450"/>
                  </a:lnTo>
                  <a:cubicBezTo>
                    <a:pt x="58407" y="295910"/>
                    <a:pt x="57150" y="292100"/>
                    <a:pt x="57150" y="289560"/>
                  </a:cubicBezTo>
                  <a:cubicBezTo>
                    <a:pt x="59677" y="290843"/>
                    <a:pt x="60960" y="288303"/>
                    <a:pt x="60960" y="285750"/>
                  </a:cubicBezTo>
                  <a:lnTo>
                    <a:pt x="60960" y="283210"/>
                  </a:lnTo>
                  <a:lnTo>
                    <a:pt x="62217" y="283210"/>
                  </a:lnTo>
                  <a:cubicBezTo>
                    <a:pt x="63500" y="279400"/>
                    <a:pt x="63500" y="275603"/>
                    <a:pt x="63500" y="271793"/>
                  </a:cubicBezTo>
                  <a:cubicBezTo>
                    <a:pt x="66027" y="273050"/>
                    <a:pt x="67310" y="269253"/>
                    <a:pt x="66027" y="267970"/>
                  </a:cubicBezTo>
                  <a:lnTo>
                    <a:pt x="66027" y="265443"/>
                  </a:lnTo>
                  <a:cubicBezTo>
                    <a:pt x="69850" y="266700"/>
                    <a:pt x="69850" y="262903"/>
                    <a:pt x="69850" y="261620"/>
                  </a:cubicBezTo>
                  <a:lnTo>
                    <a:pt x="69850" y="259093"/>
                  </a:lnTo>
                  <a:lnTo>
                    <a:pt x="72377" y="259093"/>
                  </a:lnTo>
                  <a:lnTo>
                    <a:pt x="72377" y="241300"/>
                  </a:lnTo>
                  <a:lnTo>
                    <a:pt x="74917" y="241300"/>
                  </a:lnTo>
                  <a:cubicBezTo>
                    <a:pt x="76200" y="237503"/>
                    <a:pt x="74917" y="232410"/>
                    <a:pt x="76200" y="228600"/>
                  </a:cubicBezTo>
                  <a:cubicBezTo>
                    <a:pt x="78727" y="229870"/>
                    <a:pt x="78727" y="227343"/>
                    <a:pt x="78727" y="224803"/>
                  </a:cubicBezTo>
                  <a:lnTo>
                    <a:pt x="78727" y="222250"/>
                  </a:lnTo>
                  <a:lnTo>
                    <a:pt x="81267" y="222250"/>
                  </a:lnTo>
                  <a:cubicBezTo>
                    <a:pt x="82550" y="218453"/>
                    <a:pt x="81267" y="214643"/>
                    <a:pt x="81267" y="210820"/>
                  </a:cubicBezTo>
                  <a:cubicBezTo>
                    <a:pt x="85077" y="212103"/>
                    <a:pt x="85077" y="208293"/>
                    <a:pt x="85077" y="207010"/>
                  </a:cubicBezTo>
                  <a:lnTo>
                    <a:pt x="85077" y="204470"/>
                  </a:lnTo>
                  <a:cubicBezTo>
                    <a:pt x="85077" y="204470"/>
                    <a:pt x="87617" y="204470"/>
                    <a:pt x="87617" y="203200"/>
                  </a:cubicBezTo>
                  <a:lnTo>
                    <a:pt x="87617" y="200660"/>
                  </a:lnTo>
                  <a:cubicBezTo>
                    <a:pt x="90157" y="201943"/>
                    <a:pt x="91427" y="199403"/>
                    <a:pt x="91427" y="196850"/>
                  </a:cubicBezTo>
                  <a:lnTo>
                    <a:pt x="91427" y="195593"/>
                  </a:lnTo>
                  <a:lnTo>
                    <a:pt x="99060" y="195593"/>
                  </a:lnTo>
                  <a:lnTo>
                    <a:pt x="99060" y="222250"/>
                  </a:lnTo>
                  <a:cubicBezTo>
                    <a:pt x="101600" y="223520"/>
                    <a:pt x="106667" y="223520"/>
                    <a:pt x="109207" y="222250"/>
                  </a:cubicBezTo>
                  <a:lnTo>
                    <a:pt x="109207" y="219710"/>
                  </a:lnTo>
                  <a:cubicBezTo>
                    <a:pt x="111760" y="219710"/>
                    <a:pt x="114300" y="219710"/>
                    <a:pt x="115557" y="218453"/>
                  </a:cubicBezTo>
                  <a:lnTo>
                    <a:pt x="115557" y="215900"/>
                  </a:lnTo>
                  <a:lnTo>
                    <a:pt x="118110" y="215900"/>
                  </a:lnTo>
                  <a:cubicBezTo>
                    <a:pt x="119367" y="213360"/>
                    <a:pt x="118110" y="210820"/>
                    <a:pt x="118110" y="207010"/>
                  </a:cubicBezTo>
                  <a:cubicBezTo>
                    <a:pt x="120650" y="208293"/>
                    <a:pt x="121907" y="205753"/>
                    <a:pt x="121907" y="203200"/>
                  </a:cubicBezTo>
                  <a:lnTo>
                    <a:pt x="121907" y="200660"/>
                  </a:lnTo>
                  <a:cubicBezTo>
                    <a:pt x="124460" y="201943"/>
                    <a:pt x="124460" y="199403"/>
                    <a:pt x="124460" y="196850"/>
                  </a:cubicBezTo>
                  <a:lnTo>
                    <a:pt x="124460" y="195593"/>
                  </a:lnTo>
                  <a:lnTo>
                    <a:pt x="127000" y="195593"/>
                  </a:lnTo>
                  <a:cubicBezTo>
                    <a:pt x="128257" y="191770"/>
                    <a:pt x="127000" y="186703"/>
                    <a:pt x="127000" y="182893"/>
                  </a:cubicBezTo>
                  <a:cubicBezTo>
                    <a:pt x="128257" y="182893"/>
                    <a:pt x="129527" y="182893"/>
                    <a:pt x="130810" y="181610"/>
                  </a:cubicBezTo>
                  <a:lnTo>
                    <a:pt x="130810" y="180353"/>
                  </a:lnTo>
                  <a:lnTo>
                    <a:pt x="133350" y="180353"/>
                  </a:lnTo>
                  <a:cubicBezTo>
                    <a:pt x="134607" y="177800"/>
                    <a:pt x="133350" y="174003"/>
                    <a:pt x="133350" y="170193"/>
                  </a:cubicBezTo>
                  <a:lnTo>
                    <a:pt x="135877" y="170193"/>
                  </a:lnTo>
                  <a:cubicBezTo>
                    <a:pt x="137160" y="167653"/>
                    <a:pt x="135877" y="165100"/>
                    <a:pt x="137160" y="161303"/>
                  </a:cubicBezTo>
                  <a:lnTo>
                    <a:pt x="138417" y="161303"/>
                  </a:lnTo>
                  <a:cubicBezTo>
                    <a:pt x="139700" y="158750"/>
                    <a:pt x="139700" y="154953"/>
                    <a:pt x="139700" y="152400"/>
                  </a:cubicBezTo>
                  <a:cubicBezTo>
                    <a:pt x="142227" y="153670"/>
                    <a:pt x="143510" y="151143"/>
                    <a:pt x="142227" y="148603"/>
                  </a:cubicBezTo>
                  <a:lnTo>
                    <a:pt x="142227" y="146050"/>
                  </a:lnTo>
                  <a:lnTo>
                    <a:pt x="144767" y="146050"/>
                  </a:lnTo>
                  <a:cubicBezTo>
                    <a:pt x="146050" y="143510"/>
                    <a:pt x="146050" y="139700"/>
                    <a:pt x="146050" y="137160"/>
                  </a:cubicBezTo>
                  <a:cubicBezTo>
                    <a:pt x="148577" y="138443"/>
                    <a:pt x="148577" y="135903"/>
                    <a:pt x="148577" y="133350"/>
                  </a:cubicBezTo>
                  <a:lnTo>
                    <a:pt x="148577" y="130810"/>
                  </a:lnTo>
                  <a:cubicBezTo>
                    <a:pt x="151117" y="132093"/>
                    <a:pt x="152400" y="129553"/>
                    <a:pt x="152400" y="127000"/>
                  </a:cubicBezTo>
                  <a:lnTo>
                    <a:pt x="152400" y="124460"/>
                  </a:lnTo>
                  <a:lnTo>
                    <a:pt x="153657" y="124460"/>
                  </a:lnTo>
                  <a:cubicBezTo>
                    <a:pt x="154927" y="121920"/>
                    <a:pt x="154927" y="119393"/>
                    <a:pt x="154927" y="115570"/>
                  </a:cubicBezTo>
                  <a:cubicBezTo>
                    <a:pt x="156210" y="115570"/>
                    <a:pt x="157467" y="116853"/>
                    <a:pt x="157467" y="115570"/>
                  </a:cubicBezTo>
                  <a:lnTo>
                    <a:pt x="157467" y="113043"/>
                  </a:lnTo>
                  <a:cubicBezTo>
                    <a:pt x="160007" y="113043"/>
                    <a:pt x="162560" y="113043"/>
                    <a:pt x="163817" y="111760"/>
                  </a:cubicBezTo>
                  <a:lnTo>
                    <a:pt x="163817" y="109220"/>
                  </a:lnTo>
                  <a:cubicBezTo>
                    <a:pt x="165100" y="109220"/>
                    <a:pt x="166357" y="110503"/>
                    <a:pt x="167627" y="109220"/>
                  </a:cubicBezTo>
                  <a:lnTo>
                    <a:pt x="167627" y="106693"/>
                  </a:lnTo>
                  <a:lnTo>
                    <a:pt x="172707" y="106693"/>
                  </a:lnTo>
                  <a:cubicBezTo>
                    <a:pt x="172707" y="111760"/>
                    <a:pt x="170167" y="120650"/>
                    <a:pt x="175260" y="121920"/>
                  </a:cubicBezTo>
                  <a:lnTo>
                    <a:pt x="175260" y="124460"/>
                  </a:lnTo>
                  <a:cubicBezTo>
                    <a:pt x="179057" y="125743"/>
                    <a:pt x="184150" y="125743"/>
                    <a:pt x="187960" y="124460"/>
                  </a:cubicBezTo>
                  <a:lnTo>
                    <a:pt x="187960" y="121920"/>
                  </a:lnTo>
                  <a:cubicBezTo>
                    <a:pt x="191757" y="123203"/>
                    <a:pt x="191757" y="120650"/>
                    <a:pt x="191757" y="118110"/>
                  </a:cubicBezTo>
                  <a:lnTo>
                    <a:pt x="191757" y="115570"/>
                  </a:lnTo>
                  <a:cubicBezTo>
                    <a:pt x="194310" y="116853"/>
                    <a:pt x="194310" y="114300"/>
                    <a:pt x="194310" y="111760"/>
                  </a:cubicBezTo>
                  <a:lnTo>
                    <a:pt x="194310" y="109220"/>
                  </a:lnTo>
                  <a:cubicBezTo>
                    <a:pt x="196850" y="110503"/>
                    <a:pt x="198107" y="107950"/>
                    <a:pt x="198107" y="105410"/>
                  </a:cubicBezTo>
                  <a:lnTo>
                    <a:pt x="198107" y="104153"/>
                  </a:lnTo>
                  <a:lnTo>
                    <a:pt x="199377" y="104153"/>
                  </a:lnTo>
                  <a:cubicBezTo>
                    <a:pt x="200660" y="101600"/>
                    <a:pt x="200660" y="97803"/>
                    <a:pt x="200660" y="93993"/>
                  </a:cubicBezTo>
                  <a:cubicBezTo>
                    <a:pt x="203200" y="95250"/>
                    <a:pt x="204457" y="92710"/>
                    <a:pt x="203200" y="90170"/>
                  </a:cubicBezTo>
                  <a:lnTo>
                    <a:pt x="203200" y="88900"/>
                  </a:lnTo>
                  <a:cubicBezTo>
                    <a:pt x="207010" y="90170"/>
                    <a:pt x="207010" y="86360"/>
                    <a:pt x="207010" y="85103"/>
                  </a:cubicBezTo>
                  <a:lnTo>
                    <a:pt x="207010" y="82550"/>
                  </a:lnTo>
                  <a:lnTo>
                    <a:pt x="209550" y="82550"/>
                  </a:lnTo>
                  <a:cubicBezTo>
                    <a:pt x="210807" y="80010"/>
                    <a:pt x="209550" y="76200"/>
                    <a:pt x="209550" y="73660"/>
                  </a:cubicBezTo>
                  <a:cubicBezTo>
                    <a:pt x="212077" y="74943"/>
                    <a:pt x="213360" y="71120"/>
                    <a:pt x="213360" y="69850"/>
                  </a:cubicBezTo>
                  <a:lnTo>
                    <a:pt x="213360" y="67310"/>
                  </a:lnTo>
                  <a:cubicBezTo>
                    <a:pt x="213360" y="67310"/>
                    <a:pt x="214617" y="67310"/>
                    <a:pt x="215900" y="66053"/>
                  </a:cubicBezTo>
                  <a:lnTo>
                    <a:pt x="215900" y="63500"/>
                  </a:lnTo>
                  <a:lnTo>
                    <a:pt x="218427" y="63500"/>
                  </a:lnTo>
                  <a:cubicBezTo>
                    <a:pt x="219710" y="60960"/>
                    <a:pt x="218427" y="58420"/>
                    <a:pt x="218427" y="54610"/>
                  </a:cubicBezTo>
                  <a:cubicBezTo>
                    <a:pt x="219710" y="54610"/>
                    <a:pt x="220967" y="55893"/>
                    <a:pt x="222250" y="54610"/>
                  </a:cubicBezTo>
                  <a:lnTo>
                    <a:pt x="222250" y="52070"/>
                  </a:lnTo>
                  <a:cubicBezTo>
                    <a:pt x="222250" y="52070"/>
                    <a:pt x="224777" y="52070"/>
                    <a:pt x="224777" y="50800"/>
                  </a:cubicBezTo>
                  <a:lnTo>
                    <a:pt x="224777" y="48260"/>
                  </a:lnTo>
                  <a:lnTo>
                    <a:pt x="227317" y="48260"/>
                  </a:lnTo>
                  <a:cubicBezTo>
                    <a:pt x="228600" y="45720"/>
                    <a:pt x="227317" y="43193"/>
                    <a:pt x="228600" y="39370"/>
                  </a:cubicBezTo>
                  <a:cubicBezTo>
                    <a:pt x="228600" y="39370"/>
                    <a:pt x="229857" y="40653"/>
                    <a:pt x="231127" y="39370"/>
                  </a:cubicBezTo>
                  <a:lnTo>
                    <a:pt x="231127" y="36843"/>
                  </a:lnTo>
                  <a:cubicBezTo>
                    <a:pt x="232410" y="36843"/>
                    <a:pt x="233667" y="36843"/>
                    <a:pt x="233667" y="35560"/>
                  </a:cubicBezTo>
                  <a:lnTo>
                    <a:pt x="233667" y="33020"/>
                  </a:lnTo>
                  <a:cubicBezTo>
                    <a:pt x="234950" y="33020"/>
                    <a:pt x="236207" y="34303"/>
                    <a:pt x="237477" y="33020"/>
                  </a:cubicBezTo>
                  <a:lnTo>
                    <a:pt x="237477" y="30493"/>
                  </a:lnTo>
                  <a:lnTo>
                    <a:pt x="240017" y="30493"/>
                  </a:lnTo>
                  <a:cubicBezTo>
                    <a:pt x="237477" y="33020"/>
                    <a:pt x="241300" y="34303"/>
                    <a:pt x="243827" y="33020"/>
                  </a:cubicBezTo>
                  <a:lnTo>
                    <a:pt x="245110" y="33020"/>
                  </a:lnTo>
                  <a:lnTo>
                    <a:pt x="245110" y="44450"/>
                  </a:lnTo>
                  <a:cubicBezTo>
                    <a:pt x="250177" y="45720"/>
                    <a:pt x="256527" y="45720"/>
                    <a:pt x="261607" y="44450"/>
                  </a:cubicBezTo>
                  <a:lnTo>
                    <a:pt x="261607" y="43193"/>
                  </a:lnTo>
                  <a:cubicBezTo>
                    <a:pt x="264160" y="44450"/>
                    <a:pt x="265417" y="40653"/>
                    <a:pt x="264160" y="39370"/>
                  </a:cubicBezTo>
                  <a:lnTo>
                    <a:pt x="264160" y="36843"/>
                  </a:lnTo>
                  <a:cubicBezTo>
                    <a:pt x="265417" y="36843"/>
                    <a:pt x="266700" y="36843"/>
                    <a:pt x="267957" y="35560"/>
                  </a:cubicBezTo>
                  <a:lnTo>
                    <a:pt x="267957" y="33020"/>
                  </a:lnTo>
                  <a:cubicBezTo>
                    <a:pt x="270510" y="34303"/>
                    <a:pt x="270510" y="31750"/>
                    <a:pt x="270510" y="29210"/>
                  </a:cubicBezTo>
                  <a:lnTo>
                    <a:pt x="270510" y="27953"/>
                  </a:lnTo>
                  <a:lnTo>
                    <a:pt x="273050" y="27953"/>
                  </a:lnTo>
                  <a:cubicBezTo>
                    <a:pt x="274307" y="24143"/>
                    <a:pt x="273050" y="19050"/>
                    <a:pt x="274307" y="15240"/>
                  </a:cubicBezTo>
                  <a:cubicBezTo>
                    <a:pt x="274307" y="15240"/>
                    <a:pt x="275577" y="16510"/>
                    <a:pt x="276860" y="13970"/>
                  </a:cubicBezTo>
                  <a:lnTo>
                    <a:pt x="276860" y="12700"/>
                  </a:lnTo>
                  <a:cubicBezTo>
                    <a:pt x="279400" y="12700"/>
                    <a:pt x="284467" y="13970"/>
                    <a:pt x="283210" y="8890"/>
                  </a:cubicBezTo>
                  <a:lnTo>
                    <a:pt x="283210" y="6350"/>
                  </a:lnTo>
                  <a:cubicBezTo>
                    <a:pt x="284467" y="6350"/>
                    <a:pt x="287007" y="6350"/>
                    <a:pt x="289560" y="5080"/>
                  </a:cubicBezTo>
                  <a:lnTo>
                    <a:pt x="289560" y="2540"/>
                  </a:lnTo>
                  <a:cubicBezTo>
                    <a:pt x="292100" y="0"/>
                    <a:pt x="294627" y="0"/>
                    <a:pt x="30097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6" name="Shape 76"/>
            <p:cNvSpPr/>
            <p:nvPr/>
          </p:nvSpPr>
          <p:spPr>
            <a:xfrm>
              <a:off x="316236" y="1479317"/>
              <a:ext cx="309880" cy="414020"/>
            </a:xfrm>
            <a:custGeom>
              <a:avLst/>
              <a:gdLst/>
              <a:ahLst/>
              <a:cxnLst/>
              <a:rect l="0" t="0" r="0" b="0"/>
              <a:pathLst>
                <a:path w="309880" h="414020">
                  <a:moveTo>
                    <a:pt x="0" y="0"/>
                  </a:moveTo>
                  <a:lnTo>
                    <a:pt x="8890" y="0"/>
                  </a:lnTo>
                  <a:cubicBezTo>
                    <a:pt x="7620" y="2540"/>
                    <a:pt x="10160" y="3810"/>
                    <a:pt x="12700" y="2540"/>
                  </a:cubicBezTo>
                  <a:lnTo>
                    <a:pt x="15240" y="2540"/>
                  </a:lnTo>
                  <a:cubicBezTo>
                    <a:pt x="15240" y="3810"/>
                    <a:pt x="13970" y="5067"/>
                    <a:pt x="15240" y="6350"/>
                  </a:cubicBezTo>
                  <a:lnTo>
                    <a:pt x="17780" y="6350"/>
                  </a:lnTo>
                  <a:cubicBezTo>
                    <a:pt x="17780" y="6350"/>
                    <a:pt x="17780" y="8890"/>
                    <a:pt x="19050" y="8890"/>
                  </a:cubicBezTo>
                  <a:lnTo>
                    <a:pt x="20320" y="8890"/>
                  </a:lnTo>
                  <a:cubicBezTo>
                    <a:pt x="21590" y="10160"/>
                    <a:pt x="20320" y="11417"/>
                    <a:pt x="21590" y="11417"/>
                  </a:cubicBezTo>
                  <a:lnTo>
                    <a:pt x="24130" y="11417"/>
                  </a:lnTo>
                  <a:cubicBezTo>
                    <a:pt x="24130" y="12700"/>
                    <a:pt x="22860" y="13970"/>
                    <a:pt x="24130" y="15240"/>
                  </a:cubicBezTo>
                  <a:lnTo>
                    <a:pt x="26670" y="15240"/>
                  </a:lnTo>
                  <a:cubicBezTo>
                    <a:pt x="26670" y="16510"/>
                    <a:pt x="26670" y="19050"/>
                    <a:pt x="27940" y="21590"/>
                  </a:cubicBezTo>
                  <a:lnTo>
                    <a:pt x="30480" y="21590"/>
                  </a:lnTo>
                  <a:cubicBezTo>
                    <a:pt x="30480" y="24117"/>
                    <a:pt x="29210" y="27940"/>
                    <a:pt x="30480" y="30467"/>
                  </a:cubicBezTo>
                  <a:lnTo>
                    <a:pt x="33020" y="30467"/>
                  </a:lnTo>
                  <a:cubicBezTo>
                    <a:pt x="33020" y="31750"/>
                    <a:pt x="33020" y="33020"/>
                    <a:pt x="34290" y="33020"/>
                  </a:cubicBezTo>
                  <a:lnTo>
                    <a:pt x="35560" y="33020"/>
                  </a:lnTo>
                  <a:cubicBezTo>
                    <a:pt x="36830" y="35560"/>
                    <a:pt x="35560" y="38100"/>
                    <a:pt x="36830" y="39370"/>
                  </a:cubicBezTo>
                  <a:lnTo>
                    <a:pt x="39370" y="39370"/>
                  </a:lnTo>
                  <a:cubicBezTo>
                    <a:pt x="39370" y="40640"/>
                    <a:pt x="38100" y="41910"/>
                    <a:pt x="39370" y="41910"/>
                  </a:cubicBezTo>
                  <a:lnTo>
                    <a:pt x="41910" y="41910"/>
                  </a:lnTo>
                  <a:lnTo>
                    <a:pt x="41910" y="44450"/>
                  </a:lnTo>
                  <a:cubicBezTo>
                    <a:pt x="44450" y="45720"/>
                    <a:pt x="49530" y="45720"/>
                    <a:pt x="52070" y="44450"/>
                  </a:cubicBezTo>
                  <a:lnTo>
                    <a:pt x="52070" y="41910"/>
                  </a:lnTo>
                  <a:lnTo>
                    <a:pt x="54610" y="41910"/>
                  </a:lnTo>
                  <a:cubicBezTo>
                    <a:pt x="55880" y="39370"/>
                    <a:pt x="54610" y="36817"/>
                    <a:pt x="54610" y="33020"/>
                  </a:cubicBezTo>
                  <a:cubicBezTo>
                    <a:pt x="57150" y="33020"/>
                    <a:pt x="59690" y="34290"/>
                    <a:pt x="60960" y="33020"/>
                  </a:cubicBezTo>
                  <a:lnTo>
                    <a:pt x="60960" y="30467"/>
                  </a:lnTo>
                  <a:lnTo>
                    <a:pt x="63500" y="30467"/>
                  </a:lnTo>
                  <a:cubicBezTo>
                    <a:pt x="62230" y="33020"/>
                    <a:pt x="64770" y="34290"/>
                    <a:pt x="67310" y="33020"/>
                  </a:cubicBezTo>
                  <a:lnTo>
                    <a:pt x="69850" y="33020"/>
                  </a:lnTo>
                  <a:cubicBezTo>
                    <a:pt x="69850" y="34290"/>
                    <a:pt x="68580" y="35560"/>
                    <a:pt x="69850" y="36817"/>
                  </a:cubicBezTo>
                  <a:lnTo>
                    <a:pt x="72390" y="36817"/>
                  </a:lnTo>
                  <a:cubicBezTo>
                    <a:pt x="72390" y="39370"/>
                    <a:pt x="72390" y="43167"/>
                    <a:pt x="73660" y="45720"/>
                  </a:cubicBezTo>
                  <a:lnTo>
                    <a:pt x="76200" y="45720"/>
                  </a:lnTo>
                  <a:cubicBezTo>
                    <a:pt x="76200" y="46990"/>
                    <a:pt x="74930" y="48260"/>
                    <a:pt x="76200" y="48260"/>
                  </a:cubicBezTo>
                  <a:lnTo>
                    <a:pt x="78740" y="48260"/>
                  </a:lnTo>
                  <a:cubicBezTo>
                    <a:pt x="78740" y="49517"/>
                    <a:pt x="78740" y="50800"/>
                    <a:pt x="80010" y="52070"/>
                  </a:cubicBezTo>
                  <a:lnTo>
                    <a:pt x="81280" y="52070"/>
                  </a:lnTo>
                  <a:cubicBezTo>
                    <a:pt x="82550" y="54610"/>
                    <a:pt x="81280" y="58420"/>
                    <a:pt x="82550" y="60960"/>
                  </a:cubicBezTo>
                  <a:lnTo>
                    <a:pt x="85090" y="60960"/>
                  </a:lnTo>
                  <a:cubicBezTo>
                    <a:pt x="85090" y="62217"/>
                    <a:pt x="83820" y="64770"/>
                    <a:pt x="85090" y="67310"/>
                  </a:cubicBezTo>
                  <a:lnTo>
                    <a:pt x="87630" y="67310"/>
                  </a:lnTo>
                  <a:cubicBezTo>
                    <a:pt x="87630" y="67310"/>
                    <a:pt x="87630" y="69850"/>
                    <a:pt x="88900" y="69850"/>
                  </a:cubicBezTo>
                  <a:lnTo>
                    <a:pt x="91440" y="69850"/>
                  </a:lnTo>
                  <a:cubicBezTo>
                    <a:pt x="91440" y="72390"/>
                    <a:pt x="90170" y="76200"/>
                    <a:pt x="91440" y="78740"/>
                  </a:cubicBezTo>
                  <a:lnTo>
                    <a:pt x="93980" y="78740"/>
                  </a:lnTo>
                  <a:cubicBezTo>
                    <a:pt x="93980" y="80010"/>
                    <a:pt x="93980" y="81267"/>
                    <a:pt x="95250" y="82550"/>
                  </a:cubicBezTo>
                  <a:lnTo>
                    <a:pt x="96520" y="82550"/>
                  </a:lnTo>
                  <a:cubicBezTo>
                    <a:pt x="97790" y="83820"/>
                    <a:pt x="96520" y="86360"/>
                    <a:pt x="97790" y="87617"/>
                  </a:cubicBezTo>
                  <a:lnTo>
                    <a:pt x="100330" y="87617"/>
                  </a:lnTo>
                  <a:cubicBezTo>
                    <a:pt x="100330" y="92710"/>
                    <a:pt x="99060" y="96520"/>
                    <a:pt x="100330" y="100317"/>
                  </a:cubicBezTo>
                  <a:lnTo>
                    <a:pt x="102870" y="100317"/>
                  </a:lnTo>
                  <a:cubicBezTo>
                    <a:pt x="102870" y="102870"/>
                    <a:pt x="102870" y="105410"/>
                    <a:pt x="104140" y="106667"/>
                  </a:cubicBezTo>
                  <a:lnTo>
                    <a:pt x="106680" y="106667"/>
                  </a:lnTo>
                  <a:cubicBezTo>
                    <a:pt x="106680" y="107950"/>
                    <a:pt x="105410" y="110490"/>
                    <a:pt x="106680" y="113017"/>
                  </a:cubicBezTo>
                  <a:lnTo>
                    <a:pt x="109220" y="113017"/>
                  </a:lnTo>
                  <a:cubicBezTo>
                    <a:pt x="109220" y="114300"/>
                    <a:pt x="109220" y="116840"/>
                    <a:pt x="110490" y="118110"/>
                  </a:cubicBezTo>
                  <a:lnTo>
                    <a:pt x="111760" y="118110"/>
                  </a:lnTo>
                  <a:cubicBezTo>
                    <a:pt x="113030" y="119367"/>
                    <a:pt x="111760" y="120650"/>
                    <a:pt x="113030" y="121920"/>
                  </a:cubicBezTo>
                  <a:lnTo>
                    <a:pt x="115570" y="121920"/>
                  </a:lnTo>
                  <a:lnTo>
                    <a:pt x="115570" y="124460"/>
                  </a:lnTo>
                  <a:cubicBezTo>
                    <a:pt x="118110" y="125717"/>
                    <a:pt x="121920" y="125717"/>
                    <a:pt x="125730" y="124460"/>
                  </a:cubicBezTo>
                  <a:lnTo>
                    <a:pt x="125730" y="121920"/>
                  </a:lnTo>
                  <a:lnTo>
                    <a:pt x="127000" y="121920"/>
                  </a:lnTo>
                  <a:cubicBezTo>
                    <a:pt x="128270" y="118110"/>
                    <a:pt x="128270" y="113017"/>
                    <a:pt x="128270" y="109220"/>
                  </a:cubicBezTo>
                  <a:cubicBezTo>
                    <a:pt x="129540" y="109220"/>
                    <a:pt x="130810" y="110490"/>
                    <a:pt x="130810" y="109220"/>
                  </a:cubicBezTo>
                  <a:lnTo>
                    <a:pt x="130810" y="106667"/>
                  </a:lnTo>
                  <a:lnTo>
                    <a:pt x="137160" y="106667"/>
                  </a:lnTo>
                  <a:cubicBezTo>
                    <a:pt x="135890" y="109220"/>
                    <a:pt x="138430" y="110490"/>
                    <a:pt x="140970" y="109220"/>
                  </a:cubicBezTo>
                  <a:lnTo>
                    <a:pt x="142240" y="109220"/>
                  </a:lnTo>
                  <a:cubicBezTo>
                    <a:pt x="143510" y="110490"/>
                    <a:pt x="142240" y="111760"/>
                    <a:pt x="143510" y="113017"/>
                  </a:cubicBezTo>
                  <a:lnTo>
                    <a:pt x="146050" y="113017"/>
                  </a:lnTo>
                  <a:cubicBezTo>
                    <a:pt x="146050" y="114300"/>
                    <a:pt x="144780" y="116840"/>
                    <a:pt x="146050" y="118110"/>
                  </a:cubicBezTo>
                  <a:lnTo>
                    <a:pt x="148590" y="118110"/>
                  </a:lnTo>
                  <a:cubicBezTo>
                    <a:pt x="148590" y="119367"/>
                    <a:pt x="148590" y="120650"/>
                    <a:pt x="149860" y="121920"/>
                  </a:cubicBezTo>
                  <a:lnTo>
                    <a:pt x="152400" y="121920"/>
                  </a:lnTo>
                  <a:cubicBezTo>
                    <a:pt x="152400" y="123190"/>
                    <a:pt x="151130" y="125717"/>
                    <a:pt x="152400" y="128270"/>
                  </a:cubicBezTo>
                  <a:lnTo>
                    <a:pt x="154940" y="128270"/>
                  </a:lnTo>
                  <a:cubicBezTo>
                    <a:pt x="154940" y="132067"/>
                    <a:pt x="154940" y="135890"/>
                    <a:pt x="156210" y="139700"/>
                  </a:cubicBezTo>
                  <a:lnTo>
                    <a:pt x="157480" y="139700"/>
                  </a:lnTo>
                  <a:cubicBezTo>
                    <a:pt x="158750" y="140970"/>
                    <a:pt x="157480" y="142240"/>
                    <a:pt x="158750" y="143510"/>
                  </a:cubicBezTo>
                  <a:lnTo>
                    <a:pt x="161290" y="143510"/>
                  </a:lnTo>
                  <a:cubicBezTo>
                    <a:pt x="161290" y="144767"/>
                    <a:pt x="160020" y="147320"/>
                    <a:pt x="161290" y="148590"/>
                  </a:cubicBezTo>
                  <a:lnTo>
                    <a:pt x="163830" y="148590"/>
                  </a:lnTo>
                  <a:cubicBezTo>
                    <a:pt x="163830" y="153670"/>
                    <a:pt x="163830" y="157467"/>
                    <a:pt x="165100" y="161290"/>
                  </a:cubicBezTo>
                  <a:lnTo>
                    <a:pt x="167640" y="161290"/>
                  </a:lnTo>
                  <a:cubicBezTo>
                    <a:pt x="167640" y="163817"/>
                    <a:pt x="166370" y="166370"/>
                    <a:pt x="167640" y="167640"/>
                  </a:cubicBezTo>
                  <a:lnTo>
                    <a:pt x="170180" y="167640"/>
                  </a:lnTo>
                  <a:cubicBezTo>
                    <a:pt x="170180" y="168910"/>
                    <a:pt x="170180" y="171450"/>
                    <a:pt x="171450" y="173990"/>
                  </a:cubicBezTo>
                  <a:lnTo>
                    <a:pt x="172720" y="173990"/>
                  </a:lnTo>
                  <a:cubicBezTo>
                    <a:pt x="173990" y="177800"/>
                    <a:pt x="172720" y="181610"/>
                    <a:pt x="173990" y="185420"/>
                  </a:cubicBezTo>
                  <a:lnTo>
                    <a:pt x="176530" y="185420"/>
                  </a:lnTo>
                  <a:cubicBezTo>
                    <a:pt x="176530" y="187960"/>
                    <a:pt x="175260" y="190500"/>
                    <a:pt x="176530" y="191770"/>
                  </a:cubicBezTo>
                  <a:lnTo>
                    <a:pt x="179070" y="191770"/>
                  </a:lnTo>
                  <a:cubicBezTo>
                    <a:pt x="179070" y="194310"/>
                    <a:pt x="179070" y="196850"/>
                    <a:pt x="180340" y="198120"/>
                  </a:cubicBezTo>
                  <a:lnTo>
                    <a:pt x="182880" y="198120"/>
                  </a:lnTo>
                  <a:cubicBezTo>
                    <a:pt x="182880" y="200660"/>
                    <a:pt x="181610" y="204470"/>
                    <a:pt x="182880" y="207010"/>
                  </a:cubicBezTo>
                  <a:lnTo>
                    <a:pt x="185420" y="207010"/>
                  </a:lnTo>
                  <a:cubicBezTo>
                    <a:pt x="185420" y="208267"/>
                    <a:pt x="185420" y="209550"/>
                    <a:pt x="186690" y="209550"/>
                  </a:cubicBezTo>
                  <a:lnTo>
                    <a:pt x="187960" y="209550"/>
                  </a:lnTo>
                  <a:cubicBezTo>
                    <a:pt x="189230" y="212090"/>
                    <a:pt x="187960" y="214617"/>
                    <a:pt x="189230" y="215900"/>
                  </a:cubicBezTo>
                  <a:lnTo>
                    <a:pt x="191770" y="215900"/>
                  </a:lnTo>
                  <a:cubicBezTo>
                    <a:pt x="190500" y="218440"/>
                    <a:pt x="193040" y="219710"/>
                    <a:pt x="195580" y="219710"/>
                  </a:cubicBezTo>
                  <a:lnTo>
                    <a:pt x="198120" y="219710"/>
                  </a:lnTo>
                  <a:cubicBezTo>
                    <a:pt x="198120" y="219710"/>
                    <a:pt x="196850" y="222250"/>
                    <a:pt x="198120" y="222250"/>
                  </a:cubicBezTo>
                  <a:cubicBezTo>
                    <a:pt x="199390" y="222250"/>
                    <a:pt x="200660" y="222250"/>
                    <a:pt x="201930" y="220967"/>
                  </a:cubicBezTo>
                  <a:lnTo>
                    <a:pt x="201930" y="219710"/>
                  </a:lnTo>
                  <a:lnTo>
                    <a:pt x="203200" y="219710"/>
                  </a:lnTo>
                  <a:lnTo>
                    <a:pt x="204470" y="191770"/>
                  </a:lnTo>
                  <a:lnTo>
                    <a:pt x="213360" y="191770"/>
                  </a:lnTo>
                  <a:cubicBezTo>
                    <a:pt x="213360" y="193040"/>
                    <a:pt x="212090" y="194310"/>
                    <a:pt x="213360" y="194310"/>
                  </a:cubicBezTo>
                  <a:lnTo>
                    <a:pt x="215900" y="194310"/>
                  </a:lnTo>
                  <a:cubicBezTo>
                    <a:pt x="215900" y="195567"/>
                    <a:pt x="215900" y="196850"/>
                    <a:pt x="217170" y="198120"/>
                  </a:cubicBezTo>
                  <a:lnTo>
                    <a:pt x="218440" y="198120"/>
                  </a:lnTo>
                  <a:cubicBezTo>
                    <a:pt x="219710" y="200660"/>
                    <a:pt x="218440" y="204470"/>
                    <a:pt x="219710" y="207010"/>
                  </a:cubicBezTo>
                  <a:lnTo>
                    <a:pt x="222250" y="207010"/>
                  </a:lnTo>
                  <a:cubicBezTo>
                    <a:pt x="222250" y="209550"/>
                    <a:pt x="220980" y="212090"/>
                    <a:pt x="222250" y="213360"/>
                  </a:cubicBezTo>
                  <a:lnTo>
                    <a:pt x="224790" y="213360"/>
                  </a:lnTo>
                  <a:cubicBezTo>
                    <a:pt x="224790" y="214617"/>
                    <a:pt x="224790" y="215900"/>
                    <a:pt x="226060" y="215900"/>
                  </a:cubicBezTo>
                  <a:lnTo>
                    <a:pt x="228600" y="215900"/>
                  </a:lnTo>
                  <a:cubicBezTo>
                    <a:pt x="228600" y="223520"/>
                    <a:pt x="227330" y="231140"/>
                    <a:pt x="228600" y="237490"/>
                  </a:cubicBezTo>
                  <a:lnTo>
                    <a:pt x="231140" y="237490"/>
                  </a:lnTo>
                  <a:cubicBezTo>
                    <a:pt x="231140" y="241300"/>
                    <a:pt x="231140" y="246367"/>
                    <a:pt x="232410" y="250190"/>
                  </a:cubicBezTo>
                  <a:lnTo>
                    <a:pt x="233680" y="250190"/>
                  </a:lnTo>
                  <a:cubicBezTo>
                    <a:pt x="234950" y="251460"/>
                    <a:pt x="233680" y="254000"/>
                    <a:pt x="234950" y="255270"/>
                  </a:cubicBezTo>
                  <a:lnTo>
                    <a:pt x="237490" y="255270"/>
                  </a:lnTo>
                  <a:cubicBezTo>
                    <a:pt x="237490" y="260350"/>
                    <a:pt x="236220" y="264160"/>
                    <a:pt x="237490" y="267970"/>
                  </a:cubicBezTo>
                  <a:lnTo>
                    <a:pt x="240030" y="267970"/>
                  </a:lnTo>
                  <a:cubicBezTo>
                    <a:pt x="240030" y="270510"/>
                    <a:pt x="240030" y="273050"/>
                    <a:pt x="241300" y="274320"/>
                  </a:cubicBezTo>
                  <a:lnTo>
                    <a:pt x="243840" y="274320"/>
                  </a:lnTo>
                  <a:cubicBezTo>
                    <a:pt x="243840" y="275590"/>
                    <a:pt x="242570" y="278117"/>
                    <a:pt x="243840" y="280670"/>
                  </a:cubicBezTo>
                  <a:lnTo>
                    <a:pt x="246380" y="280670"/>
                  </a:lnTo>
                  <a:cubicBezTo>
                    <a:pt x="246380" y="284467"/>
                    <a:pt x="246380" y="288290"/>
                    <a:pt x="247650" y="292100"/>
                  </a:cubicBezTo>
                  <a:lnTo>
                    <a:pt x="248920" y="292100"/>
                  </a:lnTo>
                  <a:cubicBezTo>
                    <a:pt x="250190" y="294640"/>
                    <a:pt x="248920" y="297167"/>
                    <a:pt x="250190" y="298450"/>
                  </a:cubicBezTo>
                  <a:lnTo>
                    <a:pt x="252730" y="298450"/>
                  </a:lnTo>
                  <a:cubicBezTo>
                    <a:pt x="252730" y="300990"/>
                    <a:pt x="251460" y="303517"/>
                    <a:pt x="252730" y="304800"/>
                  </a:cubicBezTo>
                  <a:lnTo>
                    <a:pt x="255270" y="304800"/>
                  </a:lnTo>
                  <a:cubicBezTo>
                    <a:pt x="255270" y="308610"/>
                    <a:pt x="255270" y="313690"/>
                    <a:pt x="256540" y="316217"/>
                  </a:cubicBezTo>
                  <a:lnTo>
                    <a:pt x="259080" y="316217"/>
                  </a:lnTo>
                  <a:cubicBezTo>
                    <a:pt x="259080" y="318770"/>
                    <a:pt x="257810" y="321310"/>
                    <a:pt x="259080" y="322567"/>
                  </a:cubicBezTo>
                  <a:lnTo>
                    <a:pt x="261620" y="322567"/>
                  </a:lnTo>
                  <a:cubicBezTo>
                    <a:pt x="261620" y="325120"/>
                    <a:pt x="261620" y="327660"/>
                    <a:pt x="262890" y="328917"/>
                  </a:cubicBezTo>
                  <a:lnTo>
                    <a:pt x="264160" y="328917"/>
                  </a:lnTo>
                  <a:cubicBezTo>
                    <a:pt x="265430" y="332740"/>
                    <a:pt x="264160" y="337820"/>
                    <a:pt x="265430" y="341617"/>
                  </a:cubicBezTo>
                  <a:lnTo>
                    <a:pt x="267970" y="341617"/>
                  </a:lnTo>
                  <a:cubicBezTo>
                    <a:pt x="267970" y="341617"/>
                    <a:pt x="266700" y="344170"/>
                    <a:pt x="267970" y="344170"/>
                  </a:cubicBezTo>
                  <a:lnTo>
                    <a:pt x="270510" y="344170"/>
                  </a:lnTo>
                  <a:cubicBezTo>
                    <a:pt x="270510" y="346710"/>
                    <a:pt x="270510" y="349250"/>
                    <a:pt x="271780" y="350520"/>
                  </a:cubicBezTo>
                  <a:lnTo>
                    <a:pt x="274320" y="350520"/>
                  </a:lnTo>
                  <a:cubicBezTo>
                    <a:pt x="274320" y="353060"/>
                    <a:pt x="273050" y="356870"/>
                    <a:pt x="274320" y="359410"/>
                  </a:cubicBezTo>
                  <a:lnTo>
                    <a:pt x="276860" y="359410"/>
                  </a:lnTo>
                  <a:cubicBezTo>
                    <a:pt x="276860" y="361950"/>
                    <a:pt x="276860" y="364490"/>
                    <a:pt x="278130" y="365760"/>
                  </a:cubicBezTo>
                  <a:lnTo>
                    <a:pt x="279400" y="365760"/>
                  </a:lnTo>
                  <a:cubicBezTo>
                    <a:pt x="280670" y="367017"/>
                    <a:pt x="279400" y="369570"/>
                    <a:pt x="280670" y="372110"/>
                  </a:cubicBezTo>
                  <a:lnTo>
                    <a:pt x="283210" y="372110"/>
                  </a:lnTo>
                  <a:cubicBezTo>
                    <a:pt x="283210" y="374650"/>
                    <a:pt x="281940" y="378460"/>
                    <a:pt x="283210" y="381000"/>
                  </a:cubicBezTo>
                  <a:lnTo>
                    <a:pt x="285750" y="381000"/>
                  </a:lnTo>
                  <a:cubicBezTo>
                    <a:pt x="285750" y="383540"/>
                    <a:pt x="285750" y="387350"/>
                    <a:pt x="287020" y="389890"/>
                  </a:cubicBezTo>
                  <a:lnTo>
                    <a:pt x="289560" y="389890"/>
                  </a:lnTo>
                  <a:cubicBezTo>
                    <a:pt x="289560" y="391160"/>
                    <a:pt x="288290" y="392417"/>
                    <a:pt x="289560" y="392417"/>
                  </a:cubicBezTo>
                  <a:lnTo>
                    <a:pt x="292100" y="392417"/>
                  </a:lnTo>
                  <a:cubicBezTo>
                    <a:pt x="292100" y="394970"/>
                    <a:pt x="292100" y="397510"/>
                    <a:pt x="293370" y="398767"/>
                  </a:cubicBezTo>
                  <a:lnTo>
                    <a:pt x="294640" y="398767"/>
                  </a:lnTo>
                  <a:lnTo>
                    <a:pt x="294640" y="401320"/>
                  </a:lnTo>
                  <a:lnTo>
                    <a:pt x="309880" y="402590"/>
                  </a:lnTo>
                  <a:lnTo>
                    <a:pt x="309880" y="407670"/>
                  </a:lnTo>
                  <a:cubicBezTo>
                    <a:pt x="309880" y="407670"/>
                    <a:pt x="307340" y="406400"/>
                    <a:pt x="307340" y="407670"/>
                  </a:cubicBezTo>
                  <a:lnTo>
                    <a:pt x="307340" y="410210"/>
                  </a:lnTo>
                  <a:cubicBezTo>
                    <a:pt x="304800" y="410210"/>
                    <a:pt x="302260" y="410210"/>
                    <a:pt x="300990" y="411467"/>
                  </a:cubicBezTo>
                  <a:lnTo>
                    <a:pt x="300990" y="414020"/>
                  </a:lnTo>
                  <a:lnTo>
                    <a:pt x="287020" y="414020"/>
                  </a:lnTo>
                  <a:cubicBezTo>
                    <a:pt x="287020" y="412750"/>
                    <a:pt x="287020" y="411467"/>
                    <a:pt x="285750" y="410210"/>
                  </a:cubicBezTo>
                  <a:lnTo>
                    <a:pt x="283210" y="410210"/>
                  </a:lnTo>
                  <a:cubicBezTo>
                    <a:pt x="283210" y="408940"/>
                    <a:pt x="284480" y="407670"/>
                    <a:pt x="283210" y="407670"/>
                  </a:cubicBezTo>
                  <a:lnTo>
                    <a:pt x="280670" y="407670"/>
                  </a:lnTo>
                  <a:cubicBezTo>
                    <a:pt x="280670" y="406400"/>
                    <a:pt x="280670" y="405117"/>
                    <a:pt x="279400" y="403860"/>
                  </a:cubicBezTo>
                  <a:lnTo>
                    <a:pt x="278130" y="403860"/>
                  </a:lnTo>
                  <a:cubicBezTo>
                    <a:pt x="276860" y="403860"/>
                    <a:pt x="278130" y="401320"/>
                    <a:pt x="276860" y="401320"/>
                  </a:cubicBezTo>
                  <a:lnTo>
                    <a:pt x="274320" y="401320"/>
                  </a:lnTo>
                  <a:cubicBezTo>
                    <a:pt x="274320" y="398767"/>
                    <a:pt x="275590" y="393700"/>
                    <a:pt x="270510" y="394970"/>
                  </a:cubicBezTo>
                  <a:lnTo>
                    <a:pt x="267970" y="394970"/>
                  </a:lnTo>
                  <a:cubicBezTo>
                    <a:pt x="267970" y="393700"/>
                    <a:pt x="269240" y="392417"/>
                    <a:pt x="267970" y="392417"/>
                  </a:cubicBezTo>
                  <a:lnTo>
                    <a:pt x="265430" y="392417"/>
                  </a:lnTo>
                  <a:cubicBezTo>
                    <a:pt x="265430" y="389890"/>
                    <a:pt x="265430" y="387350"/>
                    <a:pt x="264160" y="386067"/>
                  </a:cubicBezTo>
                  <a:lnTo>
                    <a:pt x="262890" y="386067"/>
                  </a:lnTo>
                  <a:cubicBezTo>
                    <a:pt x="261620" y="384810"/>
                    <a:pt x="262890" y="383540"/>
                    <a:pt x="261620" y="383540"/>
                  </a:cubicBezTo>
                  <a:lnTo>
                    <a:pt x="259080" y="383540"/>
                  </a:lnTo>
                  <a:lnTo>
                    <a:pt x="259080" y="377190"/>
                  </a:lnTo>
                  <a:cubicBezTo>
                    <a:pt x="260350" y="377190"/>
                    <a:pt x="261620" y="378460"/>
                    <a:pt x="262890" y="377190"/>
                  </a:cubicBezTo>
                  <a:lnTo>
                    <a:pt x="262890" y="374650"/>
                  </a:lnTo>
                  <a:lnTo>
                    <a:pt x="264160" y="374650"/>
                  </a:lnTo>
                  <a:cubicBezTo>
                    <a:pt x="265430" y="370840"/>
                    <a:pt x="265430" y="365760"/>
                    <a:pt x="264160" y="361950"/>
                  </a:cubicBezTo>
                  <a:lnTo>
                    <a:pt x="262890" y="361950"/>
                  </a:lnTo>
                  <a:cubicBezTo>
                    <a:pt x="261620" y="360667"/>
                    <a:pt x="262890" y="359410"/>
                    <a:pt x="261620" y="358140"/>
                  </a:cubicBezTo>
                  <a:lnTo>
                    <a:pt x="259080" y="358140"/>
                  </a:lnTo>
                  <a:cubicBezTo>
                    <a:pt x="259080" y="358140"/>
                    <a:pt x="260350" y="355600"/>
                    <a:pt x="259080" y="355600"/>
                  </a:cubicBezTo>
                  <a:lnTo>
                    <a:pt x="256540" y="355600"/>
                  </a:lnTo>
                  <a:cubicBezTo>
                    <a:pt x="256540" y="353060"/>
                    <a:pt x="257810" y="347967"/>
                    <a:pt x="252730" y="349250"/>
                  </a:cubicBezTo>
                  <a:lnTo>
                    <a:pt x="250190" y="349250"/>
                  </a:lnTo>
                  <a:cubicBezTo>
                    <a:pt x="250190" y="347967"/>
                    <a:pt x="250190" y="346710"/>
                    <a:pt x="248920" y="346710"/>
                  </a:cubicBezTo>
                  <a:lnTo>
                    <a:pt x="247650" y="346710"/>
                  </a:lnTo>
                  <a:cubicBezTo>
                    <a:pt x="246380" y="345440"/>
                    <a:pt x="247650" y="344170"/>
                    <a:pt x="246380" y="342900"/>
                  </a:cubicBezTo>
                  <a:lnTo>
                    <a:pt x="243840" y="342900"/>
                  </a:lnTo>
                  <a:cubicBezTo>
                    <a:pt x="243840" y="342900"/>
                    <a:pt x="245110" y="340360"/>
                    <a:pt x="243840" y="340360"/>
                  </a:cubicBezTo>
                  <a:lnTo>
                    <a:pt x="241300" y="340360"/>
                  </a:lnTo>
                  <a:cubicBezTo>
                    <a:pt x="241300" y="339090"/>
                    <a:pt x="241300" y="337820"/>
                    <a:pt x="240030" y="337820"/>
                  </a:cubicBezTo>
                  <a:lnTo>
                    <a:pt x="237490" y="337820"/>
                  </a:lnTo>
                  <a:cubicBezTo>
                    <a:pt x="237490" y="335267"/>
                    <a:pt x="238760" y="328917"/>
                    <a:pt x="233680" y="331470"/>
                  </a:cubicBezTo>
                  <a:lnTo>
                    <a:pt x="232410" y="331470"/>
                  </a:lnTo>
                  <a:cubicBezTo>
                    <a:pt x="231140" y="330200"/>
                    <a:pt x="232410" y="328917"/>
                    <a:pt x="231140" y="327660"/>
                  </a:cubicBezTo>
                  <a:lnTo>
                    <a:pt x="228600" y="327660"/>
                  </a:lnTo>
                  <a:cubicBezTo>
                    <a:pt x="228600" y="326390"/>
                    <a:pt x="229870" y="323850"/>
                    <a:pt x="228600" y="322567"/>
                  </a:cubicBezTo>
                  <a:lnTo>
                    <a:pt x="226060" y="322567"/>
                  </a:lnTo>
                  <a:cubicBezTo>
                    <a:pt x="226060" y="321310"/>
                    <a:pt x="226060" y="320040"/>
                    <a:pt x="224790" y="318770"/>
                  </a:cubicBezTo>
                  <a:lnTo>
                    <a:pt x="222250" y="318770"/>
                  </a:lnTo>
                  <a:cubicBezTo>
                    <a:pt x="222250" y="317500"/>
                    <a:pt x="223520" y="316217"/>
                    <a:pt x="222250" y="316217"/>
                  </a:cubicBezTo>
                  <a:lnTo>
                    <a:pt x="219710" y="316217"/>
                  </a:lnTo>
                  <a:cubicBezTo>
                    <a:pt x="219710" y="313690"/>
                    <a:pt x="220980" y="307340"/>
                    <a:pt x="215900" y="309867"/>
                  </a:cubicBezTo>
                  <a:lnTo>
                    <a:pt x="213360" y="309867"/>
                  </a:lnTo>
                  <a:cubicBezTo>
                    <a:pt x="213360" y="308610"/>
                    <a:pt x="214630" y="307340"/>
                    <a:pt x="213360" y="307340"/>
                  </a:cubicBezTo>
                  <a:lnTo>
                    <a:pt x="210820" y="307340"/>
                  </a:lnTo>
                  <a:cubicBezTo>
                    <a:pt x="210820" y="304800"/>
                    <a:pt x="210820" y="302260"/>
                    <a:pt x="209550" y="300990"/>
                  </a:cubicBezTo>
                  <a:lnTo>
                    <a:pt x="207010" y="300990"/>
                  </a:lnTo>
                  <a:cubicBezTo>
                    <a:pt x="207010" y="299720"/>
                    <a:pt x="208280" y="298450"/>
                    <a:pt x="207010" y="297167"/>
                  </a:cubicBezTo>
                  <a:lnTo>
                    <a:pt x="204470" y="297167"/>
                  </a:lnTo>
                  <a:cubicBezTo>
                    <a:pt x="204470" y="297167"/>
                    <a:pt x="204470" y="294640"/>
                    <a:pt x="203200" y="294640"/>
                  </a:cubicBezTo>
                  <a:lnTo>
                    <a:pt x="201930" y="294640"/>
                  </a:lnTo>
                  <a:cubicBezTo>
                    <a:pt x="200660" y="293370"/>
                    <a:pt x="201930" y="292100"/>
                    <a:pt x="200660" y="292100"/>
                  </a:cubicBezTo>
                  <a:lnTo>
                    <a:pt x="198120" y="292100"/>
                  </a:lnTo>
                  <a:cubicBezTo>
                    <a:pt x="198120" y="290817"/>
                    <a:pt x="199390" y="289560"/>
                    <a:pt x="198120" y="288290"/>
                  </a:cubicBezTo>
                  <a:lnTo>
                    <a:pt x="195580" y="288290"/>
                  </a:lnTo>
                  <a:cubicBezTo>
                    <a:pt x="195580" y="287020"/>
                    <a:pt x="195580" y="285750"/>
                    <a:pt x="194310" y="285750"/>
                  </a:cubicBezTo>
                  <a:lnTo>
                    <a:pt x="191770" y="285750"/>
                  </a:lnTo>
                  <a:cubicBezTo>
                    <a:pt x="191770" y="283210"/>
                    <a:pt x="193040" y="280670"/>
                    <a:pt x="191770" y="279400"/>
                  </a:cubicBezTo>
                  <a:lnTo>
                    <a:pt x="189230" y="279400"/>
                  </a:lnTo>
                  <a:cubicBezTo>
                    <a:pt x="189230" y="278117"/>
                    <a:pt x="189230" y="276860"/>
                    <a:pt x="187960" y="276860"/>
                  </a:cubicBezTo>
                  <a:lnTo>
                    <a:pt x="186690" y="276860"/>
                  </a:lnTo>
                  <a:cubicBezTo>
                    <a:pt x="185420" y="275590"/>
                    <a:pt x="186690" y="274320"/>
                    <a:pt x="185420" y="273050"/>
                  </a:cubicBezTo>
                  <a:lnTo>
                    <a:pt x="182880" y="273050"/>
                  </a:lnTo>
                  <a:cubicBezTo>
                    <a:pt x="182880" y="271767"/>
                    <a:pt x="184150" y="270510"/>
                    <a:pt x="182880" y="270510"/>
                  </a:cubicBezTo>
                  <a:lnTo>
                    <a:pt x="180340" y="270510"/>
                  </a:lnTo>
                  <a:cubicBezTo>
                    <a:pt x="180340" y="269240"/>
                    <a:pt x="180340" y="267970"/>
                    <a:pt x="179070" y="266700"/>
                  </a:cubicBezTo>
                  <a:lnTo>
                    <a:pt x="176530" y="266700"/>
                  </a:lnTo>
                  <a:cubicBezTo>
                    <a:pt x="176530" y="266700"/>
                    <a:pt x="177800" y="264160"/>
                    <a:pt x="176530" y="264160"/>
                  </a:cubicBezTo>
                  <a:lnTo>
                    <a:pt x="173990" y="264160"/>
                  </a:lnTo>
                  <a:cubicBezTo>
                    <a:pt x="173990" y="262890"/>
                    <a:pt x="173990" y="261620"/>
                    <a:pt x="172720" y="261620"/>
                  </a:cubicBezTo>
                  <a:lnTo>
                    <a:pt x="171450" y="261620"/>
                  </a:lnTo>
                  <a:cubicBezTo>
                    <a:pt x="170180" y="260350"/>
                    <a:pt x="171450" y="259067"/>
                    <a:pt x="170180" y="257810"/>
                  </a:cubicBezTo>
                  <a:lnTo>
                    <a:pt x="167640" y="257810"/>
                  </a:lnTo>
                  <a:cubicBezTo>
                    <a:pt x="167640" y="256540"/>
                    <a:pt x="168910" y="255270"/>
                    <a:pt x="167640" y="255270"/>
                  </a:cubicBezTo>
                  <a:lnTo>
                    <a:pt x="165100" y="255270"/>
                  </a:lnTo>
                  <a:cubicBezTo>
                    <a:pt x="165100" y="252717"/>
                    <a:pt x="165100" y="250190"/>
                    <a:pt x="163830" y="248920"/>
                  </a:cubicBezTo>
                  <a:lnTo>
                    <a:pt x="161290" y="248920"/>
                  </a:lnTo>
                  <a:cubicBezTo>
                    <a:pt x="161290" y="247650"/>
                    <a:pt x="162560" y="246367"/>
                    <a:pt x="161290" y="246367"/>
                  </a:cubicBezTo>
                  <a:lnTo>
                    <a:pt x="158750" y="246367"/>
                  </a:lnTo>
                  <a:cubicBezTo>
                    <a:pt x="158750" y="245110"/>
                    <a:pt x="158750" y="243840"/>
                    <a:pt x="157480" y="242570"/>
                  </a:cubicBezTo>
                  <a:lnTo>
                    <a:pt x="156210" y="242570"/>
                  </a:lnTo>
                  <a:cubicBezTo>
                    <a:pt x="154940" y="241300"/>
                    <a:pt x="156210" y="238760"/>
                    <a:pt x="154940" y="236220"/>
                  </a:cubicBezTo>
                  <a:lnTo>
                    <a:pt x="152400" y="236220"/>
                  </a:lnTo>
                  <a:cubicBezTo>
                    <a:pt x="152400" y="236220"/>
                    <a:pt x="153670" y="233667"/>
                    <a:pt x="152400" y="233667"/>
                  </a:cubicBezTo>
                  <a:lnTo>
                    <a:pt x="149860" y="233667"/>
                  </a:lnTo>
                  <a:cubicBezTo>
                    <a:pt x="149860" y="232410"/>
                    <a:pt x="149860" y="231140"/>
                    <a:pt x="148590" y="231140"/>
                  </a:cubicBezTo>
                  <a:lnTo>
                    <a:pt x="146050" y="231140"/>
                  </a:lnTo>
                  <a:cubicBezTo>
                    <a:pt x="146050" y="228600"/>
                    <a:pt x="147320" y="226060"/>
                    <a:pt x="146050" y="224790"/>
                  </a:cubicBezTo>
                  <a:lnTo>
                    <a:pt x="143510" y="224790"/>
                  </a:lnTo>
                  <a:cubicBezTo>
                    <a:pt x="143510" y="223520"/>
                    <a:pt x="143510" y="222250"/>
                    <a:pt x="142240" y="220967"/>
                  </a:cubicBezTo>
                  <a:lnTo>
                    <a:pt x="140970" y="220967"/>
                  </a:lnTo>
                  <a:cubicBezTo>
                    <a:pt x="139700" y="220967"/>
                    <a:pt x="140970" y="218440"/>
                    <a:pt x="139700" y="218440"/>
                  </a:cubicBezTo>
                  <a:lnTo>
                    <a:pt x="137160" y="218440"/>
                  </a:lnTo>
                  <a:cubicBezTo>
                    <a:pt x="137160" y="217170"/>
                    <a:pt x="138430" y="215900"/>
                    <a:pt x="137160" y="215900"/>
                  </a:cubicBezTo>
                  <a:lnTo>
                    <a:pt x="134620" y="215900"/>
                  </a:lnTo>
                  <a:cubicBezTo>
                    <a:pt x="134620" y="214617"/>
                    <a:pt x="134620" y="213360"/>
                    <a:pt x="133350" y="212090"/>
                  </a:cubicBezTo>
                  <a:lnTo>
                    <a:pt x="130810" y="212090"/>
                  </a:lnTo>
                  <a:cubicBezTo>
                    <a:pt x="130810" y="210820"/>
                    <a:pt x="132080" y="209550"/>
                    <a:pt x="130810" y="209550"/>
                  </a:cubicBezTo>
                  <a:lnTo>
                    <a:pt x="128270" y="209550"/>
                  </a:lnTo>
                  <a:cubicBezTo>
                    <a:pt x="128270" y="207010"/>
                    <a:pt x="128270" y="204470"/>
                    <a:pt x="127000" y="203200"/>
                  </a:cubicBezTo>
                  <a:lnTo>
                    <a:pt x="125730" y="203200"/>
                  </a:lnTo>
                  <a:cubicBezTo>
                    <a:pt x="124460" y="201917"/>
                    <a:pt x="125730" y="200660"/>
                    <a:pt x="124460" y="200660"/>
                  </a:cubicBezTo>
                  <a:lnTo>
                    <a:pt x="121920" y="200660"/>
                  </a:lnTo>
                  <a:cubicBezTo>
                    <a:pt x="121920" y="199390"/>
                    <a:pt x="123190" y="198120"/>
                    <a:pt x="121920" y="196850"/>
                  </a:cubicBezTo>
                  <a:lnTo>
                    <a:pt x="119380" y="196850"/>
                  </a:lnTo>
                  <a:cubicBezTo>
                    <a:pt x="119380" y="195567"/>
                    <a:pt x="119380" y="193040"/>
                    <a:pt x="118110" y="190500"/>
                  </a:cubicBezTo>
                  <a:lnTo>
                    <a:pt x="115570" y="190500"/>
                  </a:lnTo>
                  <a:cubicBezTo>
                    <a:pt x="115570" y="190500"/>
                    <a:pt x="116840" y="187960"/>
                    <a:pt x="115570" y="187960"/>
                  </a:cubicBezTo>
                  <a:lnTo>
                    <a:pt x="113030" y="187960"/>
                  </a:lnTo>
                  <a:cubicBezTo>
                    <a:pt x="113030" y="186690"/>
                    <a:pt x="113030" y="185420"/>
                    <a:pt x="111760" y="185420"/>
                  </a:cubicBezTo>
                  <a:lnTo>
                    <a:pt x="110490" y="185420"/>
                  </a:lnTo>
                  <a:cubicBezTo>
                    <a:pt x="109220" y="182867"/>
                    <a:pt x="110490" y="180340"/>
                    <a:pt x="109220" y="179070"/>
                  </a:cubicBezTo>
                  <a:lnTo>
                    <a:pt x="106680" y="179070"/>
                  </a:lnTo>
                  <a:cubicBezTo>
                    <a:pt x="106680" y="177800"/>
                    <a:pt x="107950" y="176517"/>
                    <a:pt x="106680" y="175260"/>
                  </a:cubicBezTo>
                  <a:lnTo>
                    <a:pt x="104140" y="175260"/>
                  </a:lnTo>
                  <a:cubicBezTo>
                    <a:pt x="104140" y="175260"/>
                    <a:pt x="104140" y="172720"/>
                    <a:pt x="102870" y="172720"/>
                  </a:cubicBezTo>
                  <a:lnTo>
                    <a:pt x="100330" y="172720"/>
                  </a:lnTo>
                  <a:cubicBezTo>
                    <a:pt x="100330" y="170167"/>
                    <a:pt x="101600" y="167640"/>
                    <a:pt x="100330" y="166370"/>
                  </a:cubicBezTo>
                  <a:lnTo>
                    <a:pt x="97790" y="166370"/>
                  </a:lnTo>
                  <a:cubicBezTo>
                    <a:pt x="97790" y="165100"/>
                    <a:pt x="97790" y="163817"/>
                    <a:pt x="96520" y="163817"/>
                  </a:cubicBezTo>
                  <a:lnTo>
                    <a:pt x="95250" y="163817"/>
                  </a:lnTo>
                  <a:cubicBezTo>
                    <a:pt x="93980" y="162560"/>
                    <a:pt x="95250" y="161290"/>
                    <a:pt x="93980" y="160020"/>
                  </a:cubicBezTo>
                  <a:lnTo>
                    <a:pt x="91440" y="160020"/>
                  </a:lnTo>
                  <a:cubicBezTo>
                    <a:pt x="91440" y="157467"/>
                    <a:pt x="92710" y="152400"/>
                    <a:pt x="87630" y="154940"/>
                  </a:cubicBezTo>
                  <a:lnTo>
                    <a:pt x="85090" y="154940"/>
                  </a:lnTo>
                  <a:cubicBezTo>
                    <a:pt x="85090" y="153670"/>
                    <a:pt x="86360" y="152400"/>
                    <a:pt x="85090" y="151117"/>
                  </a:cubicBezTo>
                  <a:lnTo>
                    <a:pt x="82550" y="151117"/>
                  </a:lnTo>
                  <a:cubicBezTo>
                    <a:pt x="82550" y="148590"/>
                    <a:pt x="82550" y="144767"/>
                    <a:pt x="81280" y="142240"/>
                  </a:cubicBezTo>
                  <a:lnTo>
                    <a:pt x="80010" y="142240"/>
                  </a:lnTo>
                  <a:cubicBezTo>
                    <a:pt x="78740" y="140970"/>
                    <a:pt x="80010" y="139700"/>
                    <a:pt x="78740" y="139700"/>
                  </a:cubicBezTo>
                  <a:lnTo>
                    <a:pt x="76200" y="139700"/>
                  </a:lnTo>
                  <a:cubicBezTo>
                    <a:pt x="76200" y="138417"/>
                    <a:pt x="77470" y="137160"/>
                    <a:pt x="76200" y="135890"/>
                  </a:cubicBezTo>
                  <a:lnTo>
                    <a:pt x="73660" y="135890"/>
                  </a:lnTo>
                  <a:cubicBezTo>
                    <a:pt x="73660" y="134620"/>
                    <a:pt x="73660" y="133350"/>
                    <a:pt x="72390" y="133350"/>
                  </a:cubicBezTo>
                  <a:lnTo>
                    <a:pt x="69850" y="133350"/>
                  </a:lnTo>
                  <a:cubicBezTo>
                    <a:pt x="69850" y="132067"/>
                    <a:pt x="71120" y="130810"/>
                    <a:pt x="69850" y="129540"/>
                  </a:cubicBezTo>
                  <a:lnTo>
                    <a:pt x="67310" y="129540"/>
                  </a:lnTo>
                  <a:cubicBezTo>
                    <a:pt x="67310" y="129540"/>
                    <a:pt x="67310" y="127000"/>
                    <a:pt x="66040" y="127000"/>
                  </a:cubicBezTo>
                  <a:lnTo>
                    <a:pt x="64770" y="127000"/>
                  </a:lnTo>
                  <a:cubicBezTo>
                    <a:pt x="63500" y="124460"/>
                    <a:pt x="64770" y="121920"/>
                    <a:pt x="63500" y="120650"/>
                  </a:cubicBezTo>
                  <a:lnTo>
                    <a:pt x="60960" y="120650"/>
                  </a:lnTo>
                  <a:cubicBezTo>
                    <a:pt x="60960" y="119367"/>
                    <a:pt x="62230" y="118110"/>
                    <a:pt x="60960" y="118110"/>
                  </a:cubicBezTo>
                  <a:lnTo>
                    <a:pt x="58420" y="118110"/>
                  </a:lnTo>
                  <a:cubicBezTo>
                    <a:pt x="58420" y="115570"/>
                    <a:pt x="58420" y="113017"/>
                    <a:pt x="57150" y="111760"/>
                  </a:cubicBezTo>
                  <a:lnTo>
                    <a:pt x="54610" y="111760"/>
                  </a:lnTo>
                  <a:cubicBezTo>
                    <a:pt x="54610" y="109220"/>
                    <a:pt x="55880" y="106667"/>
                    <a:pt x="54610" y="105410"/>
                  </a:cubicBezTo>
                  <a:lnTo>
                    <a:pt x="52070" y="105410"/>
                  </a:lnTo>
                  <a:cubicBezTo>
                    <a:pt x="52070" y="104140"/>
                    <a:pt x="52070" y="102870"/>
                    <a:pt x="50800" y="102870"/>
                  </a:cubicBezTo>
                  <a:lnTo>
                    <a:pt x="49530" y="102870"/>
                  </a:lnTo>
                  <a:cubicBezTo>
                    <a:pt x="48260" y="100317"/>
                    <a:pt x="49530" y="97790"/>
                    <a:pt x="48260" y="96520"/>
                  </a:cubicBezTo>
                  <a:lnTo>
                    <a:pt x="45720" y="96520"/>
                  </a:lnTo>
                  <a:cubicBezTo>
                    <a:pt x="45720" y="93967"/>
                    <a:pt x="46990" y="91440"/>
                    <a:pt x="45720" y="90170"/>
                  </a:cubicBezTo>
                  <a:lnTo>
                    <a:pt x="43180" y="90170"/>
                  </a:lnTo>
                  <a:cubicBezTo>
                    <a:pt x="43180" y="88900"/>
                    <a:pt x="43180" y="86360"/>
                    <a:pt x="41910" y="83820"/>
                  </a:cubicBezTo>
                  <a:lnTo>
                    <a:pt x="39370" y="83820"/>
                  </a:lnTo>
                  <a:cubicBezTo>
                    <a:pt x="39370" y="82550"/>
                    <a:pt x="40640" y="80010"/>
                    <a:pt x="39370" y="78740"/>
                  </a:cubicBezTo>
                  <a:lnTo>
                    <a:pt x="36830" y="78740"/>
                  </a:lnTo>
                  <a:cubicBezTo>
                    <a:pt x="36830" y="76200"/>
                    <a:pt x="36830" y="73660"/>
                    <a:pt x="35560" y="72390"/>
                  </a:cubicBezTo>
                  <a:lnTo>
                    <a:pt x="34290" y="72390"/>
                  </a:lnTo>
                  <a:cubicBezTo>
                    <a:pt x="33020" y="71120"/>
                    <a:pt x="34290" y="69850"/>
                    <a:pt x="33020" y="68567"/>
                  </a:cubicBezTo>
                  <a:lnTo>
                    <a:pt x="30480" y="68567"/>
                  </a:lnTo>
                  <a:cubicBezTo>
                    <a:pt x="30480" y="67310"/>
                    <a:pt x="31750" y="64770"/>
                    <a:pt x="30480" y="63500"/>
                  </a:cubicBezTo>
                  <a:lnTo>
                    <a:pt x="27940" y="63500"/>
                  </a:lnTo>
                  <a:cubicBezTo>
                    <a:pt x="27940" y="60960"/>
                    <a:pt x="29210" y="54610"/>
                    <a:pt x="24130" y="57150"/>
                  </a:cubicBezTo>
                  <a:lnTo>
                    <a:pt x="21590" y="57150"/>
                  </a:lnTo>
                  <a:cubicBezTo>
                    <a:pt x="21590" y="54610"/>
                    <a:pt x="21590" y="52070"/>
                    <a:pt x="20320" y="50800"/>
                  </a:cubicBezTo>
                  <a:lnTo>
                    <a:pt x="19050" y="50800"/>
                  </a:lnTo>
                  <a:cubicBezTo>
                    <a:pt x="17780" y="48260"/>
                    <a:pt x="19050" y="45720"/>
                    <a:pt x="17780" y="44450"/>
                  </a:cubicBezTo>
                  <a:lnTo>
                    <a:pt x="15240" y="44450"/>
                  </a:lnTo>
                  <a:cubicBezTo>
                    <a:pt x="15240" y="43167"/>
                    <a:pt x="16510" y="41910"/>
                    <a:pt x="15240" y="41910"/>
                  </a:cubicBezTo>
                  <a:lnTo>
                    <a:pt x="12700" y="41910"/>
                  </a:lnTo>
                  <a:cubicBezTo>
                    <a:pt x="12700" y="40640"/>
                    <a:pt x="12700" y="39370"/>
                    <a:pt x="11430" y="38100"/>
                  </a:cubicBezTo>
                  <a:lnTo>
                    <a:pt x="8890" y="38100"/>
                  </a:lnTo>
                  <a:cubicBezTo>
                    <a:pt x="8890" y="35560"/>
                    <a:pt x="10160" y="31750"/>
                    <a:pt x="8890" y="29210"/>
                  </a:cubicBezTo>
                  <a:lnTo>
                    <a:pt x="6350" y="29210"/>
                  </a:lnTo>
                  <a:cubicBezTo>
                    <a:pt x="6350" y="27940"/>
                    <a:pt x="6350" y="26670"/>
                    <a:pt x="5080" y="26670"/>
                  </a:cubicBezTo>
                  <a:lnTo>
                    <a:pt x="3810" y="26670"/>
                  </a:lnTo>
                  <a:cubicBezTo>
                    <a:pt x="2540" y="25400"/>
                    <a:pt x="3810" y="24117"/>
                    <a:pt x="2540" y="22860"/>
                  </a:cubicBezTo>
                  <a:lnTo>
                    <a:pt x="0" y="228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7" name="Shape 77"/>
            <p:cNvSpPr/>
            <p:nvPr/>
          </p:nvSpPr>
          <p:spPr>
            <a:xfrm>
              <a:off x="2715258" y="1481859"/>
              <a:ext cx="252743" cy="344170"/>
            </a:xfrm>
            <a:custGeom>
              <a:avLst/>
              <a:gdLst/>
              <a:ahLst/>
              <a:cxnLst/>
              <a:rect l="0" t="0" r="0" b="0"/>
              <a:pathLst>
                <a:path w="252743" h="344170">
                  <a:moveTo>
                    <a:pt x="226060" y="0"/>
                  </a:moveTo>
                  <a:lnTo>
                    <a:pt x="248933" y="0"/>
                  </a:lnTo>
                  <a:cubicBezTo>
                    <a:pt x="248933" y="1270"/>
                    <a:pt x="248933" y="2527"/>
                    <a:pt x="250203" y="3810"/>
                  </a:cubicBezTo>
                  <a:lnTo>
                    <a:pt x="252743" y="3810"/>
                  </a:lnTo>
                  <a:lnTo>
                    <a:pt x="252743" y="11417"/>
                  </a:lnTo>
                  <a:cubicBezTo>
                    <a:pt x="251460" y="11417"/>
                    <a:pt x="250203" y="11417"/>
                    <a:pt x="248933" y="12700"/>
                  </a:cubicBezTo>
                  <a:lnTo>
                    <a:pt x="248933" y="15227"/>
                  </a:lnTo>
                  <a:cubicBezTo>
                    <a:pt x="246393" y="15227"/>
                    <a:pt x="241300" y="13970"/>
                    <a:pt x="242583" y="19050"/>
                  </a:cubicBezTo>
                  <a:lnTo>
                    <a:pt x="242583" y="20320"/>
                  </a:lnTo>
                  <a:cubicBezTo>
                    <a:pt x="242583" y="21577"/>
                    <a:pt x="240043" y="20320"/>
                    <a:pt x="240043" y="21577"/>
                  </a:cubicBezTo>
                  <a:lnTo>
                    <a:pt x="240043" y="24117"/>
                  </a:lnTo>
                  <a:cubicBezTo>
                    <a:pt x="237503" y="22860"/>
                    <a:pt x="236233" y="25400"/>
                    <a:pt x="237503" y="27927"/>
                  </a:cubicBezTo>
                  <a:lnTo>
                    <a:pt x="237503" y="30467"/>
                  </a:lnTo>
                  <a:cubicBezTo>
                    <a:pt x="233693" y="29210"/>
                    <a:pt x="233693" y="31750"/>
                    <a:pt x="233693" y="34277"/>
                  </a:cubicBezTo>
                  <a:lnTo>
                    <a:pt x="233693" y="35560"/>
                  </a:lnTo>
                  <a:cubicBezTo>
                    <a:pt x="232410" y="36817"/>
                    <a:pt x="231153" y="35560"/>
                    <a:pt x="231153" y="36817"/>
                  </a:cubicBezTo>
                  <a:lnTo>
                    <a:pt x="231153" y="39370"/>
                  </a:lnTo>
                  <a:cubicBezTo>
                    <a:pt x="228600" y="39370"/>
                    <a:pt x="222250" y="38100"/>
                    <a:pt x="224803" y="43167"/>
                  </a:cubicBezTo>
                  <a:lnTo>
                    <a:pt x="224803" y="45720"/>
                  </a:lnTo>
                  <a:cubicBezTo>
                    <a:pt x="223533" y="45720"/>
                    <a:pt x="222250" y="44450"/>
                    <a:pt x="222250" y="45720"/>
                  </a:cubicBezTo>
                  <a:lnTo>
                    <a:pt x="222250" y="48260"/>
                  </a:lnTo>
                  <a:cubicBezTo>
                    <a:pt x="219710" y="48260"/>
                    <a:pt x="213360" y="46977"/>
                    <a:pt x="215900" y="52070"/>
                  </a:cubicBezTo>
                  <a:lnTo>
                    <a:pt x="215900" y="54610"/>
                  </a:lnTo>
                  <a:cubicBezTo>
                    <a:pt x="214643" y="54610"/>
                    <a:pt x="213360" y="53327"/>
                    <a:pt x="212103" y="54610"/>
                  </a:cubicBezTo>
                  <a:lnTo>
                    <a:pt x="212103" y="57150"/>
                  </a:lnTo>
                  <a:cubicBezTo>
                    <a:pt x="212103" y="57150"/>
                    <a:pt x="209550" y="57150"/>
                    <a:pt x="209550" y="58420"/>
                  </a:cubicBezTo>
                  <a:lnTo>
                    <a:pt x="209550" y="60960"/>
                  </a:lnTo>
                  <a:cubicBezTo>
                    <a:pt x="207010" y="59677"/>
                    <a:pt x="205753" y="62217"/>
                    <a:pt x="207010" y="64770"/>
                  </a:cubicBezTo>
                  <a:lnTo>
                    <a:pt x="207010" y="66027"/>
                  </a:lnTo>
                  <a:cubicBezTo>
                    <a:pt x="205753" y="67310"/>
                    <a:pt x="204483" y="66027"/>
                    <a:pt x="203200" y="67310"/>
                  </a:cubicBezTo>
                  <a:lnTo>
                    <a:pt x="203200" y="69850"/>
                  </a:lnTo>
                  <a:lnTo>
                    <a:pt x="200660" y="69850"/>
                  </a:lnTo>
                  <a:cubicBezTo>
                    <a:pt x="199403" y="72377"/>
                    <a:pt x="199403" y="76200"/>
                    <a:pt x="200660" y="80010"/>
                  </a:cubicBezTo>
                  <a:lnTo>
                    <a:pt x="203200" y="80010"/>
                  </a:lnTo>
                  <a:cubicBezTo>
                    <a:pt x="203200" y="81267"/>
                    <a:pt x="203200" y="83820"/>
                    <a:pt x="204483" y="85077"/>
                  </a:cubicBezTo>
                  <a:lnTo>
                    <a:pt x="207010" y="85077"/>
                  </a:lnTo>
                  <a:lnTo>
                    <a:pt x="207010" y="87617"/>
                  </a:lnTo>
                  <a:cubicBezTo>
                    <a:pt x="212103" y="88900"/>
                    <a:pt x="223533" y="91427"/>
                    <a:pt x="226060" y="85077"/>
                  </a:cubicBezTo>
                  <a:lnTo>
                    <a:pt x="237503" y="85077"/>
                  </a:lnTo>
                  <a:cubicBezTo>
                    <a:pt x="234950" y="88900"/>
                    <a:pt x="238760" y="88900"/>
                    <a:pt x="241300" y="88900"/>
                  </a:cubicBezTo>
                  <a:lnTo>
                    <a:pt x="242583" y="88900"/>
                  </a:lnTo>
                  <a:cubicBezTo>
                    <a:pt x="242583" y="90170"/>
                    <a:pt x="242583" y="91427"/>
                    <a:pt x="243853" y="91427"/>
                  </a:cubicBezTo>
                  <a:lnTo>
                    <a:pt x="246393" y="91427"/>
                  </a:lnTo>
                  <a:lnTo>
                    <a:pt x="246393" y="93967"/>
                  </a:lnTo>
                  <a:cubicBezTo>
                    <a:pt x="242583" y="92710"/>
                    <a:pt x="242583" y="96520"/>
                    <a:pt x="242583" y="97777"/>
                  </a:cubicBezTo>
                  <a:lnTo>
                    <a:pt x="242583" y="100317"/>
                  </a:lnTo>
                  <a:cubicBezTo>
                    <a:pt x="242583" y="100317"/>
                    <a:pt x="240043" y="99060"/>
                    <a:pt x="240043" y="100317"/>
                  </a:cubicBezTo>
                  <a:lnTo>
                    <a:pt x="240043" y="102870"/>
                  </a:lnTo>
                  <a:cubicBezTo>
                    <a:pt x="238760" y="102870"/>
                    <a:pt x="237503" y="102870"/>
                    <a:pt x="237503" y="104127"/>
                  </a:cubicBezTo>
                  <a:lnTo>
                    <a:pt x="237503" y="106667"/>
                  </a:lnTo>
                  <a:cubicBezTo>
                    <a:pt x="233693" y="105410"/>
                    <a:pt x="233693" y="107950"/>
                    <a:pt x="233693" y="110477"/>
                  </a:cubicBezTo>
                  <a:lnTo>
                    <a:pt x="233693" y="111760"/>
                  </a:lnTo>
                  <a:cubicBezTo>
                    <a:pt x="231153" y="113017"/>
                    <a:pt x="229883" y="111760"/>
                    <a:pt x="227343" y="113017"/>
                  </a:cubicBezTo>
                  <a:lnTo>
                    <a:pt x="227343" y="115570"/>
                  </a:lnTo>
                  <a:cubicBezTo>
                    <a:pt x="224803" y="114300"/>
                    <a:pt x="224803" y="116827"/>
                    <a:pt x="224803" y="119367"/>
                  </a:cubicBezTo>
                  <a:lnTo>
                    <a:pt x="224803" y="121920"/>
                  </a:lnTo>
                  <a:cubicBezTo>
                    <a:pt x="223533" y="121920"/>
                    <a:pt x="222250" y="120650"/>
                    <a:pt x="222250" y="121920"/>
                  </a:cubicBezTo>
                  <a:lnTo>
                    <a:pt x="222250" y="124460"/>
                  </a:lnTo>
                  <a:cubicBezTo>
                    <a:pt x="220993" y="124460"/>
                    <a:pt x="219710" y="124460"/>
                    <a:pt x="218453" y="125717"/>
                  </a:cubicBezTo>
                  <a:lnTo>
                    <a:pt x="218453" y="127000"/>
                  </a:lnTo>
                  <a:cubicBezTo>
                    <a:pt x="215900" y="125717"/>
                    <a:pt x="214643" y="129527"/>
                    <a:pt x="215900" y="130810"/>
                  </a:cubicBezTo>
                  <a:lnTo>
                    <a:pt x="215900" y="133350"/>
                  </a:lnTo>
                  <a:cubicBezTo>
                    <a:pt x="214643" y="133350"/>
                    <a:pt x="213360" y="133350"/>
                    <a:pt x="212103" y="134620"/>
                  </a:cubicBezTo>
                  <a:lnTo>
                    <a:pt x="212103" y="137160"/>
                  </a:lnTo>
                  <a:cubicBezTo>
                    <a:pt x="212103" y="137160"/>
                    <a:pt x="209550" y="135877"/>
                    <a:pt x="209550" y="137160"/>
                  </a:cubicBezTo>
                  <a:lnTo>
                    <a:pt x="209550" y="139700"/>
                  </a:lnTo>
                  <a:cubicBezTo>
                    <a:pt x="207010" y="138417"/>
                    <a:pt x="205753" y="142227"/>
                    <a:pt x="207010" y="143510"/>
                  </a:cubicBezTo>
                  <a:lnTo>
                    <a:pt x="207010" y="146050"/>
                  </a:lnTo>
                  <a:cubicBezTo>
                    <a:pt x="204483" y="146050"/>
                    <a:pt x="201943" y="144767"/>
                    <a:pt x="200660" y="146050"/>
                  </a:cubicBezTo>
                  <a:lnTo>
                    <a:pt x="200660" y="148577"/>
                  </a:lnTo>
                  <a:cubicBezTo>
                    <a:pt x="196850" y="147320"/>
                    <a:pt x="196850" y="151117"/>
                    <a:pt x="196850" y="152400"/>
                  </a:cubicBezTo>
                  <a:lnTo>
                    <a:pt x="196850" y="154927"/>
                  </a:lnTo>
                  <a:cubicBezTo>
                    <a:pt x="195593" y="154927"/>
                    <a:pt x="193053" y="154927"/>
                    <a:pt x="191783" y="156210"/>
                  </a:cubicBezTo>
                  <a:lnTo>
                    <a:pt x="191783" y="157467"/>
                  </a:lnTo>
                  <a:cubicBezTo>
                    <a:pt x="187960" y="156210"/>
                    <a:pt x="187960" y="160020"/>
                    <a:pt x="187960" y="161277"/>
                  </a:cubicBezTo>
                  <a:lnTo>
                    <a:pt x="187960" y="163817"/>
                  </a:lnTo>
                  <a:cubicBezTo>
                    <a:pt x="185433" y="163817"/>
                    <a:pt x="184150" y="163817"/>
                    <a:pt x="181610" y="165100"/>
                  </a:cubicBezTo>
                  <a:lnTo>
                    <a:pt x="181610" y="167627"/>
                  </a:lnTo>
                  <a:cubicBezTo>
                    <a:pt x="179083" y="166370"/>
                    <a:pt x="179083" y="168910"/>
                    <a:pt x="179083" y="171450"/>
                  </a:cubicBezTo>
                  <a:lnTo>
                    <a:pt x="179083" y="172720"/>
                  </a:lnTo>
                  <a:cubicBezTo>
                    <a:pt x="176543" y="171450"/>
                    <a:pt x="175260" y="175260"/>
                    <a:pt x="176543" y="176517"/>
                  </a:cubicBezTo>
                  <a:lnTo>
                    <a:pt x="176543" y="179070"/>
                  </a:lnTo>
                  <a:lnTo>
                    <a:pt x="174003" y="179070"/>
                  </a:lnTo>
                  <a:cubicBezTo>
                    <a:pt x="172733" y="181610"/>
                    <a:pt x="172733" y="186677"/>
                    <a:pt x="174003" y="189217"/>
                  </a:cubicBezTo>
                  <a:lnTo>
                    <a:pt x="176543" y="189217"/>
                  </a:lnTo>
                  <a:cubicBezTo>
                    <a:pt x="176543" y="190500"/>
                    <a:pt x="175260" y="191770"/>
                    <a:pt x="176543" y="191770"/>
                  </a:cubicBezTo>
                  <a:lnTo>
                    <a:pt x="179083" y="191770"/>
                  </a:lnTo>
                  <a:lnTo>
                    <a:pt x="179083" y="194310"/>
                  </a:lnTo>
                  <a:cubicBezTo>
                    <a:pt x="181610" y="195567"/>
                    <a:pt x="185433" y="195567"/>
                    <a:pt x="189243" y="194310"/>
                  </a:cubicBezTo>
                  <a:lnTo>
                    <a:pt x="189243" y="191770"/>
                  </a:lnTo>
                  <a:lnTo>
                    <a:pt x="196850" y="191770"/>
                  </a:lnTo>
                  <a:cubicBezTo>
                    <a:pt x="196850" y="193027"/>
                    <a:pt x="196850" y="194310"/>
                    <a:pt x="198133" y="195567"/>
                  </a:cubicBezTo>
                  <a:lnTo>
                    <a:pt x="200660" y="195567"/>
                  </a:lnTo>
                  <a:lnTo>
                    <a:pt x="200660" y="198120"/>
                  </a:lnTo>
                  <a:cubicBezTo>
                    <a:pt x="196850" y="196850"/>
                    <a:pt x="196850" y="199377"/>
                    <a:pt x="196850" y="201917"/>
                  </a:cubicBezTo>
                  <a:lnTo>
                    <a:pt x="196850" y="203200"/>
                  </a:lnTo>
                  <a:cubicBezTo>
                    <a:pt x="196850" y="204470"/>
                    <a:pt x="194310" y="203200"/>
                    <a:pt x="194310" y="204470"/>
                  </a:cubicBezTo>
                  <a:lnTo>
                    <a:pt x="194310" y="207010"/>
                  </a:lnTo>
                  <a:cubicBezTo>
                    <a:pt x="193053" y="207010"/>
                    <a:pt x="191783" y="205727"/>
                    <a:pt x="191783" y="207010"/>
                  </a:cubicBezTo>
                  <a:lnTo>
                    <a:pt x="191783" y="209550"/>
                  </a:lnTo>
                  <a:cubicBezTo>
                    <a:pt x="190500" y="209550"/>
                    <a:pt x="189243" y="209550"/>
                    <a:pt x="187960" y="210820"/>
                  </a:cubicBezTo>
                  <a:lnTo>
                    <a:pt x="187960" y="213360"/>
                  </a:lnTo>
                  <a:cubicBezTo>
                    <a:pt x="186703" y="213360"/>
                    <a:pt x="185433" y="212077"/>
                    <a:pt x="185433" y="213360"/>
                  </a:cubicBezTo>
                  <a:lnTo>
                    <a:pt x="185433" y="215900"/>
                  </a:lnTo>
                  <a:cubicBezTo>
                    <a:pt x="184150" y="215900"/>
                    <a:pt x="182893" y="215900"/>
                    <a:pt x="181610" y="217170"/>
                  </a:cubicBezTo>
                  <a:lnTo>
                    <a:pt x="181610" y="218427"/>
                  </a:lnTo>
                  <a:cubicBezTo>
                    <a:pt x="179083" y="217170"/>
                    <a:pt x="179083" y="220967"/>
                    <a:pt x="179083" y="222250"/>
                  </a:cubicBezTo>
                  <a:lnTo>
                    <a:pt x="179083" y="224777"/>
                  </a:lnTo>
                  <a:cubicBezTo>
                    <a:pt x="176543" y="224777"/>
                    <a:pt x="174003" y="224777"/>
                    <a:pt x="172733" y="226060"/>
                  </a:cubicBezTo>
                  <a:lnTo>
                    <a:pt x="172733" y="228600"/>
                  </a:lnTo>
                  <a:cubicBezTo>
                    <a:pt x="171450" y="228600"/>
                    <a:pt x="170193" y="227317"/>
                    <a:pt x="170193" y="228600"/>
                  </a:cubicBezTo>
                  <a:lnTo>
                    <a:pt x="170193" y="231127"/>
                  </a:lnTo>
                  <a:cubicBezTo>
                    <a:pt x="168910" y="231127"/>
                    <a:pt x="167653" y="231127"/>
                    <a:pt x="166383" y="232410"/>
                  </a:cubicBezTo>
                  <a:lnTo>
                    <a:pt x="166383" y="233667"/>
                  </a:lnTo>
                  <a:cubicBezTo>
                    <a:pt x="166383" y="234950"/>
                    <a:pt x="163843" y="233667"/>
                    <a:pt x="163843" y="234950"/>
                  </a:cubicBezTo>
                  <a:lnTo>
                    <a:pt x="163843" y="237477"/>
                  </a:lnTo>
                  <a:cubicBezTo>
                    <a:pt x="161303" y="236220"/>
                    <a:pt x="160033" y="238760"/>
                    <a:pt x="161303" y="241300"/>
                  </a:cubicBezTo>
                  <a:lnTo>
                    <a:pt x="161303" y="243827"/>
                  </a:lnTo>
                  <a:cubicBezTo>
                    <a:pt x="160033" y="243827"/>
                    <a:pt x="158750" y="242570"/>
                    <a:pt x="157493" y="243827"/>
                  </a:cubicBezTo>
                  <a:lnTo>
                    <a:pt x="157493" y="246367"/>
                  </a:lnTo>
                  <a:cubicBezTo>
                    <a:pt x="154953" y="246367"/>
                    <a:pt x="149860" y="245110"/>
                    <a:pt x="151143" y="250177"/>
                  </a:cubicBezTo>
                  <a:lnTo>
                    <a:pt x="151143" y="252717"/>
                  </a:lnTo>
                  <a:cubicBezTo>
                    <a:pt x="151143" y="252717"/>
                    <a:pt x="148603" y="251460"/>
                    <a:pt x="148603" y="252717"/>
                  </a:cubicBezTo>
                  <a:lnTo>
                    <a:pt x="148603" y="255270"/>
                  </a:lnTo>
                  <a:cubicBezTo>
                    <a:pt x="146050" y="254000"/>
                    <a:pt x="144793" y="257810"/>
                    <a:pt x="146050" y="259067"/>
                  </a:cubicBezTo>
                  <a:lnTo>
                    <a:pt x="146050" y="261620"/>
                  </a:lnTo>
                  <a:lnTo>
                    <a:pt x="143510" y="261620"/>
                  </a:lnTo>
                  <a:cubicBezTo>
                    <a:pt x="142253" y="265417"/>
                    <a:pt x="142253" y="270510"/>
                    <a:pt x="143510" y="274320"/>
                  </a:cubicBezTo>
                  <a:lnTo>
                    <a:pt x="146050" y="274320"/>
                  </a:lnTo>
                  <a:cubicBezTo>
                    <a:pt x="143510" y="276860"/>
                    <a:pt x="147333" y="278117"/>
                    <a:pt x="149860" y="278117"/>
                  </a:cubicBezTo>
                  <a:lnTo>
                    <a:pt x="151143" y="278117"/>
                  </a:lnTo>
                  <a:lnTo>
                    <a:pt x="151143" y="285750"/>
                  </a:lnTo>
                  <a:cubicBezTo>
                    <a:pt x="148603" y="285750"/>
                    <a:pt x="144793" y="285750"/>
                    <a:pt x="142253" y="287020"/>
                  </a:cubicBezTo>
                  <a:lnTo>
                    <a:pt x="142253" y="289560"/>
                  </a:lnTo>
                  <a:cubicBezTo>
                    <a:pt x="140983" y="289560"/>
                    <a:pt x="139700" y="288277"/>
                    <a:pt x="139700" y="289560"/>
                  </a:cubicBezTo>
                  <a:lnTo>
                    <a:pt x="139700" y="292100"/>
                  </a:lnTo>
                  <a:lnTo>
                    <a:pt x="121933" y="292100"/>
                  </a:lnTo>
                  <a:cubicBezTo>
                    <a:pt x="123203" y="289560"/>
                    <a:pt x="119393" y="288277"/>
                    <a:pt x="118110" y="289560"/>
                  </a:cubicBezTo>
                  <a:cubicBezTo>
                    <a:pt x="116853" y="289560"/>
                    <a:pt x="115583" y="288277"/>
                    <a:pt x="115583" y="289560"/>
                  </a:cubicBezTo>
                  <a:lnTo>
                    <a:pt x="115583" y="292100"/>
                  </a:lnTo>
                  <a:cubicBezTo>
                    <a:pt x="111760" y="292100"/>
                    <a:pt x="107950" y="292100"/>
                    <a:pt x="105410" y="293370"/>
                  </a:cubicBezTo>
                  <a:lnTo>
                    <a:pt x="105410" y="294627"/>
                  </a:lnTo>
                  <a:cubicBezTo>
                    <a:pt x="102883" y="295910"/>
                    <a:pt x="99060" y="294627"/>
                    <a:pt x="96533" y="295910"/>
                  </a:cubicBezTo>
                  <a:lnTo>
                    <a:pt x="96533" y="298450"/>
                  </a:lnTo>
                  <a:cubicBezTo>
                    <a:pt x="93993" y="298450"/>
                    <a:pt x="92710" y="297167"/>
                    <a:pt x="90183" y="298450"/>
                  </a:cubicBezTo>
                  <a:lnTo>
                    <a:pt x="90183" y="300977"/>
                  </a:lnTo>
                  <a:cubicBezTo>
                    <a:pt x="90183" y="300977"/>
                    <a:pt x="87643" y="300977"/>
                    <a:pt x="87643" y="302260"/>
                  </a:cubicBezTo>
                  <a:lnTo>
                    <a:pt x="87643" y="304800"/>
                  </a:lnTo>
                  <a:cubicBezTo>
                    <a:pt x="86360" y="304800"/>
                    <a:pt x="85103" y="303517"/>
                    <a:pt x="85103" y="304800"/>
                  </a:cubicBezTo>
                  <a:lnTo>
                    <a:pt x="85103" y="307327"/>
                  </a:lnTo>
                  <a:cubicBezTo>
                    <a:pt x="82550" y="307327"/>
                    <a:pt x="76200" y="306070"/>
                    <a:pt x="78753" y="311150"/>
                  </a:cubicBezTo>
                  <a:lnTo>
                    <a:pt x="78753" y="313677"/>
                  </a:lnTo>
                  <a:cubicBezTo>
                    <a:pt x="76200" y="313677"/>
                    <a:pt x="73660" y="312420"/>
                    <a:pt x="72403" y="313677"/>
                  </a:cubicBezTo>
                  <a:lnTo>
                    <a:pt x="72403" y="316217"/>
                  </a:lnTo>
                  <a:cubicBezTo>
                    <a:pt x="71133" y="316217"/>
                    <a:pt x="69850" y="316217"/>
                    <a:pt x="69850" y="317500"/>
                  </a:cubicBezTo>
                  <a:lnTo>
                    <a:pt x="69850" y="320027"/>
                  </a:lnTo>
                  <a:cubicBezTo>
                    <a:pt x="67310" y="320027"/>
                    <a:pt x="64783" y="318770"/>
                    <a:pt x="63500" y="320027"/>
                  </a:cubicBezTo>
                  <a:lnTo>
                    <a:pt x="63500" y="322567"/>
                  </a:lnTo>
                  <a:cubicBezTo>
                    <a:pt x="62243" y="322567"/>
                    <a:pt x="60960" y="322567"/>
                    <a:pt x="59703" y="323850"/>
                  </a:cubicBezTo>
                  <a:lnTo>
                    <a:pt x="59703" y="325120"/>
                  </a:lnTo>
                  <a:cubicBezTo>
                    <a:pt x="57150" y="326377"/>
                    <a:pt x="49543" y="322567"/>
                    <a:pt x="50800" y="328917"/>
                  </a:cubicBezTo>
                  <a:lnTo>
                    <a:pt x="50800" y="331470"/>
                  </a:lnTo>
                  <a:cubicBezTo>
                    <a:pt x="48260" y="331470"/>
                    <a:pt x="47003" y="331470"/>
                    <a:pt x="44450" y="332727"/>
                  </a:cubicBezTo>
                  <a:lnTo>
                    <a:pt x="44450" y="335267"/>
                  </a:lnTo>
                  <a:cubicBezTo>
                    <a:pt x="44450" y="335267"/>
                    <a:pt x="41910" y="334010"/>
                    <a:pt x="41910" y="335267"/>
                  </a:cubicBezTo>
                  <a:lnTo>
                    <a:pt x="41910" y="337820"/>
                  </a:lnTo>
                  <a:cubicBezTo>
                    <a:pt x="39383" y="337820"/>
                    <a:pt x="36843" y="337820"/>
                    <a:pt x="35560" y="339077"/>
                  </a:cubicBezTo>
                  <a:lnTo>
                    <a:pt x="35560" y="340360"/>
                  </a:lnTo>
                  <a:cubicBezTo>
                    <a:pt x="34303" y="341617"/>
                    <a:pt x="33033" y="340360"/>
                    <a:pt x="33033" y="341617"/>
                  </a:cubicBezTo>
                  <a:lnTo>
                    <a:pt x="33033" y="344170"/>
                  </a:lnTo>
                  <a:lnTo>
                    <a:pt x="24143" y="344170"/>
                  </a:lnTo>
                  <a:cubicBezTo>
                    <a:pt x="24143" y="342900"/>
                    <a:pt x="25400" y="341617"/>
                    <a:pt x="24143" y="340360"/>
                  </a:cubicBezTo>
                  <a:lnTo>
                    <a:pt x="21603" y="340360"/>
                  </a:lnTo>
                  <a:cubicBezTo>
                    <a:pt x="21603" y="340360"/>
                    <a:pt x="21603" y="337820"/>
                    <a:pt x="20333" y="337820"/>
                  </a:cubicBezTo>
                  <a:lnTo>
                    <a:pt x="17793" y="337820"/>
                  </a:lnTo>
                  <a:cubicBezTo>
                    <a:pt x="17793" y="336550"/>
                    <a:pt x="19050" y="335267"/>
                    <a:pt x="17793" y="335267"/>
                  </a:cubicBezTo>
                  <a:lnTo>
                    <a:pt x="15253" y="335267"/>
                  </a:lnTo>
                  <a:cubicBezTo>
                    <a:pt x="15253" y="331470"/>
                    <a:pt x="15253" y="328917"/>
                    <a:pt x="13983" y="325120"/>
                  </a:cubicBezTo>
                  <a:lnTo>
                    <a:pt x="12700" y="325120"/>
                  </a:lnTo>
                  <a:cubicBezTo>
                    <a:pt x="13983" y="322567"/>
                    <a:pt x="10160" y="322567"/>
                    <a:pt x="8903" y="322567"/>
                  </a:cubicBezTo>
                  <a:lnTo>
                    <a:pt x="6350" y="322567"/>
                  </a:lnTo>
                  <a:cubicBezTo>
                    <a:pt x="6350" y="321310"/>
                    <a:pt x="6350" y="320027"/>
                    <a:pt x="5093" y="320027"/>
                  </a:cubicBezTo>
                  <a:lnTo>
                    <a:pt x="2553" y="320027"/>
                  </a:lnTo>
                  <a:cubicBezTo>
                    <a:pt x="2553" y="318770"/>
                    <a:pt x="3810" y="317500"/>
                    <a:pt x="2553" y="316217"/>
                  </a:cubicBezTo>
                  <a:lnTo>
                    <a:pt x="0" y="316217"/>
                  </a:lnTo>
                  <a:lnTo>
                    <a:pt x="0" y="311150"/>
                  </a:lnTo>
                  <a:cubicBezTo>
                    <a:pt x="1283" y="311150"/>
                    <a:pt x="2553" y="311150"/>
                    <a:pt x="2553" y="309867"/>
                  </a:cubicBezTo>
                  <a:lnTo>
                    <a:pt x="2553" y="308610"/>
                  </a:lnTo>
                  <a:cubicBezTo>
                    <a:pt x="6350" y="309867"/>
                    <a:pt x="6350" y="306070"/>
                    <a:pt x="6350" y="304800"/>
                  </a:cubicBezTo>
                  <a:lnTo>
                    <a:pt x="6350" y="302260"/>
                  </a:lnTo>
                  <a:cubicBezTo>
                    <a:pt x="6350" y="302260"/>
                    <a:pt x="8903" y="302260"/>
                    <a:pt x="8903" y="300977"/>
                  </a:cubicBezTo>
                  <a:lnTo>
                    <a:pt x="8903" y="298450"/>
                  </a:lnTo>
                  <a:cubicBezTo>
                    <a:pt x="10160" y="298450"/>
                    <a:pt x="11443" y="299720"/>
                    <a:pt x="12700" y="298450"/>
                  </a:cubicBezTo>
                  <a:lnTo>
                    <a:pt x="12700" y="295910"/>
                  </a:lnTo>
                  <a:cubicBezTo>
                    <a:pt x="15253" y="297167"/>
                    <a:pt x="15253" y="294627"/>
                    <a:pt x="15253" y="292100"/>
                  </a:cubicBezTo>
                  <a:lnTo>
                    <a:pt x="15253" y="289560"/>
                  </a:lnTo>
                  <a:cubicBezTo>
                    <a:pt x="16510" y="289560"/>
                    <a:pt x="17793" y="290817"/>
                    <a:pt x="17793" y="289560"/>
                  </a:cubicBezTo>
                  <a:lnTo>
                    <a:pt x="17793" y="287020"/>
                  </a:lnTo>
                  <a:cubicBezTo>
                    <a:pt x="19050" y="287020"/>
                    <a:pt x="20333" y="287020"/>
                    <a:pt x="21603" y="285750"/>
                  </a:cubicBezTo>
                  <a:lnTo>
                    <a:pt x="21603" y="283210"/>
                  </a:lnTo>
                  <a:cubicBezTo>
                    <a:pt x="24143" y="284467"/>
                    <a:pt x="24143" y="281927"/>
                    <a:pt x="24143" y="279400"/>
                  </a:cubicBezTo>
                  <a:lnTo>
                    <a:pt x="24143" y="278117"/>
                  </a:lnTo>
                  <a:cubicBezTo>
                    <a:pt x="25400" y="276860"/>
                    <a:pt x="26683" y="278117"/>
                    <a:pt x="27953" y="276860"/>
                  </a:cubicBezTo>
                  <a:lnTo>
                    <a:pt x="27953" y="274320"/>
                  </a:lnTo>
                  <a:cubicBezTo>
                    <a:pt x="27953" y="274320"/>
                    <a:pt x="29210" y="275577"/>
                    <a:pt x="30493" y="274320"/>
                  </a:cubicBezTo>
                  <a:lnTo>
                    <a:pt x="30493" y="271767"/>
                  </a:lnTo>
                  <a:cubicBezTo>
                    <a:pt x="31750" y="271767"/>
                    <a:pt x="33033" y="271767"/>
                    <a:pt x="33033" y="270510"/>
                  </a:cubicBezTo>
                  <a:lnTo>
                    <a:pt x="33033" y="267970"/>
                  </a:lnTo>
                  <a:cubicBezTo>
                    <a:pt x="34303" y="267970"/>
                    <a:pt x="35560" y="269227"/>
                    <a:pt x="36843" y="267970"/>
                  </a:cubicBezTo>
                  <a:lnTo>
                    <a:pt x="36843" y="265417"/>
                  </a:lnTo>
                  <a:cubicBezTo>
                    <a:pt x="36843" y="265417"/>
                    <a:pt x="39383" y="265417"/>
                    <a:pt x="39383" y="264160"/>
                  </a:cubicBezTo>
                  <a:lnTo>
                    <a:pt x="39383" y="262877"/>
                  </a:lnTo>
                  <a:cubicBezTo>
                    <a:pt x="41910" y="264160"/>
                    <a:pt x="43193" y="260350"/>
                    <a:pt x="43193" y="259067"/>
                  </a:cubicBezTo>
                  <a:lnTo>
                    <a:pt x="43193" y="256527"/>
                  </a:lnTo>
                  <a:cubicBezTo>
                    <a:pt x="43193" y="256527"/>
                    <a:pt x="44450" y="256527"/>
                    <a:pt x="45733" y="255270"/>
                  </a:cubicBezTo>
                  <a:lnTo>
                    <a:pt x="45733" y="252717"/>
                  </a:lnTo>
                  <a:cubicBezTo>
                    <a:pt x="47003" y="252717"/>
                    <a:pt x="48260" y="254000"/>
                    <a:pt x="48260" y="252717"/>
                  </a:cubicBezTo>
                  <a:lnTo>
                    <a:pt x="48260" y="250177"/>
                  </a:lnTo>
                  <a:cubicBezTo>
                    <a:pt x="52083" y="251460"/>
                    <a:pt x="52083" y="248920"/>
                    <a:pt x="52083" y="246367"/>
                  </a:cubicBezTo>
                  <a:lnTo>
                    <a:pt x="52083" y="243827"/>
                  </a:lnTo>
                  <a:cubicBezTo>
                    <a:pt x="52083" y="243827"/>
                    <a:pt x="54610" y="245110"/>
                    <a:pt x="54610" y="243827"/>
                  </a:cubicBezTo>
                  <a:lnTo>
                    <a:pt x="54610" y="241300"/>
                  </a:lnTo>
                  <a:cubicBezTo>
                    <a:pt x="55893" y="241300"/>
                    <a:pt x="57150" y="241300"/>
                    <a:pt x="58433" y="240017"/>
                  </a:cubicBezTo>
                  <a:lnTo>
                    <a:pt x="58433" y="237477"/>
                  </a:lnTo>
                  <a:cubicBezTo>
                    <a:pt x="60960" y="238760"/>
                    <a:pt x="60960" y="236220"/>
                    <a:pt x="60960" y="233667"/>
                  </a:cubicBezTo>
                  <a:lnTo>
                    <a:pt x="60960" y="232410"/>
                  </a:lnTo>
                  <a:cubicBezTo>
                    <a:pt x="62243" y="231127"/>
                    <a:pt x="63500" y="232410"/>
                    <a:pt x="63500" y="231127"/>
                  </a:cubicBezTo>
                  <a:lnTo>
                    <a:pt x="63500" y="228600"/>
                  </a:lnTo>
                  <a:cubicBezTo>
                    <a:pt x="64783" y="228600"/>
                    <a:pt x="66053" y="229870"/>
                    <a:pt x="67310" y="228600"/>
                  </a:cubicBezTo>
                  <a:lnTo>
                    <a:pt x="67310" y="226060"/>
                  </a:lnTo>
                  <a:cubicBezTo>
                    <a:pt x="69850" y="227317"/>
                    <a:pt x="69850" y="223520"/>
                    <a:pt x="69850" y="222250"/>
                  </a:cubicBezTo>
                  <a:lnTo>
                    <a:pt x="69850" y="219710"/>
                  </a:lnTo>
                  <a:cubicBezTo>
                    <a:pt x="71133" y="219710"/>
                    <a:pt x="72403" y="219710"/>
                    <a:pt x="73660" y="218427"/>
                  </a:cubicBezTo>
                  <a:lnTo>
                    <a:pt x="73660" y="217170"/>
                  </a:lnTo>
                  <a:cubicBezTo>
                    <a:pt x="73660" y="215900"/>
                    <a:pt x="74943" y="217170"/>
                    <a:pt x="76200" y="215900"/>
                  </a:cubicBezTo>
                  <a:lnTo>
                    <a:pt x="76200" y="213360"/>
                  </a:lnTo>
                  <a:cubicBezTo>
                    <a:pt x="77483" y="213360"/>
                    <a:pt x="78753" y="214617"/>
                    <a:pt x="78753" y="213360"/>
                  </a:cubicBezTo>
                  <a:lnTo>
                    <a:pt x="78753" y="210820"/>
                  </a:lnTo>
                  <a:cubicBezTo>
                    <a:pt x="80010" y="210820"/>
                    <a:pt x="81293" y="210820"/>
                    <a:pt x="82550" y="209550"/>
                  </a:cubicBezTo>
                  <a:lnTo>
                    <a:pt x="82550" y="207010"/>
                  </a:lnTo>
                  <a:cubicBezTo>
                    <a:pt x="82550" y="207010"/>
                    <a:pt x="85103" y="208267"/>
                    <a:pt x="85103" y="207010"/>
                  </a:cubicBezTo>
                  <a:lnTo>
                    <a:pt x="85103" y="204470"/>
                  </a:lnTo>
                  <a:cubicBezTo>
                    <a:pt x="87643" y="205727"/>
                    <a:pt x="88900" y="203200"/>
                    <a:pt x="88900" y="200660"/>
                  </a:cubicBezTo>
                  <a:lnTo>
                    <a:pt x="88900" y="198120"/>
                  </a:lnTo>
                  <a:cubicBezTo>
                    <a:pt x="88900" y="198120"/>
                    <a:pt x="90183" y="199377"/>
                    <a:pt x="91453" y="198120"/>
                  </a:cubicBezTo>
                  <a:lnTo>
                    <a:pt x="91453" y="195567"/>
                  </a:lnTo>
                  <a:cubicBezTo>
                    <a:pt x="92710" y="195567"/>
                    <a:pt x="93993" y="195567"/>
                    <a:pt x="93993" y="194310"/>
                  </a:cubicBezTo>
                  <a:lnTo>
                    <a:pt x="93993" y="191770"/>
                  </a:lnTo>
                  <a:cubicBezTo>
                    <a:pt x="97803" y="193027"/>
                    <a:pt x="97803" y="190500"/>
                    <a:pt x="97803" y="187960"/>
                  </a:cubicBezTo>
                  <a:lnTo>
                    <a:pt x="97803" y="186677"/>
                  </a:lnTo>
                  <a:cubicBezTo>
                    <a:pt x="97803" y="185420"/>
                    <a:pt x="100343" y="186677"/>
                    <a:pt x="100343" y="185420"/>
                  </a:cubicBezTo>
                  <a:lnTo>
                    <a:pt x="100343" y="182867"/>
                  </a:lnTo>
                  <a:cubicBezTo>
                    <a:pt x="101600" y="182867"/>
                    <a:pt x="102883" y="184150"/>
                    <a:pt x="104153" y="182867"/>
                  </a:cubicBezTo>
                  <a:lnTo>
                    <a:pt x="104153" y="180327"/>
                  </a:lnTo>
                  <a:cubicBezTo>
                    <a:pt x="106693" y="181610"/>
                    <a:pt x="106693" y="177800"/>
                    <a:pt x="106693" y="176517"/>
                  </a:cubicBezTo>
                  <a:lnTo>
                    <a:pt x="106693" y="173977"/>
                  </a:lnTo>
                  <a:cubicBezTo>
                    <a:pt x="107950" y="173977"/>
                    <a:pt x="109233" y="173977"/>
                    <a:pt x="109233" y="172720"/>
                  </a:cubicBezTo>
                  <a:lnTo>
                    <a:pt x="109233" y="171450"/>
                  </a:lnTo>
                  <a:cubicBezTo>
                    <a:pt x="110503" y="170167"/>
                    <a:pt x="111760" y="171450"/>
                    <a:pt x="113043" y="170167"/>
                  </a:cubicBezTo>
                  <a:lnTo>
                    <a:pt x="113043" y="167627"/>
                  </a:lnTo>
                  <a:lnTo>
                    <a:pt x="115583" y="167627"/>
                  </a:lnTo>
                  <a:cubicBezTo>
                    <a:pt x="116853" y="165100"/>
                    <a:pt x="115583" y="161277"/>
                    <a:pt x="115583" y="158750"/>
                  </a:cubicBezTo>
                  <a:cubicBezTo>
                    <a:pt x="116853" y="158750"/>
                    <a:pt x="118110" y="158750"/>
                    <a:pt x="119393" y="157467"/>
                  </a:cubicBezTo>
                  <a:lnTo>
                    <a:pt x="119393" y="156210"/>
                  </a:lnTo>
                  <a:cubicBezTo>
                    <a:pt x="119393" y="154927"/>
                    <a:pt x="120650" y="156210"/>
                    <a:pt x="121933" y="154927"/>
                  </a:cubicBezTo>
                  <a:lnTo>
                    <a:pt x="121933" y="152400"/>
                  </a:lnTo>
                  <a:cubicBezTo>
                    <a:pt x="124460" y="153670"/>
                    <a:pt x="125743" y="151117"/>
                    <a:pt x="124460" y="148577"/>
                  </a:cubicBezTo>
                  <a:lnTo>
                    <a:pt x="124460" y="146050"/>
                  </a:lnTo>
                  <a:cubicBezTo>
                    <a:pt x="125743" y="146050"/>
                    <a:pt x="127000" y="147320"/>
                    <a:pt x="128283" y="146050"/>
                  </a:cubicBezTo>
                  <a:lnTo>
                    <a:pt x="128283" y="143510"/>
                  </a:lnTo>
                  <a:lnTo>
                    <a:pt x="133350" y="143510"/>
                  </a:lnTo>
                  <a:cubicBezTo>
                    <a:pt x="134633" y="140970"/>
                    <a:pt x="133350" y="137160"/>
                    <a:pt x="134633" y="134620"/>
                  </a:cubicBezTo>
                  <a:cubicBezTo>
                    <a:pt x="134633" y="134620"/>
                    <a:pt x="135903" y="134620"/>
                    <a:pt x="137160" y="133350"/>
                  </a:cubicBezTo>
                  <a:lnTo>
                    <a:pt x="137160" y="130810"/>
                  </a:lnTo>
                  <a:cubicBezTo>
                    <a:pt x="138443" y="130810"/>
                    <a:pt x="139700" y="132067"/>
                    <a:pt x="139700" y="130810"/>
                  </a:cubicBezTo>
                  <a:lnTo>
                    <a:pt x="139700" y="128270"/>
                  </a:lnTo>
                  <a:cubicBezTo>
                    <a:pt x="143510" y="129527"/>
                    <a:pt x="143510" y="127000"/>
                    <a:pt x="143510" y="124460"/>
                  </a:cubicBezTo>
                  <a:lnTo>
                    <a:pt x="143510" y="121920"/>
                  </a:lnTo>
                  <a:cubicBezTo>
                    <a:pt x="143510" y="121920"/>
                    <a:pt x="146050" y="123177"/>
                    <a:pt x="146050" y="121920"/>
                  </a:cubicBezTo>
                  <a:lnTo>
                    <a:pt x="146050" y="119367"/>
                  </a:lnTo>
                  <a:cubicBezTo>
                    <a:pt x="147333" y="119367"/>
                    <a:pt x="148603" y="119367"/>
                    <a:pt x="149860" y="118110"/>
                  </a:cubicBezTo>
                  <a:lnTo>
                    <a:pt x="149860" y="115570"/>
                  </a:lnTo>
                  <a:cubicBezTo>
                    <a:pt x="152400" y="116827"/>
                    <a:pt x="152400" y="114300"/>
                    <a:pt x="152400" y="111760"/>
                  </a:cubicBezTo>
                  <a:lnTo>
                    <a:pt x="152400" y="110477"/>
                  </a:lnTo>
                  <a:cubicBezTo>
                    <a:pt x="153683" y="109220"/>
                    <a:pt x="154953" y="110477"/>
                    <a:pt x="154953" y="109220"/>
                  </a:cubicBezTo>
                  <a:lnTo>
                    <a:pt x="154953" y="106667"/>
                  </a:lnTo>
                  <a:cubicBezTo>
                    <a:pt x="156210" y="106667"/>
                    <a:pt x="157493" y="107950"/>
                    <a:pt x="158750" y="106667"/>
                  </a:cubicBezTo>
                  <a:lnTo>
                    <a:pt x="158750" y="104127"/>
                  </a:lnTo>
                  <a:lnTo>
                    <a:pt x="161303" y="104127"/>
                  </a:lnTo>
                  <a:cubicBezTo>
                    <a:pt x="162560" y="101600"/>
                    <a:pt x="161303" y="97777"/>
                    <a:pt x="161303" y="95250"/>
                  </a:cubicBezTo>
                  <a:cubicBezTo>
                    <a:pt x="163843" y="96520"/>
                    <a:pt x="165100" y="92710"/>
                    <a:pt x="165100" y="91427"/>
                  </a:cubicBezTo>
                  <a:lnTo>
                    <a:pt x="165100" y="88900"/>
                  </a:lnTo>
                  <a:cubicBezTo>
                    <a:pt x="165100" y="88900"/>
                    <a:pt x="166383" y="88900"/>
                    <a:pt x="167653" y="87617"/>
                  </a:cubicBezTo>
                  <a:lnTo>
                    <a:pt x="167653" y="85077"/>
                  </a:lnTo>
                  <a:lnTo>
                    <a:pt x="170193" y="85077"/>
                  </a:lnTo>
                  <a:cubicBezTo>
                    <a:pt x="171450" y="82550"/>
                    <a:pt x="170193" y="80010"/>
                    <a:pt x="170193" y="76200"/>
                  </a:cubicBezTo>
                  <a:cubicBezTo>
                    <a:pt x="171450" y="76200"/>
                    <a:pt x="172733" y="77470"/>
                    <a:pt x="174003" y="76200"/>
                  </a:cubicBezTo>
                  <a:lnTo>
                    <a:pt x="174003" y="73660"/>
                  </a:lnTo>
                  <a:cubicBezTo>
                    <a:pt x="176543" y="74917"/>
                    <a:pt x="176543" y="71120"/>
                    <a:pt x="176543" y="69850"/>
                  </a:cubicBezTo>
                  <a:lnTo>
                    <a:pt x="176543" y="67310"/>
                  </a:lnTo>
                  <a:lnTo>
                    <a:pt x="179083" y="67310"/>
                  </a:lnTo>
                  <a:cubicBezTo>
                    <a:pt x="180353" y="64770"/>
                    <a:pt x="179083" y="60960"/>
                    <a:pt x="180353" y="58420"/>
                  </a:cubicBezTo>
                  <a:cubicBezTo>
                    <a:pt x="180353" y="58420"/>
                    <a:pt x="181610" y="58420"/>
                    <a:pt x="182893" y="57150"/>
                  </a:cubicBezTo>
                  <a:lnTo>
                    <a:pt x="182893" y="54610"/>
                  </a:lnTo>
                  <a:cubicBezTo>
                    <a:pt x="185433" y="55867"/>
                    <a:pt x="186703" y="53327"/>
                    <a:pt x="185433" y="50800"/>
                  </a:cubicBezTo>
                  <a:lnTo>
                    <a:pt x="185433" y="49517"/>
                  </a:lnTo>
                  <a:lnTo>
                    <a:pt x="187960" y="49517"/>
                  </a:lnTo>
                  <a:cubicBezTo>
                    <a:pt x="189243" y="45720"/>
                    <a:pt x="189243" y="40627"/>
                    <a:pt x="189243" y="36817"/>
                  </a:cubicBezTo>
                  <a:cubicBezTo>
                    <a:pt x="191783" y="38100"/>
                    <a:pt x="191783" y="35560"/>
                    <a:pt x="191783" y="33020"/>
                  </a:cubicBezTo>
                  <a:lnTo>
                    <a:pt x="191783" y="30467"/>
                  </a:lnTo>
                  <a:cubicBezTo>
                    <a:pt x="193053" y="30467"/>
                    <a:pt x="194310" y="31750"/>
                    <a:pt x="195593" y="30467"/>
                  </a:cubicBezTo>
                  <a:lnTo>
                    <a:pt x="195593" y="27927"/>
                  </a:lnTo>
                  <a:cubicBezTo>
                    <a:pt x="198133" y="29210"/>
                    <a:pt x="198133" y="25400"/>
                    <a:pt x="198133" y="24117"/>
                  </a:cubicBezTo>
                  <a:lnTo>
                    <a:pt x="198133" y="21577"/>
                  </a:lnTo>
                  <a:cubicBezTo>
                    <a:pt x="199403" y="21577"/>
                    <a:pt x="200660" y="21577"/>
                    <a:pt x="200660" y="20320"/>
                  </a:cubicBezTo>
                  <a:lnTo>
                    <a:pt x="200660" y="19050"/>
                  </a:lnTo>
                  <a:cubicBezTo>
                    <a:pt x="201943" y="17767"/>
                    <a:pt x="203200" y="19050"/>
                    <a:pt x="204483" y="17767"/>
                  </a:cubicBezTo>
                  <a:lnTo>
                    <a:pt x="204483" y="15227"/>
                  </a:lnTo>
                  <a:cubicBezTo>
                    <a:pt x="207010" y="16510"/>
                    <a:pt x="207010" y="13970"/>
                    <a:pt x="207010" y="11417"/>
                  </a:cubicBezTo>
                  <a:lnTo>
                    <a:pt x="207010" y="8877"/>
                  </a:lnTo>
                  <a:cubicBezTo>
                    <a:pt x="208293" y="8877"/>
                    <a:pt x="209550" y="10160"/>
                    <a:pt x="210833" y="8877"/>
                  </a:cubicBezTo>
                  <a:lnTo>
                    <a:pt x="210833" y="6350"/>
                  </a:lnTo>
                  <a:cubicBezTo>
                    <a:pt x="210833" y="6350"/>
                    <a:pt x="212103" y="6350"/>
                    <a:pt x="213360" y="5067"/>
                  </a:cubicBezTo>
                  <a:lnTo>
                    <a:pt x="213360" y="3810"/>
                  </a:lnTo>
                  <a:cubicBezTo>
                    <a:pt x="217183" y="2527"/>
                    <a:pt x="224803" y="6350"/>
                    <a:pt x="2260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8" name="Shape 78"/>
            <p:cNvSpPr/>
            <p:nvPr/>
          </p:nvSpPr>
          <p:spPr>
            <a:xfrm>
              <a:off x="270520" y="1505982"/>
              <a:ext cx="261620" cy="337833"/>
            </a:xfrm>
            <a:custGeom>
              <a:avLst/>
              <a:gdLst/>
              <a:ahLst/>
              <a:cxnLst/>
              <a:rect l="0" t="0" r="0" b="0"/>
              <a:pathLst>
                <a:path w="261620" h="337833">
                  <a:moveTo>
                    <a:pt x="8890" y="0"/>
                  </a:moveTo>
                  <a:lnTo>
                    <a:pt x="39370" y="0"/>
                  </a:lnTo>
                  <a:cubicBezTo>
                    <a:pt x="39370" y="1283"/>
                    <a:pt x="38100" y="2540"/>
                    <a:pt x="39370" y="3810"/>
                  </a:cubicBezTo>
                  <a:lnTo>
                    <a:pt x="41910" y="3810"/>
                  </a:lnTo>
                  <a:cubicBezTo>
                    <a:pt x="41910" y="5080"/>
                    <a:pt x="41910" y="6350"/>
                    <a:pt x="43180" y="6350"/>
                  </a:cubicBezTo>
                  <a:lnTo>
                    <a:pt x="45720" y="6350"/>
                  </a:lnTo>
                  <a:cubicBezTo>
                    <a:pt x="45720" y="8890"/>
                    <a:pt x="44450" y="11430"/>
                    <a:pt x="45720" y="12700"/>
                  </a:cubicBezTo>
                  <a:lnTo>
                    <a:pt x="48260" y="12700"/>
                  </a:lnTo>
                  <a:cubicBezTo>
                    <a:pt x="48260" y="13983"/>
                    <a:pt x="48260" y="15240"/>
                    <a:pt x="49530" y="15240"/>
                  </a:cubicBezTo>
                  <a:lnTo>
                    <a:pt x="50800" y="15240"/>
                  </a:lnTo>
                  <a:cubicBezTo>
                    <a:pt x="52070" y="16510"/>
                    <a:pt x="50800" y="17780"/>
                    <a:pt x="52070" y="19050"/>
                  </a:cubicBezTo>
                  <a:lnTo>
                    <a:pt x="54610" y="19050"/>
                  </a:lnTo>
                  <a:cubicBezTo>
                    <a:pt x="54610" y="20333"/>
                    <a:pt x="53340" y="22860"/>
                    <a:pt x="54610" y="25400"/>
                  </a:cubicBezTo>
                  <a:lnTo>
                    <a:pt x="57150" y="25400"/>
                  </a:lnTo>
                  <a:cubicBezTo>
                    <a:pt x="57150" y="25400"/>
                    <a:pt x="57150" y="27940"/>
                    <a:pt x="58420" y="27940"/>
                  </a:cubicBezTo>
                  <a:lnTo>
                    <a:pt x="60960" y="27940"/>
                  </a:lnTo>
                  <a:cubicBezTo>
                    <a:pt x="60960" y="29210"/>
                    <a:pt x="59690" y="30480"/>
                    <a:pt x="60960" y="30480"/>
                  </a:cubicBezTo>
                  <a:lnTo>
                    <a:pt x="63500" y="30480"/>
                  </a:lnTo>
                  <a:cubicBezTo>
                    <a:pt x="63500" y="34290"/>
                    <a:pt x="63500" y="38100"/>
                    <a:pt x="64770" y="40640"/>
                  </a:cubicBezTo>
                  <a:lnTo>
                    <a:pt x="66040" y="40640"/>
                  </a:lnTo>
                  <a:cubicBezTo>
                    <a:pt x="67310" y="41910"/>
                    <a:pt x="66040" y="44450"/>
                    <a:pt x="67310" y="45733"/>
                  </a:cubicBezTo>
                  <a:lnTo>
                    <a:pt x="69850" y="45733"/>
                  </a:lnTo>
                  <a:cubicBezTo>
                    <a:pt x="69850" y="48260"/>
                    <a:pt x="68580" y="50800"/>
                    <a:pt x="69850" y="52083"/>
                  </a:cubicBezTo>
                  <a:lnTo>
                    <a:pt x="72390" y="52083"/>
                  </a:lnTo>
                  <a:cubicBezTo>
                    <a:pt x="72390" y="55880"/>
                    <a:pt x="72390" y="58433"/>
                    <a:pt x="73660" y="60960"/>
                  </a:cubicBezTo>
                  <a:lnTo>
                    <a:pt x="76200" y="60960"/>
                  </a:lnTo>
                  <a:cubicBezTo>
                    <a:pt x="76200" y="63500"/>
                    <a:pt x="74930" y="66040"/>
                    <a:pt x="76200" y="67310"/>
                  </a:cubicBezTo>
                  <a:lnTo>
                    <a:pt x="78740" y="67310"/>
                  </a:lnTo>
                  <a:cubicBezTo>
                    <a:pt x="78740" y="68580"/>
                    <a:pt x="78740" y="69850"/>
                    <a:pt x="80010" y="71133"/>
                  </a:cubicBezTo>
                  <a:lnTo>
                    <a:pt x="81280" y="71133"/>
                  </a:lnTo>
                  <a:cubicBezTo>
                    <a:pt x="82550" y="72390"/>
                    <a:pt x="81280" y="74930"/>
                    <a:pt x="82550" y="76200"/>
                  </a:cubicBezTo>
                  <a:lnTo>
                    <a:pt x="85090" y="76200"/>
                  </a:lnTo>
                  <a:cubicBezTo>
                    <a:pt x="85090" y="78740"/>
                    <a:pt x="83820" y="81280"/>
                    <a:pt x="85090" y="82550"/>
                  </a:cubicBezTo>
                  <a:lnTo>
                    <a:pt x="87630" y="82550"/>
                  </a:lnTo>
                  <a:cubicBezTo>
                    <a:pt x="87630" y="83833"/>
                    <a:pt x="87630" y="85090"/>
                    <a:pt x="88900" y="86360"/>
                  </a:cubicBezTo>
                  <a:lnTo>
                    <a:pt x="91440" y="86360"/>
                  </a:lnTo>
                  <a:cubicBezTo>
                    <a:pt x="91440" y="87630"/>
                    <a:pt x="90170" y="90183"/>
                    <a:pt x="91440" y="91440"/>
                  </a:cubicBezTo>
                  <a:lnTo>
                    <a:pt x="93980" y="91440"/>
                  </a:lnTo>
                  <a:cubicBezTo>
                    <a:pt x="93980" y="93980"/>
                    <a:pt x="93980" y="96533"/>
                    <a:pt x="95250" y="97790"/>
                  </a:cubicBezTo>
                  <a:lnTo>
                    <a:pt x="96520" y="97790"/>
                  </a:lnTo>
                  <a:cubicBezTo>
                    <a:pt x="97790" y="99060"/>
                    <a:pt x="96520" y="100330"/>
                    <a:pt x="97790" y="101600"/>
                  </a:cubicBezTo>
                  <a:lnTo>
                    <a:pt x="100330" y="101600"/>
                  </a:lnTo>
                  <a:cubicBezTo>
                    <a:pt x="100330" y="102883"/>
                    <a:pt x="99060" y="105410"/>
                    <a:pt x="100330" y="106680"/>
                  </a:cubicBezTo>
                  <a:lnTo>
                    <a:pt x="102870" y="106680"/>
                  </a:lnTo>
                  <a:cubicBezTo>
                    <a:pt x="102870" y="107950"/>
                    <a:pt x="102870" y="109233"/>
                    <a:pt x="104140" y="110490"/>
                  </a:cubicBezTo>
                  <a:lnTo>
                    <a:pt x="106680" y="110490"/>
                  </a:lnTo>
                  <a:cubicBezTo>
                    <a:pt x="106680" y="111760"/>
                    <a:pt x="105410" y="113030"/>
                    <a:pt x="106680" y="113030"/>
                  </a:cubicBezTo>
                  <a:lnTo>
                    <a:pt x="109220" y="113030"/>
                  </a:lnTo>
                  <a:cubicBezTo>
                    <a:pt x="109220" y="116840"/>
                    <a:pt x="109220" y="119380"/>
                    <a:pt x="110490" y="121933"/>
                  </a:cubicBezTo>
                  <a:lnTo>
                    <a:pt x="111760" y="121933"/>
                  </a:lnTo>
                  <a:cubicBezTo>
                    <a:pt x="113030" y="123190"/>
                    <a:pt x="111760" y="124460"/>
                    <a:pt x="113030" y="125730"/>
                  </a:cubicBezTo>
                  <a:lnTo>
                    <a:pt x="115570" y="125730"/>
                  </a:lnTo>
                  <a:cubicBezTo>
                    <a:pt x="115570" y="127000"/>
                    <a:pt x="114300" y="128283"/>
                    <a:pt x="115570" y="128283"/>
                  </a:cubicBezTo>
                  <a:lnTo>
                    <a:pt x="118110" y="128283"/>
                  </a:lnTo>
                  <a:cubicBezTo>
                    <a:pt x="118110" y="130810"/>
                    <a:pt x="118110" y="133350"/>
                    <a:pt x="119380" y="134633"/>
                  </a:cubicBezTo>
                  <a:lnTo>
                    <a:pt x="121920" y="134633"/>
                  </a:lnTo>
                  <a:cubicBezTo>
                    <a:pt x="121920" y="135890"/>
                    <a:pt x="120650" y="137160"/>
                    <a:pt x="121920" y="137160"/>
                  </a:cubicBezTo>
                  <a:lnTo>
                    <a:pt x="124460" y="137160"/>
                  </a:lnTo>
                  <a:cubicBezTo>
                    <a:pt x="124460" y="138430"/>
                    <a:pt x="124460" y="139700"/>
                    <a:pt x="125730" y="140983"/>
                  </a:cubicBezTo>
                  <a:lnTo>
                    <a:pt x="127000" y="140983"/>
                  </a:lnTo>
                  <a:cubicBezTo>
                    <a:pt x="128270" y="142240"/>
                    <a:pt x="127000" y="144780"/>
                    <a:pt x="128270" y="147333"/>
                  </a:cubicBezTo>
                  <a:lnTo>
                    <a:pt x="130810" y="147333"/>
                  </a:lnTo>
                  <a:cubicBezTo>
                    <a:pt x="130810" y="147333"/>
                    <a:pt x="129540" y="149860"/>
                    <a:pt x="130810" y="149860"/>
                  </a:cubicBezTo>
                  <a:lnTo>
                    <a:pt x="133350" y="149860"/>
                  </a:lnTo>
                  <a:cubicBezTo>
                    <a:pt x="133350" y="151130"/>
                    <a:pt x="133350" y="152400"/>
                    <a:pt x="134620" y="152400"/>
                  </a:cubicBezTo>
                  <a:lnTo>
                    <a:pt x="137160" y="152400"/>
                  </a:lnTo>
                  <a:cubicBezTo>
                    <a:pt x="137160" y="154940"/>
                    <a:pt x="135890" y="157480"/>
                    <a:pt x="137160" y="158750"/>
                  </a:cubicBezTo>
                  <a:lnTo>
                    <a:pt x="139700" y="158750"/>
                  </a:lnTo>
                  <a:cubicBezTo>
                    <a:pt x="139700" y="160033"/>
                    <a:pt x="139700" y="161290"/>
                    <a:pt x="140970" y="162560"/>
                  </a:cubicBezTo>
                  <a:lnTo>
                    <a:pt x="142240" y="162560"/>
                  </a:lnTo>
                  <a:cubicBezTo>
                    <a:pt x="143510" y="162560"/>
                    <a:pt x="142240" y="165100"/>
                    <a:pt x="143510" y="165100"/>
                  </a:cubicBezTo>
                  <a:lnTo>
                    <a:pt x="146050" y="165100"/>
                  </a:lnTo>
                  <a:cubicBezTo>
                    <a:pt x="146050" y="167640"/>
                    <a:pt x="144780" y="170180"/>
                    <a:pt x="146050" y="171450"/>
                  </a:cubicBezTo>
                  <a:lnTo>
                    <a:pt x="148590" y="171450"/>
                  </a:lnTo>
                  <a:cubicBezTo>
                    <a:pt x="148590" y="172733"/>
                    <a:pt x="148590" y="173990"/>
                    <a:pt x="149860" y="173990"/>
                  </a:cubicBezTo>
                  <a:lnTo>
                    <a:pt x="152400" y="173990"/>
                  </a:lnTo>
                  <a:cubicBezTo>
                    <a:pt x="152400" y="175260"/>
                    <a:pt x="151130" y="176530"/>
                    <a:pt x="152400" y="177800"/>
                  </a:cubicBezTo>
                  <a:lnTo>
                    <a:pt x="154940" y="177800"/>
                  </a:lnTo>
                  <a:cubicBezTo>
                    <a:pt x="154940" y="179083"/>
                    <a:pt x="154940" y="181610"/>
                    <a:pt x="156210" y="182880"/>
                  </a:cubicBezTo>
                  <a:lnTo>
                    <a:pt x="157480" y="182880"/>
                  </a:lnTo>
                  <a:cubicBezTo>
                    <a:pt x="158750" y="184150"/>
                    <a:pt x="157480" y="185433"/>
                    <a:pt x="158750" y="186690"/>
                  </a:cubicBezTo>
                  <a:lnTo>
                    <a:pt x="161290" y="186690"/>
                  </a:lnTo>
                  <a:cubicBezTo>
                    <a:pt x="161290" y="187960"/>
                    <a:pt x="160020" y="189230"/>
                    <a:pt x="161290" y="189230"/>
                  </a:cubicBezTo>
                  <a:lnTo>
                    <a:pt x="163830" y="189230"/>
                  </a:lnTo>
                  <a:cubicBezTo>
                    <a:pt x="163830" y="191783"/>
                    <a:pt x="162560" y="198133"/>
                    <a:pt x="167640" y="195580"/>
                  </a:cubicBezTo>
                  <a:lnTo>
                    <a:pt x="170180" y="195580"/>
                  </a:lnTo>
                  <a:cubicBezTo>
                    <a:pt x="170180" y="196850"/>
                    <a:pt x="170180" y="198133"/>
                    <a:pt x="171450" y="198133"/>
                  </a:cubicBezTo>
                  <a:lnTo>
                    <a:pt x="172720" y="198133"/>
                  </a:lnTo>
                  <a:cubicBezTo>
                    <a:pt x="173990" y="200660"/>
                    <a:pt x="172720" y="203200"/>
                    <a:pt x="173990" y="204483"/>
                  </a:cubicBezTo>
                  <a:lnTo>
                    <a:pt x="176530" y="204483"/>
                  </a:lnTo>
                  <a:cubicBezTo>
                    <a:pt x="176530" y="205740"/>
                    <a:pt x="175260" y="207010"/>
                    <a:pt x="176530" y="208280"/>
                  </a:cubicBezTo>
                  <a:lnTo>
                    <a:pt x="179070" y="208280"/>
                  </a:lnTo>
                  <a:cubicBezTo>
                    <a:pt x="179070" y="208280"/>
                    <a:pt x="179070" y="210833"/>
                    <a:pt x="180340" y="210833"/>
                  </a:cubicBezTo>
                  <a:lnTo>
                    <a:pt x="182880" y="210833"/>
                  </a:lnTo>
                  <a:cubicBezTo>
                    <a:pt x="182880" y="212090"/>
                    <a:pt x="181610" y="213360"/>
                    <a:pt x="182880" y="213360"/>
                  </a:cubicBezTo>
                  <a:lnTo>
                    <a:pt x="185420" y="213360"/>
                  </a:lnTo>
                  <a:cubicBezTo>
                    <a:pt x="185420" y="214630"/>
                    <a:pt x="185420" y="215900"/>
                    <a:pt x="186690" y="217183"/>
                  </a:cubicBezTo>
                  <a:lnTo>
                    <a:pt x="187960" y="217183"/>
                  </a:lnTo>
                  <a:cubicBezTo>
                    <a:pt x="189230" y="218440"/>
                    <a:pt x="187960" y="220980"/>
                    <a:pt x="189230" y="223533"/>
                  </a:cubicBezTo>
                  <a:lnTo>
                    <a:pt x="191770" y="223533"/>
                  </a:lnTo>
                  <a:cubicBezTo>
                    <a:pt x="191770" y="223533"/>
                    <a:pt x="190500" y="226060"/>
                    <a:pt x="191770" y="226060"/>
                  </a:cubicBezTo>
                  <a:lnTo>
                    <a:pt x="194310" y="226060"/>
                  </a:lnTo>
                  <a:cubicBezTo>
                    <a:pt x="194310" y="227330"/>
                    <a:pt x="194310" y="228600"/>
                    <a:pt x="195580" y="228600"/>
                  </a:cubicBezTo>
                  <a:lnTo>
                    <a:pt x="198120" y="228600"/>
                  </a:lnTo>
                  <a:cubicBezTo>
                    <a:pt x="198120" y="231140"/>
                    <a:pt x="196850" y="233680"/>
                    <a:pt x="198120" y="234950"/>
                  </a:cubicBezTo>
                  <a:lnTo>
                    <a:pt x="200660" y="234950"/>
                  </a:lnTo>
                  <a:cubicBezTo>
                    <a:pt x="200660" y="236233"/>
                    <a:pt x="200660" y="237490"/>
                    <a:pt x="201930" y="238760"/>
                  </a:cubicBezTo>
                  <a:lnTo>
                    <a:pt x="203200" y="238760"/>
                  </a:lnTo>
                  <a:cubicBezTo>
                    <a:pt x="204470" y="238760"/>
                    <a:pt x="203200" y="241300"/>
                    <a:pt x="204470" y="241300"/>
                  </a:cubicBezTo>
                  <a:lnTo>
                    <a:pt x="207010" y="241300"/>
                  </a:lnTo>
                  <a:cubicBezTo>
                    <a:pt x="207010" y="242583"/>
                    <a:pt x="205740" y="243840"/>
                    <a:pt x="207010" y="243840"/>
                  </a:cubicBezTo>
                  <a:lnTo>
                    <a:pt x="209550" y="243840"/>
                  </a:lnTo>
                  <a:cubicBezTo>
                    <a:pt x="209550" y="246380"/>
                    <a:pt x="208280" y="252730"/>
                    <a:pt x="213360" y="250190"/>
                  </a:cubicBezTo>
                  <a:lnTo>
                    <a:pt x="215900" y="250190"/>
                  </a:lnTo>
                  <a:cubicBezTo>
                    <a:pt x="215900" y="251460"/>
                    <a:pt x="215900" y="252730"/>
                    <a:pt x="217170" y="254000"/>
                  </a:cubicBezTo>
                  <a:lnTo>
                    <a:pt x="218440" y="254000"/>
                  </a:lnTo>
                  <a:cubicBezTo>
                    <a:pt x="219710" y="255283"/>
                    <a:pt x="218440" y="257810"/>
                    <a:pt x="219710" y="259080"/>
                  </a:cubicBezTo>
                  <a:lnTo>
                    <a:pt x="222250" y="259080"/>
                  </a:lnTo>
                  <a:cubicBezTo>
                    <a:pt x="222250" y="260350"/>
                    <a:pt x="220980" y="261633"/>
                    <a:pt x="222250" y="262890"/>
                  </a:cubicBezTo>
                  <a:lnTo>
                    <a:pt x="224790" y="262890"/>
                  </a:lnTo>
                  <a:cubicBezTo>
                    <a:pt x="224790" y="264160"/>
                    <a:pt x="224790" y="265430"/>
                    <a:pt x="226060" y="265430"/>
                  </a:cubicBezTo>
                  <a:lnTo>
                    <a:pt x="228600" y="265430"/>
                  </a:lnTo>
                  <a:cubicBezTo>
                    <a:pt x="228600" y="266700"/>
                    <a:pt x="227330" y="267983"/>
                    <a:pt x="228600" y="269240"/>
                  </a:cubicBezTo>
                  <a:lnTo>
                    <a:pt x="231140" y="269240"/>
                  </a:lnTo>
                  <a:cubicBezTo>
                    <a:pt x="231140" y="269240"/>
                    <a:pt x="231140" y="271780"/>
                    <a:pt x="232410" y="271780"/>
                  </a:cubicBezTo>
                  <a:lnTo>
                    <a:pt x="233680" y="271780"/>
                  </a:lnTo>
                  <a:cubicBezTo>
                    <a:pt x="234950" y="273050"/>
                    <a:pt x="233680" y="274333"/>
                    <a:pt x="234950" y="274333"/>
                  </a:cubicBezTo>
                  <a:lnTo>
                    <a:pt x="237490" y="274333"/>
                  </a:lnTo>
                  <a:cubicBezTo>
                    <a:pt x="237490" y="276860"/>
                    <a:pt x="236220" y="279400"/>
                    <a:pt x="237490" y="280683"/>
                  </a:cubicBezTo>
                  <a:lnTo>
                    <a:pt x="240030" y="280683"/>
                  </a:lnTo>
                  <a:cubicBezTo>
                    <a:pt x="240030" y="281940"/>
                    <a:pt x="240030" y="283210"/>
                    <a:pt x="241300" y="284480"/>
                  </a:cubicBezTo>
                  <a:lnTo>
                    <a:pt x="243840" y="284480"/>
                  </a:lnTo>
                  <a:cubicBezTo>
                    <a:pt x="243840" y="284480"/>
                    <a:pt x="242570" y="287033"/>
                    <a:pt x="243840" y="287033"/>
                  </a:cubicBezTo>
                  <a:lnTo>
                    <a:pt x="246380" y="287033"/>
                  </a:lnTo>
                  <a:cubicBezTo>
                    <a:pt x="246380" y="289560"/>
                    <a:pt x="246380" y="292100"/>
                    <a:pt x="247650" y="293383"/>
                  </a:cubicBezTo>
                  <a:lnTo>
                    <a:pt x="248920" y="293383"/>
                  </a:lnTo>
                  <a:cubicBezTo>
                    <a:pt x="250190" y="294640"/>
                    <a:pt x="248920" y="295910"/>
                    <a:pt x="250190" y="295910"/>
                  </a:cubicBezTo>
                  <a:lnTo>
                    <a:pt x="252730" y="295910"/>
                  </a:lnTo>
                  <a:cubicBezTo>
                    <a:pt x="252730" y="297180"/>
                    <a:pt x="251460" y="298450"/>
                    <a:pt x="252730" y="299733"/>
                  </a:cubicBezTo>
                  <a:lnTo>
                    <a:pt x="255270" y="299733"/>
                  </a:lnTo>
                  <a:cubicBezTo>
                    <a:pt x="255270" y="300990"/>
                    <a:pt x="255270" y="303530"/>
                    <a:pt x="256540" y="304800"/>
                  </a:cubicBezTo>
                  <a:lnTo>
                    <a:pt x="259080" y="304800"/>
                  </a:lnTo>
                  <a:cubicBezTo>
                    <a:pt x="259080" y="306083"/>
                    <a:pt x="257810" y="307340"/>
                    <a:pt x="259080" y="308610"/>
                  </a:cubicBezTo>
                  <a:lnTo>
                    <a:pt x="261620" y="308610"/>
                  </a:lnTo>
                  <a:lnTo>
                    <a:pt x="261620" y="311150"/>
                  </a:lnTo>
                  <a:cubicBezTo>
                    <a:pt x="260350" y="311150"/>
                    <a:pt x="259080" y="309880"/>
                    <a:pt x="259080" y="311150"/>
                  </a:cubicBezTo>
                  <a:lnTo>
                    <a:pt x="259080" y="313690"/>
                  </a:lnTo>
                  <a:cubicBezTo>
                    <a:pt x="257810" y="313690"/>
                    <a:pt x="256540" y="313690"/>
                    <a:pt x="255270" y="314960"/>
                  </a:cubicBezTo>
                  <a:lnTo>
                    <a:pt x="255270" y="316230"/>
                  </a:lnTo>
                  <a:cubicBezTo>
                    <a:pt x="254000" y="317500"/>
                    <a:pt x="251460" y="316230"/>
                    <a:pt x="248920" y="317500"/>
                  </a:cubicBezTo>
                  <a:lnTo>
                    <a:pt x="248920" y="320040"/>
                  </a:lnTo>
                  <a:cubicBezTo>
                    <a:pt x="246380" y="318783"/>
                    <a:pt x="246380" y="321310"/>
                    <a:pt x="246380" y="323850"/>
                  </a:cubicBezTo>
                  <a:lnTo>
                    <a:pt x="246380" y="326390"/>
                  </a:lnTo>
                  <a:cubicBezTo>
                    <a:pt x="245110" y="326390"/>
                    <a:pt x="243840" y="325133"/>
                    <a:pt x="243840" y="326390"/>
                  </a:cubicBezTo>
                  <a:lnTo>
                    <a:pt x="243840" y="328930"/>
                  </a:lnTo>
                  <a:cubicBezTo>
                    <a:pt x="240030" y="327660"/>
                    <a:pt x="240030" y="331483"/>
                    <a:pt x="240030" y="332740"/>
                  </a:cubicBezTo>
                  <a:lnTo>
                    <a:pt x="240030" y="335280"/>
                  </a:lnTo>
                  <a:cubicBezTo>
                    <a:pt x="238760" y="335280"/>
                    <a:pt x="237490" y="334010"/>
                    <a:pt x="237490" y="335280"/>
                  </a:cubicBezTo>
                  <a:lnTo>
                    <a:pt x="237490" y="337833"/>
                  </a:lnTo>
                  <a:lnTo>
                    <a:pt x="228600" y="337833"/>
                  </a:lnTo>
                  <a:lnTo>
                    <a:pt x="228600" y="335280"/>
                  </a:lnTo>
                  <a:cubicBezTo>
                    <a:pt x="226060" y="334010"/>
                    <a:pt x="222250" y="335280"/>
                    <a:pt x="219710" y="335280"/>
                  </a:cubicBezTo>
                  <a:cubicBezTo>
                    <a:pt x="219710" y="334010"/>
                    <a:pt x="219710" y="332740"/>
                    <a:pt x="218440" y="331483"/>
                  </a:cubicBezTo>
                  <a:lnTo>
                    <a:pt x="217170" y="331483"/>
                  </a:lnTo>
                  <a:cubicBezTo>
                    <a:pt x="215900" y="331483"/>
                    <a:pt x="217170" y="328930"/>
                    <a:pt x="215900" y="328930"/>
                  </a:cubicBezTo>
                  <a:lnTo>
                    <a:pt x="213360" y="328930"/>
                  </a:lnTo>
                  <a:cubicBezTo>
                    <a:pt x="213360" y="327660"/>
                    <a:pt x="214630" y="326390"/>
                    <a:pt x="213360" y="326390"/>
                  </a:cubicBezTo>
                  <a:lnTo>
                    <a:pt x="210820" y="326390"/>
                  </a:lnTo>
                  <a:cubicBezTo>
                    <a:pt x="212090" y="322580"/>
                    <a:pt x="208280" y="322580"/>
                    <a:pt x="207010" y="322580"/>
                  </a:cubicBezTo>
                  <a:lnTo>
                    <a:pt x="204470" y="322580"/>
                  </a:lnTo>
                  <a:cubicBezTo>
                    <a:pt x="205740" y="320040"/>
                    <a:pt x="201930" y="320040"/>
                    <a:pt x="200660" y="320040"/>
                  </a:cubicBezTo>
                  <a:lnTo>
                    <a:pt x="198120" y="320040"/>
                  </a:lnTo>
                  <a:cubicBezTo>
                    <a:pt x="199390" y="317500"/>
                    <a:pt x="196850" y="316230"/>
                    <a:pt x="194310" y="316230"/>
                  </a:cubicBezTo>
                  <a:lnTo>
                    <a:pt x="191770" y="316230"/>
                  </a:lnTo>
                  <a:cubicBezTo>
                    <a:pt x="191770" y="316230"/>
                    <a:pt x="193040" y="313690"/>
                    <a:pt x="191770" y="313690"/>
                  </a:cubicBezTo>
                  <a:lnTo>
                    <a:pt x="189230" y="313690"/>
                  </a:lnTo>
                  <a:cubicBezTo>
                    <a:pt x="190500" y="311150"/>
                    <a:pt x="186690" y="309880"/>
                    <a:pt x="185420" y="311150"/>
                  </a:cubicBezTo>
                  <a:lnTo>
                    <a:pt x="182880" y="311150"/>
                  </a:lnTo>
                  <a:cubicBezTo>
                    <a:pt x="182880" y="309880"/>
                    <a:pt x="184150" y="308610"/>
                    <a:pt x="182880" y="307340"/>
                  </a:cubicBezTo>
                  <a:lnTo>
                    <a:pt x="180340" y="307340"/>
                  </a:lnTo>
                  <a:cubicBezTo>
                    <a:pt x="180340" y="306083"/>
                    <a:pt x="180340" y="304800"/>
                    <a:pt x="179070" y="304800"/>
                  </a:cubicBezTo>
                  <a:lnTo>
                    <a:pt x="176530" y="304800"/>
                  </a:lnTo>
                  <a:cubicBezTo>
                    <a:pt x="176530" y="303530"/>
                    <a:pt x="177800" y="302260"/>
                    <a:pt x="176530" y="300990"/>
                  </a:cubicBezTo>
                  <a:lnTo>
                    <a:pt x="173990" y="300990"/>
                  </a:lnTo>
                  <a:cubicBezTo>
                    <a:pt x="175260" y="298450"/>
                    <a:pt x="171450" y="298450"/>
                    <a:pt x="170180" y="298450"/>
                  </a:cubicBezTo>
                  <a:lnTo>
                    <a:pt x="167640" y="298450"/>
                  </a:lnTo>
                  <a:cubicBezTo>
                    <a:pt x="168910" y="295910"/>
                    <a:pt x="166370" y="294640"/>
                    <a:pt x="163830" y="295910"/>
                  </a:cubicBezTo>
                  <a:lnTo>
                    <a:pt x="161290" y="295910"/>
                  </a:lnTo>
                  <a:cubicBezTo>
                    <a:pt x="162560" y="292100"/>
                    <a:pt x="160020" y="292100"/>
                    <a:pt x="157480" y="292100"/>
                  </a:cubicBezTo>
                  <a:lnTo>
                    <a:pt x="156210" y="292100"/>
                  </a:lnTo>
                  <a:lnTo>
                    <a:pt x="156210" y="289560"/>
                  </a:lnTo>
                  <a:lnTo>
                    <a:pt x="133350" y="289560"/>
                  </a:lnTo>
                  <a:lnTo>
                    <a:pt x="133350" y="292100"/>
                  </a:lnTo>
                  <a:lnTo>
                    <a:pt x="119380" y="292100"/>
                  </a:lnTo>
                  <a:cubicBezTo>
                    <a:pt x="119380" y="290830"/>
                    <a:pt x="119380" y="289560"/>
                    <a:pt x="118110" y="289560"/>
                  </a:cubicBezTo>
                  <a:lnTo>
                    <a:pt x="115570" y="289560"/>
                  </a:lnTo>
                  <a:lnTo>
                    <a:pt x="115570" y="287033"/>
                  </a:lnTo>
                  <a:cubicBezTo>
                    <a:pt x="113030" y="285750"/>
                    <a:pt x="110490" y="287033"/>
                    <a:pt x="106680" y="285750"/>
                  </a:cubicBezTo>
                  <a:cubicBezTo>
                    <a:pt x="106680" y="285750"/>
                    <a:pt x="107950" y="283210"/>
                    <a:pt x="106680" y="283210"/>
                  </a:cubicBezTo>
                  <a:lnTo>
                    <a:pt x="104140" y="283210"/>
                  </a:lnTo>
                  <a:cubicBezTo>
                    <a:pt x="104140" y="281940"/>
                    <a:pt x="104140" y="280683"/>
                    <a:pt x="102870" y="280683"/>
                  </a:cubicBezTo>
                  <a:lnTo>
                    <a:pt x="100330" y="280683"/>
                  </a:lnTo>
                  <a:lnTo>
                    <a:pt x="100330" y="278130"/>
                  </a:lnTo>
                  <a:cubicBezTo>
                    <a:pt x="102870" y="278130"/>
                    <a:pt x="105410" y="278130"/>
                    <a:pt x="106680" y="276860"/>
                  </a:cubicBezTo>
                  <a:lnTo>
                    <a:pt x="106680" y="274333"/>
                  </a:lnTo>
                  <a:cubicBezTo>
                    <a:pt x="109220" y="275590"/>
                    <a:pt x="110490" y="273050"/>
                    <a:pt x="110490" y="270510"/>
                  </a:cubicBezTo>
                  <a:lnTo>
                    <a:pt x="110490" y="269240"/>
                  </a:lnTo>
                  <a:cubicBezTo>
                    <a:pt x="113030" y="270510"/>
                    <a:pt x="113030" y="266700"/>
                    <a:pt x="113030" y="265430"/>
                  </a:cubicBezTo>
                  <a:cubicBezTo>
                    <a:pt x="113030" y="264160"/>
                    <a:pt x="113030" y="262890"/>
                    <a:pt x="111760" y="261633"/>
                  </a:cubicBezTo>
                  <a:lnTo>
                    <a:pt x="110490" y="261633"/>
                  </a:lnTo>
                  <a:cubicBezTo>
                    <a:pt x="109220" y="259080"/>
                    <a:pt x="110490" y="255283"/>
                    <a:pt x="109220" y="252730"/>
                  </a:cubicBezTo>
                  <a:lnTo>
                    <a:pt x="106680" y="252730"/>
                  </a:lnTo>
                  <a:cubicBezTo>
                    <a:pt x="106680" y="251460"/>
                    <a:pt x="107950" y="250190"/>
                    <a:pt x="106680" y="250190"/>
                  </a:cubicBezTo>
                  <a:lnTo>
                    <a:pt x="104140" y="250190"/>
                  </a:lnTo>
                  <a:cubicBezTo>
                    <a:pt x="104140" y="248933"/>
                    <a:pt x="104140" y="247650"/>
                    <a:pt x="102870" y="246380"/>
                  </a:cubicBezTo>
                  <a:lnTo>
                    <a:pt x="100330" y="246380"/>
                  </a:lnTo>
                  <a:cubicBezTo>
                    <a:pt x="100330" y="245110"/>
                    <a:pt x="101600" y="243840"/>
                    <a:pt x="100330" y="243840"/>
                  </a:cubicBezTo>
                  <a:lnTo>
                    <a:pt x="97790" y="243840"/>
                  </a:lnTo>
                  <a:cubicBezTo>
                    <a:pt x="97790" y="242583"/>
                    <a:pt x="97790" y="241300"/>
                    <a:pt x="96520" y="240030"/>
                  </a:cubicBezTo>
                  <a:lnTo>
                    <a:pt x="95250" y="240030"/>
                  </a:lnTo>
                  <a:cubicBezTo>
                    <a:pt x="93980" y="240030"/>
                    <a:pt x="95250" y="237490"/>
                    <a:pt x="93980" y="237490"/>
                  </a:cubicBezTo>
                  <a:lnTo>
                    <a:pt x="91440" y="237490"/>
                  </a:lnTo>
                  <a:cubicBezTo>
                    <a:pt x="91440" y="236233"/>
                    <a:pt x="92710" y="234950"/>
                    <a:pt x="91440" y="234950"/>
                  </a:cubicBezTo>
                  <a:lnTo>
                    <a:pt x="88900" y="234950"/>
                  </a:lnTo>
                  <a:cubicBezTo>
                    <a:pt x="88900" y="233680"/>
                    <a:pt x="88900" y="232410"/>
                    <a:pt x="87630" y="231140"/>
                  </a:cubicBezTo>
                  <a:lnTo>
                    <a:pt x="85090" y="231140"/>
                  </a:lnTo>
                  <a:cubicBezTo>
                    <a:pt x="85090" y="229883"/>
                    <a:pt x="86360" y="228600"/>
                    <a:pt x="85090" y="228600"/>
                  </a:cubicBezTo>
                  <a:lnTo>
                    <a:pt x="82550" y="228600"/>
                  </a:lnTo>
                  <a:cubicBezTo>
                    <a:pt x="82550" y="227330"/>
                    <a:pt x="82550" y="226060"/>
                    <a:pt x="81280" y="224790"/>
                  </a:cubicBezTo>
                  <a:lnTo>
                    <a:pt x="80010" y="224790"/>
                  </a:lnTo>
                  <a:cubicBezTo>
                    <a:pt x="78740" y="224790"/>
                    <a:pt x="80010" y="222250"/>
                    <a:pt x="78740" y="222250"/>
                  </a:cubicBezTo>
                  <a:lnTo>
                    <a:pt x="76200" y="222250"/>
                  </a:lnTo>
                  <a:cubicBezTo>
                    <a:pt x="76200" y="220980"/>
                    <a:pt x="77470" y="219710"/>
                    <a:pt x="76200" y="219710"/>
                  </a:cubicBezTo>
                  <a:lnTo>
                    <a:pt x="73660" y="219710"/>
                  </a:lnTo>
                  <a:cubicBezTo>
                    <a:pt x="73660" y="218440"/>
                    <a:pt x="73660" y="217183"/>
                    <a:pt x="72390" y="215900"/>
                  </a:cubicBezTo>
                  <a:lnTo>
                    <a:pt x="69850" y="215900"/>
                  </a:lnTo>
                  <a:cubicBezTo>
                    <a:pt x="69850" y="214630"/>
                    <a:pt x="71120" y="213360"/>
                    <a:pt x="69850" y="213360"/>
                  </a:cubicBezTo>
                  <a:lnTo>
                    <a:pt x="67310" y="213360"/>
                  </a:lnTo>
                  <a:cubicBezTo>
                    <a:pt x="67310" y="212090"/>
                    <a:pt x="67310" y="210833"/>
                    <a:pt x="66040" y="209550"/>
                  </a:cubicBezTo>
                  <a:lnTo>
                    <a:pt x="64770" y="209550"/>
                  </a:lnTo>
                  <a:cubicBezTo>
                    <a:pt x="63500" y="208280"/>
                    <a:pt x="64770" y="205740"/>
                    <a:pt x="63500" y="204483"/>
                  </a:cubicBezTo>
                  <a:lnTo>
                    <a:pt x="60960" y="204483"/>
                  </a:lnTo>
                  <a:cubicBezTo>
                    <a:pt x="60960" y="203200"/>
                    <a:pt x="62230" y="201930"/>
                    <a:pt x="60960" y="200660"/>
                  </a:cubicBezTo>
                  <a:lnTo>
                    <a:pt x="58420" y="200660"/>
                  </a:lnTo>
                  <a:cubicBezTo>
                    <a:pt x="58420" y="199390"/>
                    <a:pt x="58420" y="198133"/>
                    <a:pt x="57150" y="198133"/>
                  </a:cubicBezTo>
                  <a:lnTo>
                    <a:pt x="54610" y="198133"/>
                  </a:lnTo>
                  <a:lnTo>
                    <a:pt x="54610" y="193040"/>
                  </a:lnTo>
                  <a:cubicBezTo>
                    <a:pt x="57150" y="191783"/>
                    <a:pt x="59690" y="193040"/>
                    <a:pt x="60960" y="191783"/>
                  </a:cubicBezTo>
                  <a:lnTo>
                    <a:pt x="60960" y="189230"/>
                  </a:lnTo>
                  <a:lnTo>
                    <a:pt x="69850" y="189230"/>
                  </a:lnTo>
                  <a:cubicBezTo>
                    <a:pt x="69850" y="190500"/>
                    <a:pt x="68580" y="191783"/>
                    <a:pt x="69850" y="193040"/>
                  </a:cubicBezTo>
                  <a:cubicBezTo>
                    <a:pt x="71120" y="191783"/>
                    <a:pt x="72390" y="193040"/>
                    <a:pt x="73660" y="191783"/>
                  </a:cubicBezTo>
                  <a:lnTo>
                    <a:pt x="73660" y="189230"/>
                  </a:lnTo>
                  <a:cubicBezTo>
                    <a:pt x="74930" y="189230"/>
                    <a:pt x="77470" y="190500"/>
                    <a:pt x="80010" y="189230"/>
                  </a:cubicBezTo>
                  <a:lnTo>
                    <a:pt x="80010" y="186690"/>
                  </a:lnTo>
                  <a:lnTo>
                    <a:pt x="81280" y="186690"/>
                  </a:lnTo>
                  <a:cubicBezTo>
                    <a:pt x="82550" y="184150"/>
                    <a:pt x="82550" y="179083"/>
                    <a:pt x="81280" y="176530"/>
                  </a:cubicBezTo>
                  <a:lnTo>
                    <a:pt x="80010" y="176530"/>
                  </a:lnTo>
                  <a:cubicBezTo>
                    <a:pt x="78740" y="173990"/>
                    <a:pt x="80010" y="168910"/>
                    <a:pt x="76200" y="170180"/>
                  </a:cubicBezTo>
                  <a:lnTo>
                    <a:pt x="73660" y="170180"/>
                  </a:lnTo>
                  <a:cubicBezTo>
                    <a:pt x="73660" y="168910"/>
                    <a:pt x="73660" y="166383"/>
                    <a:pt x="72390" y="163830"/>
                  </a:cubicBezTo>
                  <a:lnTo>
                    <a:pt x="69850" y="163830"/>
                  </a:lnTo>
                  <a:cubicBezTo>
                    <a:pt x="69850" y="163830"/>
                    <a:pt x="71120" y="161290"/>
                    <a:pt x="69850" y="161290"/>
                  </a:cubicBezTo>
                  <a:lnTo>
                    <a:pt x="67310" y="161290"/>
                  </a:lnTo>
                  <a:cubicBezTo>
                    <a:pt x="67310" y="160033"/>
                    <a:pt x="67310" y="158750"/>
                    <a:pt x="66040" y="158750"/>
                  </a:cubicBezTo>
                  <a:lnTo>
                    <a:pt x="64770" y="158750"/>
                  </a:lnTo>
                  <a:cubicBezTo>
                    <a:pt x="66040" y="154940"/>
                    <a:pt x="62230" y="154940"/>
                    <a:pt x="60960" y="154940"/>
                  </a:cubicBezTo>
                  <a:lnTo>
                    <a:pt x="58420" y="154940"/>
                  </a:lnTo>
                  <a:cubicBezTo>
                    <a:pt x="58420" y="153683"/>
                    <a:pt x="58420" y="152400"/>
                    <a:pt x="57150" y="152400"/>
                  </a:cubicBezTo>
                  <a:lnTo>
                    <a:pt x="54610" y="152400"/>
                  </a:lnTo>
                  <a:cubicBezTo>
                    <a:pt x="54610" y="149860"/>
                    <a:pt x="55880" y="143510"/>
                    <a:pt x="50800" y="146050"/>
                  </a:cubicBezTo>
                  <a:lnTo>
                    <a:pt x="49530" y="146050"/>
                  </a:lnTo>
                  <a:cubicBezTo>
                    <a:pt x="48260" y="144780"/>
                    <a:pt x="49530" y="143510"/>
                    <a:pt x="48260" y="143510"/>
                  </a:cubicBezTo>
                  <a:lnTo>
                    <a:pt x="45720" y="143510"/>
                  </a:lnTo>
                  <a:cubicBezTo>
                    <a:pt x="45720" y="142240"/>
                    <a:pt x="46990" y="140983"/>
                    <a:pt x="45720" y="139700"/>
                  </a:cubicBezTo>
                  <a:lnTo>
                    <a:pt x="43180" y="139700"/>
                  </a:lnTo>
                  <a:cubicBezTo>
                    <a:pt x="43180" y="138430"/>
                    <a:pt x="43180" y="137160"/>
                    <a:pt x="41910" y="137160"/>
                  </a:cubicBezTo>
                  <a:lnTo>
                    <a:pt x="39370" y="137160"/>
                  </a:lnTo>
                  <a:cubicBezTo>
                    <a:pt x="39370" y="135890"/>
                    <a:pt x="40640" y="134633"/>
                    <a:pt x="39370" y="133350"/>
                  </a:cubicBezTo>
                  <a:lnTo>
                    <a:pt x="36830" y="133350"/>
                  </a:lnTo>
                  <a:cubicBezTo>
                    <a:pt x="36830" y="132080"/>
                    <a:pt x="36830" y="129540"/>
                    <a:pt x="35560" y="128283"/>
                  </a:cubicBezTo>
                  <a:lnTo>
                    <a:pt x="34290" y="128283"/>
                  </a:lnTo>
                  <a:cubicBezTo>
                    <a:pt x="33020" y="127000"/>
                    <a:pt x="34290" y="125730"/>
                    <a:pt x="33020" y="124460"/>
                  </a:cubicBezTo>
                  <a:lnTo>
                    <a:pt x="30480" y="124460"/>
                  </a:lnTo>
                  <a:cubicBezTo>
                    <a:pt x="30480" y="123190"/>
                    <a:pt x="31750" y="121933"/>
                    <a:pt x="30480" y="121933"/>
                  </a:cubicBezTo>
                  <a:lnTo>
                    <a:pt x="27940" y="121933"/>
                  </a:lnTo>
                  <a:cubicBezTo>
                    <a:pt x="27940" y="119380"/>
                    <a:pt x="27940" y="116840"/>
                    <a:pt x="26670" y="115583"/>
                  </a:cubicBezTo>
                  <a:lnTo>
                    <a:pt x="24130" y="115583"/>
                  </a:lnTo>
                  <a:cubicBezTo>
                    <a:pt x="24130" y="114300"/>
                    <a:pt x="25400" y="113030"/>
                    <a:pt x="24130" y="113030"/>
                  </a:cubicBezTo>
                  <a:lnTo>
                    <a:pt x="21590" y="113030"/>
                  </a:lnTo>
                  <a:cubicBezTo>
                    <a:pt x="21590" y="110490"/>
                    <a:pt x="21590" y="107950"/>
                    <a:pt x="20320" y="106680"/>
                  </a:cubicBezTo>
                  <a:lnTo>
                    <a:pt x="19050" y="106680"/>
                  </a:lnTo>
                  <a:cubicBezTo>
                    <a:pt x="17780" y="105410"/>
                    <a:pt x="19050" y="104140"/>
                    <a:pt x="17780" y="102883"/>
                  </a:cubicBezTo>
                  <a:lnTo>
                    <a:pt x="15240" y="102883"/>
                  </a:lnTo>
                  <a:cubicBezTo>
                    <a:pt x="15240" y="102883"/>
                    <a:pt x="16510" y="100330"/>
                    <a:pt x="15240" y="100330"/>
                  </a:cubicBezTo>
                  <a:lnTo>
                    <a:pt x="12700" y="100330"/>
                  </a:lnTo>
                  <a:cubicBezTo>
                    <a:pt x="12700" y="99060"/>
                    <a:pt x="12700" y="97790"/>
                    <a:pt x="11430" y="97790"/>
                  </a:cubicBezTo>
                  <a:lnTo>
                    <a:pt x="8890" y="97790"/>
                  </a:lnTo>
                  <a:lnTo>
                    <a:pt x="8890" y="86360"/>
                  </a:lnTo>
                  <a:cubicBezTo>
                    <a:pt x="21590" y="85090"/>
                    <a:pt x="34290" y="86360"/>
                    <a:pt x="45720" y="85090"/>
                  </a:cubicBezTo>
                  <a:lnTo>
                    <a:pt x="45720" y="82550"/>
                  </a:lnTo>
                  <a:cubicBezTo>
                    <a:pt x="48260" y="83833"/>
                    <a:pt x="49530" y="81280"/>
                    <a:pt x="49530" y="78740"/>
                  </a:cubicBezTo>
                  <a:lnTo>
                    <a:pt x="49530" y="76200"/>
                  </a:lnTo>
                  <a:lnTo>
                    <a:pt x="50800" y="76200"/>
                  </a:lnTo>
                  <a:cubicBezTo>
                    <a:pt x="52070" y="73660"/>
                    <a:pt x="52070" y="69850"/>
                    <a:pt x="50800" y="67310"/>
                  </a:cubicBezTo>
                  <a:lnTo>
                    <a:pt x="49530" y="67310"/>
                  </a:lnTo>
                  <a:cubicBezTo>
                    <a:pt x="48260" y="66040"/>
                    <a:pt x="49530" y="64783"/>
                    <a:pt x="48260" y="63500"/>
                  </a:cubicBezTo>
                  <a:lnTo>
                    <a:pt x="45720" y="63500"/>
                  </a:lnTo>
                  <a:cubicBezTo>
                    <a:pt x="45720" y="62230"/>
                    <a:pt x="46990" y="60960"/>
                    <a:pt x="45720" y="60960"/>
                  </a:cubicBezTo>
                  <a:lnTo>
                    <a:pt x="43180" y="60960"/>
                  </a:lnTo>
                  <a:cubicBezTo>
                    <a:pt x="43180" y="59690"/>
                    <a:pt x="43180" y="58433"/>
                    <a:pt x="41910" y="57150"/>
                  </a:cubicBezTo>
                  <a:lnTo>
                    <a:pt x="39370" y="57150"/>
                  </a:lnTo>
                  <a:cubicBezTo>
                    <a:pt x="39370" y="57150"/>
                    <a:pt x="40640" y="54610"/>
                    <a:pt x="39370" y="54610"/>
                  </a:cubicBezTo>
                  <a:lnTo>
                    <a:pt x="36830" y="54610"/>
                  </a:lnTo>
                  <a:cubicBezTo>
                    <a:pt x="36830" y="52083"/>
                    <a:pt x="36830" y="49530"/>
                    <a:pt x="35560" y="48260"/>
                  </a:cubicBezTo>
                  <a:lnTo>
                    <a:pt x="34290" y="48260"/>
                  </a:lnTo>
                  <a:cubicBezTo>
                    <a:pt x="35560" y="45733"/>
                    <a:pt x="31750" y="45733"/>
                    <a:pt x="30480" y="45733"/>
                  </a:cubicBezTo>
                  <a:lnTo>
                    <a:pt x="27940" y="45733"/>
                  </a:lnTo>
                  <a:cubicBezTo>
                    <a:pt x="27940" y="43180"/>
                    <a:pt x="27940" y="40640"/>
                    <a:pt x="26670" y="39383"/>
                  </a:cubicBezTo>
                  <a:lnTo>
                    <a:pt x="24130" y="39383"/>
                  </a:lnTo>
                  <a:cubicBezTo>
                    <a:pt x="24130" y="38100"/>
                    <a:pt x="25400" y="36830"/>
                    <a:pt x="24130" y="36830"/>
                  </a:cubicBezTo>
                  <a:lnTo>
                    <a:pt x="21590" y="36830"/>
                  </a:lnTo>
                  <a:cubicBezTo>
                    <a:pt x="21590" y="35560"/>
                    <a:pt x="21590" y="34290"/>
                    <a:pt x="20320" y="33033"/>
                  </a:cubicBezTo>
                  <a:lnTo>
                    <a:pt x="19050" y="33033"/>
                  </a:lnTo>
                  <a:cubicBezTo>
                    <a:pt x="17780" y="31750"/>
                    <a:pt x="19050" y="29210"/>
                    <a:pt x="17780" y="26683"/>
                  </a:cubicBezTo>
                  <a:lnTo>
                    <a:pt x="15240" y="26683"/>
                  </a:lnTo>
                  <a:cubicBezTo>
                    <a:pt x="15240" y="26683"/>
                    <a:pt x="16510" y="24130"/>
                    <a:pt x="15240" y="24130"/>
                  </a:cubicBezTo>
                  <a:lnTo>
                    <a:pt x="12700" y="24130"/>
                  </a:lnTo>
                  <a:cubicBezTo>
                    <a:pt x="12700" y="21590"/>
                    <a:pt x="12700" y="19050"/>
                    <a:pt x="11430" y="17780"/>
                  </a:cubicBezTo>
                  <a:lnTo>
                    <a:pt x="8890" y="17780"/>
                  </a:lnTo>
                  <a:cubicBezTo>
                    <a:pt x="8890" y="16510"/>
                    <a:pt x="10160" y="15240"/>
                    <a:pt x="8890" y="15240"/>
                  </a:cubicBezTo>
                  <a:lnTo>
                    <a:pt x="6350" y="15240"/>
                  </a:lnTo>
                  <a:cubicBezTo>
                    <a:pt x="7620" y="12700"/>
                    <a:pt x="3810" y="11430"/>
                    <a:pt x="2540" y="11430"/>
                  </a:cubicBezTo>
                  <a:lnTo>
                    <a:pt x="0" y="11430"/>
                  </a:lnTo>
                  <a:lnTo>
                    <a:pt x="0" y="3810"/>
                  </a:lnTo>
                  <a:cubicBezTo>
                    <a:pt x="3810" y="2540"/>
                    <a:pt x="10160" y="6350"/>
                    <a:pt x="88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79" name="Shape 79"/>
            <p:cNvSpPr/>
            <p:nvPr/>
          </p:nvSpPr>
          <p:spPr>
            <a:xfrm>
              <a:off x="2639060" y="1998739"/>
              <a:ext cx="346710" cy="214630"/>
            </a:xfrm>
            <a:custGeom>
              <a:avLst/>
              <a:gdLst/>
              <a:ahLst/>
              <a:cxnLst/>
              <a:rect l="0" t="0" r="0" b="0"/>
              <a:pathLst>
                <a:path w="346710" h="214630">
                  <a:moveTo>
                    <a:pt x="191783" y="0"/>
                  </a:moveTo>
                  <a:lnTo>
                    <a:pt x="270510" y="0"/>
                  </a:lnTo>
                  <a:lnTo>
                    <a:pt x="270510" y="1283"/>
                  </a:lnTo>
                  <a:cubicBezTo>
                    <a:pt x="267983" y="1283"/>
                    <a:pt x="265443" y="0"/>
                    <a:pt x="264160" y="1283"/>
                  </a:cubicBezTo>
                  <a:lnTo>
                    <a:pt x="264160" y="3823"/>
                  </a:lnTo>
                  <a:cubicBezTo>
                    <a:pt x="262890" y="3823"/>
                    <a:pt x="261633" y="3823"/>
                    <a:pt x="261633" y="5080"/>
                  </a:cubicBezTo>
                  <a:lnTo>
                    <a:pt x="261633" y="6350"/>
                  </a:lnTo>
                  <a:cubicBezTo>
                    <a:pt x="259093" y="7633"/>
                    <a:pt x="252743" y="6350"/>
                    <a:pt x="255283" y="10173"/>
                  </a:cubicBezTo>
                  <a:lnTo>
                    <a:pt x="255283" y="12700"/>
                  </a:lnTo>
                  <a:cubicBezTo>
                    <a:pt x="252743" y="12700"/>
                    <a:pt x="250190" y="12700"/>
                    <a:pt x="248933" y="13983"/>
                  </a:cubicBezTo>
                  <a:lnTo>
                    <a:pt x="248933" y="16523"/>
                  </a:lnTo>
                  <a:cubicBezTo>
                    <a:pt x="247650" y="16523"/>
                    <a:pt x="246393" y="15240"/>
                    <a:pt x="246393" y="16523"/>
                  </a:cubicBezTo>
                  <a:lnTo>
                    <a:pt x="246393" y="19050"/>
                  </a:lnTo>
                  <a:cubicBezTo>
                    <a:pt x="243840" y="19050"/>
                    <a:pt x="241300" y="19050"/>
                    <a:pt x="240043" y="20333"/>
                  </a:cubicBezTo>
                  <a:lnTo>
                    <a:pt x="240043" y="21590"/>
                  </a:lnTo>
                  <a:cubicBezTo>
                    <a:pt x="238760" y="22873"/>
                    <a:pt x="237490" y="21590"/>
                    <a:pt x="237490" y="22873"/>
                  </a:cubicBezTo>
                  <a:lnTo>
                    <a:pt x="237490" y="25400"/>
                  </a:lnTo>
                  <a:cubicBezTo>
                    <a:pt x="236233" y="25400"/>
                    <a:pt x="234950" y="24130"/>
                    <a:pt x="233693" y="25400"/>
                  </a:cubicBezTo>
                  <a:lnTo>
                    <a:pt x="233693" y="27940"/>
                  </a:lnTo>
                  <a:cubicBezTo>
                    <a:pt x="231140" y="27940"/>
                    <a:pt x="229883" y="27940"/>
                    <a:pt x="227343" y="29223"/>
                  </a:cubicBezTo>
                  <a:lnTo>
                    <a:pt x="227343" y="31750"/>
                  </a:lnTo>
                  <a:cubicBezTo>
                    <a:pt x="227343" y="31750"/>
                    <a:pt x="224790" y="30480"/>
                    <a:pt x="224790" y="31750"/>
                  </a:cubicBezTo>
                  <a:lnTo>
                    <a:pt x="224790" y="34290"/>
                  </a:lnTo>
                  <a:cubicBezTo>
                    <a:pt x="223533" y="34290"/>
                    <a:pt x="222250" y="34290"/>
                    <a:pt x="222250" y="35573"/>
                  </a:cubicBezTo>
                  <a:lnTo>
                    <a:pt x="222250" y="36830"/>
                  </a:lnTo>
                  <a:cubicBezTo>
                    <a:pt x="220993" y="38100"/>
                    <a:pt x="219710" y="36830"/>
                    <a:pt x="218440" y="38100"/>
                  </a:cubicBezTo>
                  <a:lnTo>
                    <a:pt x="218440" y="40640"/>
                  </a:lnTo>
                  <a:cubicBezTo>
                    <a:pt x="217183" y="40640"/>
                    <a:pt x="215900" y="39383"/>
                    <a:pt x="215900" y="40640"/>
                  </a:cubicBezTo>
                  <a:lnTo>
                    <a:pt x="215900" y="43180"/>
                  </a:lnTo>
                  <a:cubicBezTo>
                    <a:pt x="213360" y="43180"/>
                    <a:pt x="207010" y="41923"/>
                    <a:pt x="209550" y="46990"/>
                  </a:cubicBezTo>
                  <a:lnTo>
                    <a:pt x="209550" y="49530"/>
                  </a:lnTo>
                  <a:cubicBezTo>
                    <a:pt x="207010" y="49530"/>
                    <a:pt x="204483" y="49530"/>
                    <a:pt x="203200" y="50800"/>
                  </a:cubicBezTo>
                  <a:lnTo>
                    <a:pt x="203200" y="52083"/>
                  </a:lnTo>
                  <a:cubicBezTo>
                    <a:pt x="201943" y="53340"/>
                    <a:pt x="200660" y="52083"/>
                    <a:pt x="200660" y="53340"/>
                  </a:cubicBezTo>
                  <a:lnTo>
                    <a:pt x="200660" y="55880"/>
                  </a:lnTo>
                  <a:cubicBezTo>
                    <a:pt x="199390" y="55880"/>
                    <a:pt x="198133" y="54623"/>
                    <a:pt x="196850" y="55880"/>
                  </a:cubicBezTo>
                  <a:lnTo>
                    <a:pt x="196850" y="58433"/>
                  </a:lnTo>
                  <a:cubicBezTo>
                    <a:pt x="195593" y="58433"/>
                    <a:pt x="193040" y="58433"/>
                    <a:pt x="191783" y="59690"/>
                  </a:cubicBezTo>
                  <a:lnTo>
                    <a:pt x="191783" y="62230"/>
                  </a:lnTo>
                  <a:cubicBezTo>
                    <a:pt x="190500" y="62230"/>
                    <a:pt x="189243" y="60973"/>
                    <a:pt x="187960" y="62230"/>
                  </a:cubicBezTo>
                  <a:lnTo>
                    <a:pt x="187960" y="64783"/>
                  </a:lnTo>
                  <a:cubicBezTo>
                    <a:pt x="185433" y="64783"/>
                    <a:pt x="184150" y="64783"/>
                    <a:pt x="181610" y="66040"/>
                  </a:cubicBezTo>
                  <a:lnTo>
                    <a:pt x="181610" y="67323"/>
                  </a:lnTo>
                  <a:cubicBezTo>
                    <a:pt x="181610" y="68580"/>
                    <a:pt x="179083" y="67323"/>
                    <a:pt x="179083" y="68580"/>
                  </a:cubicBezTo>
                  <a:lnTo>
                    <a:pt x="179083" y="71133"/>
                  </a:lnTo>
                  <a:cubicBezTo>
                    <a:pt x="176543" y="71133"/>
                    <a:pt x="173990" y="69850"/>
                    <a:pt x="172733" y="71133"/>
                  </a:cubicBezTo>
                  <a:lnTo>
                    <a:pt x="172733" y="73673"/>
                  </a:lnTo>
                  <a:cubicBezTo>
                    <a:pt x="171450" y="73673"/>
                    <a:pt x="170193" y="73673"/>
                    <a:pt x="170193" y="74930"/>
                  </a:cubicBezTo>
                  <a:lnTo>
                    <a:pt x="170193" y="77483"/>
                  </a:lnTo>
                  <a:cubicBezTo>
                    <a:pt x="167640" y="77483"/>
                    <a:pt x="165100" y="76200"/>
                    <a:pt x="163843" y="77483"/>
                  </a:cubicBezTo>
                  <a:lnTo>
                    <a:pt x="163843" y="80023"/>
                  </a:lnTo>
                  <a:cubicBezTo>
                    <a:pt x="162560" y="80023"/>
                    <a:pt x="161290" y="80023"/>
                    <a:pt x="161290" y="81280"/>
                  </a:cubicBezTo>
                  <a:lnTo>
                    <a:pt x="161290" y="82550"/>
                  </a:lnTo>
                  <a:cubicBezTo>
                    <a:pt x="160033" y="83833"/>
                    <a:pt x="158750" y="82550"/>
                    <a:pt x="157493" y="83833"/>
                  </a:cubicBezTo>
                  <a:lnTo>
                    <a:pt x="157493" y="86373"/>
                  </a:lnTo>
                  <a:cubicBezTo>
                    <a:pt x="156210" y="86373"/>
                    <a:pt x="154940" y="85090"/>
                    <a:pt x="154940" y="86373"/>
                  </a:cubicBezTo>
                  <a:lnTo>
                    <a:pt x="154940" y="88900"/>
                  </a:lnTo>
                  <a:cubicBezTo>
                    <a:pt x="152400" y="88900"/>
                    <a:pt x="149860" y="88900"/>
                    <a:pt x="148590" y="90183"/>
                  </a:cubicBezTo>
                  <a:lnTo>
                    <a:pt x="148590" y="92723"/>
                  </a:lnTo>
                  <a:cubicBezTo>
                    <a:pt x="147333" y="92723"/>
                    <a:pt x="146050" y="91440"/>
                    <a:pt x="146050" y="92723"/>
                  </a:cubicBezTo>
                  <a:lnTo>
                    <a:pt x="146050" y="95250"/>
                  </a:lnTo>
                  <a:cubicBezTo>
                    <a:pt x="143510" y="95250"/>
                    <a:pt x="140983" y="95250"/>
                    <a:pt x="139700" y="96533"/>
                  </a:cubicBezTo>
                  <a:lnTo>
                    <a:pt x="139700" y="97790"/>
                  </a:lnTo>
                  <a:cubicBezTo>
                    <a:pt x="138443" y="99073"/>
                    <a:pt x="137160" y="97790"/>
                    <a:pt x="135890" y="99073"/>
                  </a:cubicBezTo>
                  <a:lnTo>
                    <a:pt x="135890" y="101600"/>
                  </a:lnTo>
                  <a:cubicBezTo>
                    <a:pt x="135890" y="101600"/>
                    <a:pt x="133350" y="100330"/>
                    <a:pt x="133350" y="101600"/>
                  </a:cubicBezTo>
                  <a:lnTo>
                    <a:pt x="133350" y="104140"/>
                  </a:lnTo>
                  <a:cubicBezTo>
                    <a:pt x="132093" y="104140"/>
                    <a:pt x="130810" y="104140"/>
                    <a:pt x="130810" y="105423"/>
                  </a:cubicBezTo>
                  <a:lnTo>
                    <a:pt x="130810" y="107950"/>
                  </a:lnTo>
                  <a:cubicBezTo>
                    <a:pt x="129540" y="107950"/>
                    <a:pt x="128283" y="106680"/>
                    <a:pt x="127000" y="107950"/>
                  </a:cubicBezTo>
                  <a:lnTo>
                    <a:pt x="127000" y="110490"/>
                  </a:lnTo>
                  <a:cubicBezTo>
                    <a:pt x="124460" y="110490"/>
                    <a:pt x="123190" y="110490"/>
                    <a:pt x="120650" y="111773"/>
                  </a:cubicBezTo>
                  <a:lnTo>
                    <a:pt x="120650" y="113030"/>
                  </a:lnTo>
                  <a:cubicBezTo>
                    <a:pt x="120650" y="114300"/>
                    <a:pt x="118110" y="113030"/>
                    <a:pt x="118110" y="114300"/>
                  </a:cubicBezTo>
                  <a:lnTo>
                    <a:pt x="118110" y="116840"/>
                  </a:lnTo>
                  <a:cubicBezTo>
                    <a:pt x="116840" y="116840"/>
                    <a:pt x="115583" y="115583"/>
                    <a:pt x="115583" y="116840"/>
                  </a:cubicBezTo>
                  <a:lnTo>
                    <a:pt x="115583" y="119380"/>
                  </a:lnTo>
                  <a:cubicBezTo>
                    <a:pt x="113043" y="119380"/>
                    <a:pt x="106693" y="118123"/>
                    <a:pt x="109233" y="123190"/>
                  </a:cubicBezTo>
                  <a:lnTo>
                    <a:pt x="109233" y="125730"/>
                  </a:lnTo>
                  <a:cubicBezTo>
                    <a:pt x="106693" y="125730"/>
                    <a:pt x="104140" y="125730"/>
                    <a:pt x="102883" y="127000"/>
                  </a:cubicBezTo>
                  <a:lnTo>
                    <a:pt x="102883" y="128283"/>
                  </a:lnTo>
                  <a:cubicBezTo>
                    <a:pt x="101600" y="129540"/>
                    <a:pt x="100343" y="128283"/>
                    <a:pt x="100343" y="129540"/>
                  </a:cubicBezTo>
                  <a:lnTo>
                    <a:pt x="100343" y="132080"/>
                  </a:lnTo>
                  <a:cubicBezTo>
                    <a:pt x="99060" y="132080"/>
                    <a:pt x="97790" y="130823"/>
                    <a:pt x="96533" y="132080"/>
                  </a:cubicBezTo>
                  <a:lnTo>
                    <a:pt x="96533" y="134633"/>
                  </a:lnTo>
                  <a:cubicBezTo>
                    <a:pt x="93993" y="134633"/>
                    <a:pt x="92710" y="134633"/>
                    <a:pt x="90183" y="135890"/>
                  </a:cubicBezTo>
                  <a:lnTo>
                    <a:pt x="90183" y="138430"/>
                  </a:lnTo>
                  <a:cubicBezTo>
                    <a:pt x="90183" y="138430"/>
                    <a:pt x="87643" y="137173"/>
                    <a:pt x="87643" y="138430"/>
                  </a:cubicBezTo>
                  <a:lnTo>
                    <a:pt x="87643" y="140983"/>
                  </a:lnTo>
                  <a:cubicBezTo>
                    <a:pt x="85090" y="140983"/>
                    <a:pt x="82550" y="140983"/>
                    <a:pt x="81293" y="142240"/>
                  </a:cubicBezTo>
                  <a:lnTo>
                    <a:pt x="81293" y="143523"/>
                  </a:lnTo>
                  <a:cubicBezTo>
                    <a:pt x="78740" y="144780"/>
                    <a:pt x="74943" y="143523"/>
                    <a:pt x="72390" y="144780"/>
                  </a:cubicBezTo>
                  <a:lnTo>
                    <a:pt x="72390" y="147333"/>
                  </a:lnTo>
                  <a:cubicBezTo>
                    <a:pt x="71133" y="147333"/>
                    <a:pt x="69850" y="146050"/>
                    <a:pt x="69850" y="147333"/>
                  </a:cubicBezTo>
                  <a:lnTo>
                    <a:pt x="69850" y="149873"/>
                  </a:lnTo>
                  <a:cubicBezTo>
                    <a:pt x="67310" y="149873"/>
                    <a:pt x="64783" y="149873"/>
                    <a:pt x="63500" y="151130"/>
                  </a:cubicBezTo>
                  <a:lnTo>
                    <a:pt x="63500" y="153683"/>
                  </a:lnTo>
                  <a:lnTo>
                    <a:pt x="60960" y="153683"/>
                  </a:lnTo>
                  <a:cubicBezTo>
                    <a:pt x="59690" y="157480"/>
                    <a:pt x="59690" y="162573"/>
                    <a:pt x="60960" y="166383"/>
                  </a:cubicBezTo>
                  <a:lnTo>
                    <a:pt x="63500" y="166383"/>
                  </a:lnTo>
                  <a:lnTo>
                    <a:pt x="63500" y="168923"/>
                  </a:lnTo>
                  <a:cubicBezTo>
                    <a:pt x="66040" y="170180"/>
                    <a:pt x="69850" y="170180"/>
                    <a:pt x="73660" y="168923"/>
                  </a:cubicBezTo>
                  <a:lnTo>
                    <a:pt x="73660" y="166383"/>
                  </a:lnTo>
                  <a:cubicBezTo>
                    <a:pt x="74943" y="166383"/>
                    <a:pt x="77483" y="166383"/>
                    <a:pt x="78740" y="165100"/>
                  </a:cubicBezTo>
                  <a:lnTo>
                    <a:pt x="78740" y="162573"/>
                  </a:lnTo>
                  <a:cubicBezTo>
                    <a:pt x="80010" y="162573"/>
                    <a:pt x="81293" y="163830"/>
                    <a:pt x="82550" y="162573"/>
                  </a:cubicBezTo>
                  <a:lnTo>
                    <a:pt x="82550" y="160033"/>
                  </a:lnTo>
                  <a:cubicBezTo>
                    <a:pt x="82550" y="160033"/>
                    <a:pt x="85090" y="160033"/>
                    <a:pt x="85090" y="158750"/>
                  </a:cubicBezTo>
                  <a:lnTo>
                    <a:pt x="85090" y="157480"/>
                  </a:lnTo>
                  <a:cubicBezTo>
                    <a:pt x="86360" y="156223"/>
                    <a:pt x="87643" y="157480"/>
                    <a:pt x="88900" y="156223"/>
                  </a:cubicBezTo>
                  <a:lnTo>
                    <a:pt x="88900" y="153683"/>
                  </a:lnTo>
                  <a:cubicBezTo>
                    <a:pt x="90183" y="153683"/>
                    <a:pt x="92710" y="154940"/>
                    <a:pt x="93993" y="153683"/>
                  </a:cubicBezTo>
                  <a:lnTo>
                    <a:pt x="93993" y="151130"/>
                  </a:lnTo>
                  <a:cubicBezTo>
                    <a:pt x="95250" y="151130"/>
                    <a:pt x="96533" y="151130"/>
                    <a:pt x="97790" y="149873"/>
                  </a:cubicBezTo>
                  <a:lnTo>
                    <a:pt x="97790" y="147333"/>
                  </a:lnTo>
                  <a:cubicBezTo>
                    <a:pt x="97790" y="147333"/>
                    <a:pt x="100343" y="148590"/>
                    <a:pt x="100343" y="147333"/>
                  </a:cubicBezTo>
                  <a:lnTo>
                    <a:pt x="100343" y="144780"/>
                  </a:lnTo>
                  <a:cubicBezTo>
                    <a:pt x="102883" y="144780"/>
                    <a:pt x="105410" y="144780"/>
                    <a:pt x="106693" y="143523"/>
                  </a:cubicBezTo>
                  <a:lnTo>
                    <a:pt x="106693" y="142240"/>
                  </a:lnTo>
                  <a:cubicBezTo>
                    <a:pt x="107950" y="140983"/>
                    <a:pt x="109233" y="142240"/>
                    <a:pt x="109233" y="140983"/>
                  </a:cubicBezTo>
                  <a:lnTo>
                    <a:pt x="109233" y="138430"/>
                  </a:lnTo>
                  <a:cubicBezTo>
                    <a:pt x="111760" y="138430"/>
                    <a:pt x="114300" y="139700"/>
                    <a:pt x="115583" y="138430"/>
                  </a:cubicBezTo>
                  <a:lnTo>
                    <a:pt x="115583" y="135890"/>
                  </a:lnTo>
                  <a:cubicBezTo>
                    <a:pt x="116840" y="135890"/>
                    <a:pt x="118110" y="135890"/>
                    <a:pt x="119393" y="134633"/>
                  </a:cubicBezTo>
                  <a:lnTo>
                    <a:pt x="119393" y="132080"/>
                  </a:lnTo>
                  <a:cubicBezTo>
                    <a:pt x="120650" y="132080"/>
                    <a:pt x="123190" y="133350"/>
                    <a:pt x="124460" y="132080"/>
                  </a:cubicBezTo>
                  <a:lnTo>
                    <a:pt x="124460" y="129540"/>
                  </a:lnTo>
                  <a:cubicBezTo>
                    <a:pt x="125743" y="129540"/>
                    <a:pt x="127000" y="129540"/>
                    <a:pt x="128283" y="128283"/>
                  </a:cubicBezTo>
                  <a:lnTo>
                    <a:pt x="128283" y="127000"/>
                  </a:lnTo>
                  <a:cubicBezTo>
                    <a:pt x="129540" y="125730"/>
                    <a:pt x="132093" y="127000"/>
                    <a:pt x="134633" y="125730"/>
                  </a:cubicBezTo>
                  <a:lnTo>
                    <a:pt x="134633" y="123190"/>
                  </a:lnTo>
                  <a:cubicBezTo>
                    <a:pt x="134633" y="123190"/>
                    <a:pt x="135890" y="124473"/>
                    <a:pt x="137160" y="123190"/>
                  </a:cubicBezTo>
                  <a:lnTo>
                    <a:pt x="137160" y="120650"/>
                  </a:lnTo>
                  <a:cubicBezTo>
                    <a:pt x="138443" y="120650"/>
                    <a:pt x="139700" y="120650"/>
                    <a:pt x="139700" y="119380"/>
                  </a:cubicBezTo>
                  <a:lnTo>
                    <a:pt x="139700" y="116840"/>
                  </a:lnTo>
                  <a:cubicBezTo>
                    <a:pt x="142240" y="116840"/>
                    <a:pt x="148590" y="118123"/>
                    <a:pt x="146050" y="113030"/>
                  </a:cubicBezTo>
                  <a:lnTo>
                    <a:pt x="146050" y="111773"/>
                  </a:lnTo>
                  <a:cubicBezTo>
                    <a:pt x="148590" y="110490"/>
                    <a:pt x="151143" y="111773"/>
                    <a:pt x="152400" y="110490"/>
                  </a:cubicBezTo>
                  <a:lnTo>
                    <a:pt x="152400" y="107950"/>
                  </a:lnTo>
                  <a:cubicBezTo>
                    <a:pt x="153683" y="107950"/>
                    <a:pt x="154940" y="109233"/>
                    <a:pt x="154940" y="107950"/>
                  </a:cubicBezTo>
                  <a:lnTo>
                    <a:pt x="154940" y="105423"/>
                  </a:lnTo>
                  <a:cubicBezTo>
                    <a:pt x="156210" y="105423"/>
                    <a:pt x="157493" y="105423"/>
                    <a:pt x="158750" y="104140"/>
                  </a:cubicBezTo>
                  <a:lnTo>
                    <a:pt x="158750" y="101600"/>
                  </a:lnTo>
                  <a:cubicBezTo>
                    <a:pt x="161290" y="101600"/>
                    <a:pt x="166383" y="102883"/>
                    <a:pt x="165100" y="97790"/>
                  </a:cubicBezTo>
                  <a:lnTo>
                    <a:pt x="165100" y="96533"/>
                  </a:lnTo>
                  <a:cubicBezTo>
                    <a:pt x="166383" y="95250"/>
                    <a:pt x="168910" y="96533"/>
                    <a:pt x="170193" y="95250"/>
                  </a:cubicBezTo>
                  <a:lnTo>
                    <a:pt x="170193" y="92723"/>
                  </a:lnTo>
                  <a:cubicBezTo>
                    <a:pt x="171450" y="92723"/>
                    <a:pt x="172733" y="93980"/>
                    <a:pt x="173990" y="92723"/>
                  </a:cubicBezTo>
                  <a:lnTo>
                    <a:pt x="173990" y="90183"/>
                  </a:lnTo>
                  <a:cubicBezTo>
                    <a:pt x="175260" y="90183"/>
                    <a:pt x="177800" y="90183"/>
                    <a:pt x="180340" y="88900"/>
                  </a:cubicBezTo>
                  <a:lnTo>
                    <a:pt x="180340" y="86373"/>
                  </a:lnTo>
                  <a:cubicBezTo>
                    <a:pt x="180340" y="86373"/>
                    <a:pt x="181610" y="87630"/>
                    <a:pt x="182893" y="86373"/>
                  </a:cubicBezTo>
                  <a:lnTo>
                    <a:pt x="182893" y="83833"/>
                  </a:lnTo>
                  <a:cubicBezTo>
                    <a:pt x="185433" y="83833"/>
                    <a:pt x="187960" y="83833"/>
                    <a:pt x="189243" y="82550"/>
                  </a:cubicBezTo>
                  <a:lnTo>
                    <a:pt x="189243" y="81280"/>
                  </a:lnTo>
                  <a:cubicBezTo>
                    <a:pt x="189243" y="80023"/>
                    <a:pt x="191783" y="81280"/>
                    <a:pt x="191783" y="80023"/>
                  </a:cubicBezTo>
                  <a:lnTo>
                    <a:pt x="191783" y="77483"/>
                  </a:lnTo>
                  <a:cubicBezTo>
                    <a:pt x="194310" y="77483"/>
                    <a:pt x="196850" y="78740"/>
                    <a:pt x="198133" y="77483"/>
                  </a:cubicBezTo>
                  <a:lnTo>
                    <a:pt x="198133" y="74930"/>
                  </a:lnTo>
                  <a:cubicBezTo>
                    <a:pt x="199390" y="74930"/>
                    <a:pt x="200660" y="74930"/>
                    <a:pt x="200660" y="73673"/>
                  </a:cubicBezTo>
                  <a:lnTo>
                    <a:pt x="200660" y="71133"/>
                  </a:lnTo>
                  <a:cubicBezTo>
                    <a:pt x="201943" y="71133"/>
                    <a:pt x="203200" y="72390"/>
                    <a:pt x="204483" y="71133"/>
                  </a:cubicBezTo>
                  <a:lnTo>
                    <a:pt x="204483" y="68580"/>
                  </a:lnTo>
                  <a:cubicBezTo>
                    <a:pt x="205740" y="68580"/>
                    <a:pt x="208293" y="68580"/>
                    <a:pt x="210833" y="67323"/>
                  </a:cubicBezTo>
                  <a:lnTo>
                    <a:pt x="210833" y="66040"/>
                  </a:lnTo>
                  <a:cubicBezTo>
                    <a:pt x="210833" y="64783"/>
                    <a:pt x="212090" y="66040"/>
                    <a:pt x="213360" y="64783"/>
                  </a:cubicBezTo>
                  <a:lnTo>
                    <a:pt x="213360" y="62230"/>
                  </a:lnTo>
                  <a:cubicBezTo>
                    <a:pt x="214643" y="62230"/>
                    <a:pt x="215900" y="63500"/>
                    <a:pt x="215900" y="62230"/>
                  </a:cubicBezTo>
                  <a:lnTo>
                    <a:pt x="215900" y="59690"/>
                  </a:lnTo>
                  <a:cubicBezTo>
                    <a:pt x="217183" y="59690"/>
                    <a:pt x="218440" y="59690"/>
                    <a:pt x="219710" y="58433"/>
                  </a:cubicBezTo>
                  <a:lnTo>
                    <a:pt x="219710" y="55880"/>
                  </a:lnTo>
                  <a:cubicBezTo>
                    <a:pt x="220993" y="55880"/>
                    <a:pt x="223533" y="57150"/>
                    <a:pt x="226060" y="55880"/>
                  </a:cubicBezTo>
                  <a:lnTo>
                    <a:pt x="226060" y="53340"/>
                  </a:lnTo>
                  <a:cubicBezTo>
                    <a:pt x="226060" y="53340"/>
                    <a:pt x="227343" y="53340"/>
                    <a:pt x="228600" y="52083"/>
                  </a:cubicBezTo>
                  <a:lnTo>
                    <a:pt x="228600" y="50800"/>
                  </a:lnTo>
                  <a:cubicBezTo>
                    <a:pt x="229883" y="49530"/>
                    <a:pt x="231140" y="50800"/>
                    <a:pt x="231140" y="49530"/>
                  </a:cubicBezTo>
                  <a:lnTo>
                    <a:pt x="231140" y="46990"/>
                  </a:lnTo>
                  <a:cubicBezTo>
                    <a:pt x="233693" y="46990"/>
                    <a:pt x="236233" y="48273"/>
                    <a:pt x="237490" y="46990"/>
                  </a:cubicBezTo>
                  <a:lnTo>
                    <a:pt x="237490" y="44450"/>
                  </a:lnTo>
                  <a:cubicBezTo>
                    <a:pt x="238760" y="44450"/>
                    <a:pt x="240043" y="44450"/>
                    <a:pt x="241300" y="43180"/>
                  </a:cubicBezTo>
                  <a:lnTo>
                    <a:pt x="241300" y="40640"/>
                  </a:lnTo>
                  <a:cubicBezTo>
                    <a:pt x="242583" y="40640"/>
                    <a:pt x="248933" y="41923"/>
                    <a:pt x="246393" y="36830"/>
                  </a:cubicBezTo>
                  <a:lnTo>
                    <a:pt x="246393" y="35573"/>
                  </a:lnTo>
                  <a:cubicBezTo>
                    <a:pt x="248933" y="34290"/>
                    <a:pt x="251460" y="35573"/>
                    <a:pt x="252743" y="34290"/>
                  </a:cubicBezTo>
                  <a:lnTo>
                    <a:pt x="252743" y="31750"/>
                  </a:lnTo>
                  <a:cubicBezTo>
                    <a:pt x="254000" y="31750"/>
                    <a:pt x="255283" y="33033"/>
                    <a:pt x="256540" y="31750"/>
                  </a:cubicBezTo>
                  <a:lnTo>
                    <a:pt x="256540" y="29223"/>
                  </a:lnTo>
                  <a:cubicBezTo>
                    <a:pt x="256540" y="29223"/>
                    <a:pt x="257810" y="29223"/>
                    <a:pt x="259093" y="27940"/>
                  </a:cubicBezTo>
                  <a:lnTo>
                    <a:pt x="259093" y="25400"/>
                  </a:lnTo>
                  <a:cubicBezTo>
                    <a:pt x="261633" y="25400"/>
                    <a:pt x="264160" y="26683"/>
                    <a:pt x="265443" y="25400"/>
                  </a:cubicBezTo>
                  <a:lnTo>
                    <a:pt x="265443" y="22873"/>
                  </a:lnTo>
                  <a:cubicBezTo>
                    <a:pt x="265443" y="22873"/>
                    <a:pt x="267983" y="22873"/>
                    <a:pt x="267983" y="21590"/>
                  </a:cubicBezTo>
                  <a:lnTo>
                    <a:pt x="267983" y="20333"/>
                  </a:lnTo>
                  <a:cubicBezTo>
                    <a:pt x="269240" y="19050"/>
                    <a:pt x="270510" y="20333"/>
                    <a:pt x="271793" y="19050"/>
                  </a:cubicBezTo>
                  <a:lnTo>
                    <a:pt x="271793" y="16523"/>
                  </a:lnTo>
                  <a:cubicBezTo>
                    <a:pt x="271793" y="16523"/>
                    <a:pt x="273050" y="17780"/>
                    <a:pt x="274333" y="16523"/>
                  </a:cubicBezTo>
                  <a:lnTo>
                    <a:pt x="274333" y="13983"/>
                  </a:lnTo>
                  <a:cubicBezTo>
                    <a:pt x="276860" y="13983"/>
                    <a:pt x="279400" y="13983"/>
                    <a:pt x="280683" y="12700"/>
                  </a:cubicBezTo>
                  <a:lnTo>
                    <a:pt x="280683" y="10173"/>
                  </a:lnTo>
                  <a:cubicBezTo>
                    <a:pt x="280683" y="10173"/>
                    <a:pt x="283210" y="11430"/>
                    <a:pt x="283210" y="10173"/>
                  </a:cubicBezTo>
                  <a:lnTo>
                    <a:pt x="283210" y="7633"/>
                  </a:lnTo>
                  <a:cubicBezTo>
                    <a:pt x="284493" y="7633"/>
                    <a:pt x="285750" y="7633"/>
                    <a:pt x="287033" y="6350"/>
                  </a:cubicBezTo>
                  <a:lnTo>
                    <a:pt x="287033" y="5080"/>
                  </a:lnTo>
                  <a:cubicBezTo>
                    <a:pt x="287033" y="3823"/>
                    <a:pt x="288290" y="5080"/>
                    <a:pt x="289560" y="3823"/>
                  </a:cubicBezTo>
                  <a:lnTo>
                    <a:pt x="289560" y="1283"/>
                  </a:lnTo>
                  <a:cubicBezTo>
                    <a:pt x="290843" y="1283"/>
                    <a:pt x="292100" y="2540"/>
                    <a:pt x="292100" y="1283"/>
                  </a:cubicBezTo>
                  <a:lnTo>
                    <a:pt x="292100" y="0"/>
                  </a:lnTo>
                  <a:lnTo>
                    <a:pt x="346710" y="0"/>
                  </a:lnTo>
                  <a:lnTo>
                    <a:pt x="346710" y="1283"/>
                  </a:lnTo>
                  <a:cubicBezTo>
                    <a:pt x="344183" y="1283"/>
                    <a:pt x="341643" y="0"/>
                    <a:pt x="340360" y="1283"/>
                  </a:cubicBezTo>
                  <a:lnTo>
                    <a:pt x="340360" y="3823"/>
                  </a:lnTo>
                  <a:cubicBezTo>
                    <a:pt x="337833" y="3823"/>
                    <a:pt x="335293" y="3823"/>
                    <a:pt x="334010" y="5080"/>
                  </a:cubicBezTo>
                  <a:lnTo>
                    <a:pt x="334010" y="6350"/>
                  </a:lnTo>
                  <a:cubicBezTo>
                    <a:pt x="332740" y="7633"/>
                    <a:pt x="330200" y="6350"/>
                    <a:pt x="328943" y="7633"/>
                  </a:cubicBezTo>
                  <a:lnTo>
                    <a:pt x="328943" y="10173"/>
                  </a:lnTo>
                  <a:cubicBezTo>
                    <a:pt x="327660" y="10173"/>
                    <a:pt x="326390" y="8890"/>
                    <a:pt x="325133" y="10173"/>
                  </a:cubicBezTo>
                  <a:lnTo>
                    <a:pt x="325133" y="12700"/>
                  </a:lnTo>
                  <a:cubicBezTo>
                    <a:pt x="322593" y="12700"/>
                    <a:pt x="321310" y="12700"/>
                    <a:pt x="318783" y="13983"/>
                  </a:cubicBezTo>
                  <a:lnTo>
                    <a:pt x="318783" y="16523"/>
                  </a:lnTo>
                  <a:cubicBezTo>
                    <a:pt x="318783" y="16523"/>
                    <a:pt x="316243" y="15240"/>
                    <a:pt x="316243" y="16523"/>
                  </a:cubicBezTo>
                  <a:lnTo>
                    <a:pt x="316243" y="19050"/>
                  </a:lnTo>
                  <a:lnTo>
                    <a:pt x="313690" y="19050"/>
                  </a:lnTo>
                  <a:cubicBezTo>
                    <a:pt x="312433" y="21590"/>
                    <a:pt x="313690" y="25400"/>
                    <a:pt x="313690" y="27940"/>
                  </a:cubicBezTo>
                  <a:cubicBezTo>
                    <a:pt x="314960" y="29223"/>
                    <a:pt x="317500" y="29223"/>
                    <a:pt x="318783" y="29223"/>
                  </a:cubicBezTo>
                  <a:cubicBezTo>
                    <a:pt x="318783" y="30480"/>
                    <a:pt x="318783" y="31750"/>
                    <a:pt x="320040" y="31750"/>
                  </a:cubicBezTo>
                  <a:lnTo>
                    <a:pt x="322593" y="31750"/>
                  </a:lnTo>
                  <a:lnTo>
                    <a:pt x="322593" y="34290"/>
                  </a:lnTo>
                  <a:cubicBezTo>
                    <a:pt x="325133" y="35573"/>
                    <a:pt x="328943" y="34290"/>
                    <a:pt x="331483" y="35573"/>
                  </a:cubicBezTo>
                  <a:cubicBezTo>
                    <a:pt x="330200" y="38100"/>
                    <a:pt x="332740" y="38100"/>
                    <a:pt x="335293" y="38100"/>
                  </a:cubicBezTo>
                  <a:lnTo>
                    <a:pt x="337833" y="38100"/>
                  </a:lnTo>
                  <a:lnTo>
                    <a:pt x="337833" y="43180"/>
                  </a:lnTo>
                  <a:cubicBezTo>
                    <a:pt x="336550" y="43180"/>
                    <a:pt x="335293" y="43180"/>
                    <a:pt x="334010" y="44450"/>
                  </a:cubicBezTo>
                  <a:lnTo>
                    <a:pt x="334010" y="46990"/>
                  </a:lnTo>
                  <a:cubicBezTo>
                    <a:pt x="332740" y="46990"/>
                    <a:pt x="330200" y="45733"/>
                    <a:pt x="328943" y="46990"/>
                  </a:cubicBezTo>
                  <a:lnTo>
                    <a:pt x="328943" y="49530"/>
                  </a:lnTo>
                  <a:cubicBezTo>
                    <a:pt x="327660" y="49530"/>
                    <a:pt x="326390" y="49530"/>
                    <a:pt x="325133" y="50800"/>
                  </a:cubicBezTo>
                  <a:lnTo>
                    <a:pt x="325133" y="52083"/>
                  </a:lnTo>
                  <a:cubicBezTo>
                    <a:pt x="322593" y="53340"/>
                    <a:pt x="321310" y="52083"/>
                    <a:pt x="318783" y="53340"/>
                  </a:cubicBezTo>
                  <a:lnTo>
                    <a:pt x="318783" y="55880"/>
                  </a:lnTo>
                  <a:cubicBezTo>
                    <a:pt x="317500" y="55880"/>
                    <a:pt x="314960" y="54623"/>
                    <a:pt x="313690" y="55880"/>
                  </a:cubicBezTo>
                  <a:lnTo>
                    <a:pt x="313690" y="58433"/>
                  </a:lnTo>
                  <a:cubicBezTo>
                    <a:pt x="312433" y="58433"/>
                    <a:pt x="311150" y="58433"/>
                    <a:pt x="309893" y="59690"/>
                  </a:cubicBezTo>
                  <a:lnTo>
                    <a:pt x="309893" y="62230"/>
                  </a:lnTo>
                  <a:cubicBezTo>
                    <a:pt x="307340" y="62230"/>
                    <a:pt x="306083" y="60973"/>
                    <a:pt x="303543" y="62230"/>
                  </a:cubicBezTo>
                  <a:lnTo>
                    <a:pt x="303543" y="64783"/>
                  </a:lnTo>
                  <a:cubicBezTo>
                    <a:pt x="300990" y="64783"/>
                    <a:pt x="297193" y="64783"/>
                    <a:pt x="294640" y="66040"/>
                  </a:cubicBezTo>
                  <a:lnTo>
                    <a:pt x="294640" y="67323"/>
                  </a:lnTo>
                  <a:cubicBezTo>
                    <a:pt x="293383" y="68580"/>
                    <a:pt x="292100" y="67323"/>
                    <a:pt x="292100" y="68580"/>
                  </a:cubicBezTo>
                  <a:lnTo>
                    <a:pt x="292100" y="71133"/>
                  </a:lnTo>
                  <a:cubicBezTo>
                    <a:pt x="288290" y="71133"/>
                    <a:pt x="285750" y="69850"/>
                    <a:pt x="283210" y="71133"/>
                  </a:cubicBezTo>
                  <a:lnTo>
                    <a:pt x="283210" y="73673"/>
                  </a:lnTo>
                  <a:cubicBezTo>
                    <a:pt x="279400" y="73673"/>
                    <a:pt x="275590" y="73673"/>
                    <a:pt x="273050" y="74930"/>
                  </a:cubicBezTo>
                  <a:lnTo>
                    <a:pt x="273050" y="77483"/>
                  </a:lnTo>
                  <a:cubicBezTo>
                    <a:pt x="271793" y="77483"/>
                    <a:pt x="269240" y="76200"/>
                    <a:pt x="267983" y="77483"/>
                  </a:cubicBezTo>
                  <a:lnTo>
                    <a:pt x="267983" y="80023"/>
                  </a:lnTo>
                  <a:cubicBezTo>
                    <a:pt x="266700" y="80023"/>
                    <a:pt x="265443" y="80023"/>
                    <a:pt x="264160" y="81280"/>
                  </a:cubicBezTo>
                  <a:lnTo>
                    <a:pt x="264160" y="82550"/>
                  </a:lnTo>
                  <a:cubicBezTo>
                    <a:pt x="261633" y="83833"/>
                    <a:pt x="256540" y="82550"/>
                    <a:pt x="257810" y="86373"/>
                  </a:cubicBezTo>
                  <a:lnTo>
                    <a:pt x="257810" y="88900"/>
                  </a:lnTo>
                  <a:cubicBezTo>
                    <a:pt x="257810" y="88900"/>
                    <a:pt x="255283" y="88900"/>
                    <a:pt x="255283" y="90183"/>
                  </a:cubicBezTo>
                  <a:cubicBezTo>
                    <a:pt x="255283" y="91440"/>
                    <a:pt x="254000" y="92723"/>
                    <a:pt x="256540" y="92723"/>
                  </a:cubicBezTo>
                  <a:lnTo>
                    <a:pt x="257810" y="92723"/>
                  </a:lnTo>
                  <a:cubicBezTo>
                    <a:pt x="257810" y="95250"/>
                    <a:pt x="256540" y="101600"/>
                    <a:pt x="261633" y="99073"/>
                  </a:cubicBezTo>
                  <a:lnTo>
                    <a:pt x="264160" y="99073"/>
                  </a:lnTo>
                  <a:cubicBezTo>
                    <a:pt x="264160" y="100330"/>
                    <a:pt x="264160" y="101600"/>
                    <a:pt x="265443" y="101600"/>
                  </a:cubicBezTo>
                  <a:lnTo>
                    <a:pt x="267983" y="101600"/>
                  </a:lnTo>
                  <a:cubicBezTo>
                    <a:pt x="267983" y="102883"/>
                    <a:pt x="266700" y="104140"/>
                    <a:pt x="267983" y="105423"/>
                  </a:cubicBezTo>
                  <a:lnTo>
                    <a:pt x="270510" y="105423"/>
                  </a:lnTo>
                  <a:cubicBezTo>
                    <a:pt x="270510" y="106680"/>
                    <a:pt x="269240" y="107950"/>
                    <a:pt x="271793" y="107950"/>
                  </a:cubicBezTo>
                  <a:lnTo>
                    <a:pt x="273050" y="107950"/>
                  </a:lnTo>
                  <a:lnTo>
                    <a:pt x="273050" y="113030"/>
                  </a:lnTo>
                  <a:cubicBezTo>
                    <a:pt x="271793" y="114300"/>
                    <a:pt x="269240" y="113030"/>
                    <a:pt x="267983" y="114300"/>
                  </a:cubicBezTo>
                  <a:lnTo>
                    <a:pt x="267983" y="116840"/>
                  </a:lnTo>
                  <a:cubicBezTo>
                    <a:pt x="266700" y="116840"/>
                    <a:pt x="265443" y="115583"/>
                    <a:pt x="264160" y="116840"/>
                  </a:cubicBezTo>
                  <a:lnTo>
                    <a:pt x="264160" y="119380"/>
                  </a:lnTo>
                  <a:cubicBezTo>
                    <a:pt x="261633" y="119380"/>
                    <a:pt x="260350" y="119380"/>
                    <a:pt x="257810" y="120650"/>
                  </a:cubicBezTo>
                  <a:lnTo>
                    <a:pt x="257810" y="123190"/>
                  </a:lnTo>
                  <a:cubicBezTo>
                    <a:pt x="255283" y="123190"/>
                    <a:pt x="251460" y="121933"/>
                    <a:pt x="248933" y="123190"/>
                  </a:cubicBezTo>
                  <a:lnTo>
                    <a:pt x="248933" y="125730"/>
                  </a:lnTo>
                  <a:cubicBezTo>
                    <a:pt x="246393" y="125730"/>
                    <a:pt x="245110" y="125730"/>
                    <a:pt x="242583" y="127000"/>
                  </a:cubicBezTo>
                  <a:lnTo>
                    <a:pt x="242583" y="128283"/>
                  </a:lnTo>
                  <a:cubicBezTo>
                    <a:pt x="241300" y="129540"/>
                    <a:pt x="238760" y="128283"/>
                    <a:pt x="237490" y="129540"/>
                  </a:cubicBezTo>
                  <a:lnTo>
                    <a:pt x="237490" y="132080"/>
                  </a:lnTo>
                  <a:cubicBezTo>
                    <a:pt x="233693" y="132080"/>
                    <a:pt x="229883" y="130823"/>
                    <a:pt x="227343" y="132080"/>
                  </a:cubicBezTo>
                  <a:lnTo>
                    <a:pt x="227343" y="134633"/>
                  </a:lnTo>
                  <a:cubicBezTo>
                    <a:pt x="224790" y="134633"/>
                    <a:pt x="220993" y="134633"/>
                    <a:pt x="218440" y="135890"/>
                  </a:cubicBezTo>
                  <a:lnTo>
                    <a:pt x="218440" y="138430"/>
                  </a:lnTo>
                  <a:cubicBezTo>
                    <a:pt x="217183" y="138430"/>
                    <a:pt x="215900" y="137173"/>
                    <a:pt x="215900" y="138430"/>
                  </a:cubicBezTo>
                  <a:lnTo>
                    <a:pt x="215900" y="140983"/>
                  </a:lnTo>
                  <a:cubicBezTo>
                    <a:pt x="210833" y="142240"/>
                    <a:pt x="201943" y="138430"/>
                    <a:pt x="200660" y="143523"/>
                  </a:cubicBezTo>
                  <a:cubicBezTo>
                    <a:pt x="196850" y="144780"/>
                    <a:pt x="191783" y="143523"/>
                    <a:pt x="187960" y="144780"/>
                  </a:cubicBezTo>
                  <a:lnTo>
                    <a:pt x="187960" y="147333"/>
                  </a:lnTo>
                  <a:cubicBezTo>
                    <a:pt x="184150" y="147333"/>
                    <a:pt x="179083" y="146050"/>
                    <a:pt x="176543" y="147333"/>
                  </a:cubicBezTo>
                  <a:lnTo>
                    <a:pt x="176543" y="149873"/>
                  </a:lnTo>
                  <a:cubicBezTo>
                    <a:pt x="172733" y="149873"/>
                    <a:pt x="168910" y="149873"/>
                    <a:pt x="166383" y="151130"/>
                  </a:cubicBezTo>
                  <a:lnTo>
                    <a:pt x="166383" y="153683"/>
                  </a:lnTo>
                  <a:cubicBezTo>
                    <a:pt x="165100" y="153683"/>
                    <a:pt x="162560" y="152400"/>
                    <a:pt x="161290" y="153683"/>
                  </a:cubicBezTo>
                  <a:lnTo>
                    <a:pt x="161290" y="156223"/>
                  </a:lnTo>
                  <a:cubicBezTo>
                    <a:pt x="158750" y="156223"/>
                    <a:pt x="156210" y="156223"/>
                    <a:pt x="154940" y="157480"/>
                  </a:cubicBezTo>
                  <a:lnTo>
                    <a:pt x="154940" y="158750"/>
                  </a:lnTo>
                  <a:cubicBezTo>
                    <a:pt x="151143" y="160033"/>
                    <a:pt x="148590" y="158750"/>
                    <a:pt x="146050" y="160033"/>
                  </a:cubicBezTo>
                  <a:lnTo>
                    <a:pt x="146050" y="162573"/>
                  </a:lnTo>
                  <a:cubicBezTo>
                    <a:pt x="142240" y="162573"/>
                    <a:pt x="138443" y="161290"/>
                    <a:pt x="135890" y="162573"/>
                  </a:cubicBezTo>
                  <a:lnTo>
                    <a:pt x="135890" y="165100"/>
                  </a:lnTo>
                  <a:cubicBezTo>
                    <a:pt x="132093" y="165100"/>
                    <a:pt x="128283" y="165100"/>
                    <a:pt x="124460" y="166383"/>
                  </a:cubicBezTo>
                  <a:lnTo>
                    <a:pt x="124460" y="168923"/>
                  </a:lnTo>
                  <a:cubicBezTo>
                    <a:pt x="121933" y="168923"/>
                    <a:pt x="119393" y="167640"/>
                    <a:pt x="118110" y="168923"/>
                  </a:cubicBezTo>
                  <a:lnTo>
                    <a:pt x="118110" y="171450"/>
                  </a:lnTo>
                  <a:cubicBezTo>
                    <a:pt x="115583" y="171450"/>
                    <a:pt x="111760" y="171450"/>
                    <a:pt x="109233" y="172733"/>
                  </a:cubicBezTo>
                  <a:lnTo>
                    <a:pt x="109233" y="173990"/>
                  </a:lnTo>
                  <a:cubicBezTo>
                    <a:pt x="105410" y="175273"/>
                    <a:pt x="102883" y="173990"/>
                    <a:pt x="100343" y="175273"/>
                  </a:cubicBezTo>
                  <a:lnTo>
                    <a:pt x="100343" y="177800"/>
                  </a:lnTo>
                  <a:cubicBezTo>
                    <a:pt x="95250" y="177800"/>
                    <a:pt x="91440" y="176530"/>
                    <a:pt x="87643" y="177800"/>
                  </a:cubicBezTo>
                  <a:lnTo>
                    <a:pt x="87643" y="180340"/>
                  </a:lnTo>
                  <a:cubicBezTo>
                    <a:pt x="85090" y="180340"/>
                    <a:pt x="81293" y="180340"/>
                    <a:pt x="78740" y="181623"/>
                  </a:cubicBezTo>
                  <a:lnTo>
                    <a:pt x="78740" y="184150"/>
                  </a:lnTo>
                  <a:cubicBezTo>
                    <a:pt x="69850" y="184150"/>
                    <a:pt x="62243" y="182880"/>
                    <a:pt x="54610" y="184150"/>
                  </a:cubicBezTo>
                  <a:lnTo>
                    <a:pt x="54610" y="186690"/>
                  </a:lnTo>
                  <a:cubicBezTo>
                    <a:pt x="48260" y="187973"/>
                    <a:pt x="38100" y="184150"/>
                    <a:pt x="35560" y="189230"/>
                  </a:cubicBezTo>
                  <a:cubicBezTo>
                    <a:pt x="33033" y="190500"/>
                    <a:pt x="24143" y="186690"/>
                    <a:pt x="26683" y="193040"/>
                  </a:cubicBezTo>
                  <a:lnTo>
                    <a:pt x="26683" y="195580"/>
                  </a:lnTo>
                  <a:cubicBezTo>
                    <a:pt x="24143" y="194323"/>
                    <a:pt x="22860" y="198133"/>
                    <a:pt x="24143" y="199390"/>
                  </a:cubicBezTo>
                  <a:cubicBezTo>
                    <a:pt x="24143" y="200673"/>
                    <a:pt x="22860" y="201930"/>
                    <a:pt x="24143" y="203200"/>
                  </a:cubicBezTo>
                  <a:lnTo>
                    <a:pt x="26683" y="203200"/>
                  </a:lnTo>
                  <a:cubicBezTo>
                    <a:pt x="25400" y="205740"/>
                    <a:pt x="27940" y="205740"/>
                    <a:pt x="30493" y="205740"/>
                  </a:cubicBezTo>
                  <a:lnTo>
                    <a:pt x="33033" y="205740"/>
                  </a:lnTo>
                  <a:cubicBezTo>
                    <a:pt x="33033" y="207023"/>
                    <a:pt x="31750" y="208280"/>
                    <a:pt x="33033" y="208280"/>
                  </a:cubicBezTo>
                  <a:lnTo>
                    <a:pt x="35560" y="208280"/>
                  </a:lnTo>
                  <a:lnTo>
                    <a:pt x="35560" y="214630"/>
                  </a:lnTo>
                  <a:lnTo>
                    <a:pt x="17793" y="214630"/>
                  </a:lnTo>
                  <a:cubicBezTo>
                    <a:pt x="17793" y="213373"/>
                    <a:pt x="19050" y="212090"/>
                    <a:pt x="17793" y="210833"/>
                  </a:cubicBezTo>
                  <a:lnTo>
                    <a:pt x="15240" y="210833"/>
                  </a:lnTo>
                  <a:cubicBezTo>
                    <a:pt x="16510" y="208280"/>
                    <a:pt x="12700" y="208280"/>
                    <a:pt x="11443" y="208280"/>
                  </a:cubicBezTo>
                  <a:lnTo>
                    <a:pt x="8890" y="208280"/>
                  </a:lnTo>
                  <a:cubicBezTo>
                    <a:pt x="8890" y="205740"/>
                    <a:pt x="10160" y="199390"/>
                    <a:pt x="5093" y="201930"/>
                  </a:cubicBezTo>
                  <a:lnTo>
                    <a:pt x="2540" y="201930"/>
                  </a:lnTo>
                  <a:cubicBezTo>
                    <a:pt x="2540" y="200673"/>
                    <a:pt x="3810" y="199390"/>
                    <a:pt x="2540" y="199390"/>
                  </a:cubicBezTo>
                  <a:lnTo>
                    <a:pt x="0" y="199390"/>
                  </a:lnTo>
                  <a:lnTo>
                    <a:pt x="0" y="190500"/>
                  </a:lnTo>
                  <a:cubicBezTo>
                    <a:pt x="1283" y="190500"/>
                    <a:pt x="2540" y="190500"/>
                    <a:pt x="2540" y="189230"/>
                  </a:cubicBezTo>
                  <a:lnTo>
                    <a:pt x="2540" y="187973"/>
                  </a:lnTo>
                  <a:cubicBezTo>
                    <a:pt x="3810" y="186690"/>
                    <a:pt x="5093" y="187973"/>
                    <a:pt x="6350" y="186690"/>
                  </a:cubicBezTo>
                  <a:lnTo>
                    <a:pt x="6350" y="184150"/>
                  </a:lnTo>
                  <a:cubicBezTo>
                    <a:pt x="8890" y="185433"/>
                    <a:pt x="8890" y="182880"/>
                    <a:pt x="8890" y="180340"/>
                  </a:cubicBezTo>
                  <a:lnTo>
                    <a:pt x="8890" y="177800"/>
                  </a:lnTo>
                  <a:cubicBezTo>
                    <a:pt x="11443" y="177800"/>
                    <a:pt x="13983" y="179083"/>
                    <a:pt x="15240" y="177800"/>
                  </a:cubicBezTo>
                  <a:lnTo>
                    <a:pt x="15240" y="175273"/>
                  </a:lnTo>
                  <a:cubicBezTo>
                    <a:pt x="17793" y="176530"/>
                    <a:pt x="19050" y="173990"/>
                    <a:pt x="17793" y="171450"/>
                  </a:cubicBezTo>
                  <a:lnTo>
                    <a:pt x="17793" y="168923"/>
                  </a:lnTo>
                  <a:lnTo>
                    <a:pt x="20333" y="168923"/>
                  </a:lnTo>
                  <a:lnTo>
                    <a:pt x="21590" y="153683"/>
                  </a:lnTo>
                  <a:cubicBezTo>
                    <a:pt x="21590" y="153683"/>
                    <a:pt x="24143" y="154940"/>
                    <a:pt x="24143" y="153683"/>
                  </a:cubicBezTo>
                  <a:lnTo>
                    <a:pt x="24143" y="151130"/>
                  </a:lnTo>
                  <a:cubicBezTo>
                    <a:pt x="27940" y="151130"/>
                    <a:pt x="30493" y="151130"/>
                    <a:pt x="33033" y="149873"/>
                  </a:cubicBezTo>
                  <a:lnTo>
                    <a:pt x="33033" y="147333"/>
                  </a:lnTo>
                  <a:cubicBezTo>
                    <a:pt x="36843" y="147333"/>
                    <a:pt x="39383" y="148590"/>
                    <a:pt x="43193" y="147333"/>
                  </a:cubicBezTo>
                  <a:lnTo>
                    <a:pt x="43193" y="144780"/>
                  </a:lnTo>
                  <a:cubicBezTo>
                    <a:pt x="45733" y="144780"/>
                    <a:pt x="49543" y="144780"/>
                    <a:pt x="52083" y="143523"/>
                  </a:cubicBezTo>
                  <a:lnTo>
                    <a:pt x="52083" y="142240"/>
                  </a:lnTo>
                  <a:cubicBezTo>
                    <a:pt x="53340" y="140983"/>
                    <a:pt x="55893" y="142240"/>
                    <a:pt x="58433" y="140983"/>
                  </a:cubicBezTo>
                  <a:lnTo>
                    <a:pt x="58433" y="138430"/>
                  </a:lnTo>
                  <a:cubicBezTo>
                    <a:pt x="59690" y="138430"/>
                    <a:pt x="62243" y="139700"/>
                    <a:pt x="63500" y="138430"/>
                  </a:cubicBezTo>
                  <a:lnTo>
                    <a:pt x="63500" y="135890"/>
                  </a:lnTo>
                  <a:cubicBezTo>
                    <a:pt x="67310" y="135890"/>
                    <a:pt x="69850" y="135890"/>
                    <a:pt x="73660" y="134633"/>
                  </a:cubicBezTo>
                  <a:lnTo>
                    <a:pt x="73660" y="132080"/>
                  </a:lnTo>
                  <a:cubicBezTo>
                    <a:pt x="73660" y="132080"/>
                    <a:pt x="74943" y="133350"/>
                    <a:pt x="76200" y="132080"/>
                  </a:cubicBezTo>
                  <a:lnTo>
                    <a:pt x="76200" y="129540"/>
                  </a:lnTo>
                  <a:cubicBezTo>
                    <a:pt x="78740" y="129540"/>
                    <a:pt x="83833" y="130823"/>
                    <a:pt x="82550" y="125730"/>
                  </a:cubicBezTo>
                  <a:lnTo>
                    <a:pt x="82550" y="123190"/>
                  </a:lnTo>
                  <a:cubicBezTo>
                    <a:pt x="83833" y="123190"/>
                    <a:pt x="86360" y="124473"/>
                    <a:pt x="88900" y="123190"/>
                  </a:cubicBezTo>
                  <a:lnTo>
                    <a:pt x="88900" y="120650"/>
                  </a:lnTo>
                  <a:cubicBezTo>
                    <a:pt x="88900" y="120650"/>
                    <a:pt x="90183" y="120650"/>
                    <a:pt x="91440" y="119380"/>
                  </a:cubicBezTo>
                  <a:lnTo>
                    <a:pt x="91440" y="116840"/>
                  </a:lnTo>
                  <a:cubicBezTo>
                    <a:pt x="93993" y="116840"/>
                    <a:pt x="96533" y="118123"/>
                    <a:pt x="97790" y="116840"/>
                  </a:cubicBezTo>
                  <a:lnTo>
                    <a:pt x="97790" y="114300"/>
                  </a:lnTo>
                  <a:cubicBezTo>
                    <a:pt x="97790" y="114300"/>
                    <a:pt x="100343" y="114300"/>
                    <a:pt x="100343" y="113030"/>
                  </a:cubicBezTo>
                  <a:lnTo>
                    <a:pt x="100343" y="111773"/>
                  </a:lnTo>
                  <a:cubicBezTo>
                    <a:pt x="102883" y="110490"/>
                    <a:pt x="105410" y="111773"/>
                    <a:pt x="106693" y="110490"/>
                  </a:cubicBezTo>
                  <a:lnTo>
                    <a:pt x="106693" y="107950"/>
                  </a:lnTo>
                  <a:lnTo>
                    <a:pt x="109233" y="107950"/>
                  </a:lnTo>
                  <a:lnTo>
                    <a:pt x="109233" y="77483"/>
                  </a:lnTo>
                  <a:cubicBezTo>
                    <a:pt x="110490" y="77483"/>
                    <a:pt x="111760" y="78740"/>
                    <a:pt x="113043" y="77483"/>
                  </a:cubicBezTo>
                  <a:lnTo>
                    <a:pt x="113043" y="74930"/>
                  </a:lnTo>
                  <a:cubicBezTo>
                    <a:pt x="115583" y="74930"/>
                    <a:pt x="120650" y="76200"/>
                    <a:pt x="119393" y="71133"/>
                  </a:cubicBezTo>
                  <a:lnTo>
                    <a:pt x="119393" y="68580"/>
                  </a:lnTo>
                  <a:cubicBezTo>
                    <a:pt x="121933" y="67323"/>
                    <a:pt x="129540" y="72390"/>
                    <a:pt x="128283" y="64783"/>
                  </a:cubicBezTo>
                  <a:lnTo>
                    <a:pt x="128283" y="62230"/>
                  </a:lnTo>
                  <a:cubicBezTo>
                    <a:pt x="129540" y="62230"/>
                    <a:pt x="132093" y="63500"/>
                    <a:pt x="134633" y="62230"/>
                  </a:cubicBezTo>
                  <a:lnTo>
                    <a:pt x="134633" y="59690"/>
                  </a:lnTo>
                  <a:cubicBezTo>
                    <a:pt x="134633" y="59690"/>
                    <a:pt x="135890" y="59690"/>
                    <a:pt x="137160" y="58433"/>
                  </a:cubicBezTo>
                  <a:lnTo>
                    <a:pt x="137160" y="55880"/>
                  </a:lnTo>
                  <a:cubicBezTo>
                    <a:pt x="139700" y="55880"/>
                    <a:pt x="142240" y="57150"/>
                    <a:pt x="143510" y="55880"/>
                  </a:cubicBezTo>
                  <a:lnTo>
                    <a:pt x="143510" y="53340"/>
                  </a:lnTo>
                  <a:cubicBezTo>
                    <a:pt x="143510" y="53340"/>
                    <a:pt x="146050" y="53340"/>
                    <a:pt x="146050" y="52083"/>
                  </a:cubicBezTo>
                  <a:lnTo>
                    <a:pt x="146050" y="50800"/>
                  </a:lnTo>
                  <a:cubicBezTo>
                    <a:pt x="147333" y="49530"/>
                    <a:pt x="148590" y="50800"/>
                    <a:pt x="149860" y="49530"/>
                  </a:cubicBezTo>
                  <a:lnTo>
                    <a:pt x="149860" y="46990"/>
                  </a:lnTo>
                  <a:cubicBezTo>
                    <a:pt x="151143" y="46990"/>
                    <a:pt x="157493" y="48273"/>
                    <a:pt x="154940" y="43180"/>
                  </a:cubicBezTo>
                  <a:lnTo>
                    <a:pt x="154940" y="40640"/>
                  </a:lnTo>
                  <a:cubicBezTo>
                    <a:pt x="156210" y="40640"/>
                    <a:pt x="157493" y="41923"/>
                    <a:pt x="158750" y="40640"/>
                  </a:cubicBezTo>
                  <a:lnTo>
                    <a:pt x="158750" y="38100"/>
                  </a:lnTo>
                  <a:cubicBezTo>
                    <a:pt x="160033" y="38100"/>
                    <a:pt x="162560" y="38100"/>
                    <a:pt x="165100" y="36830"/>
                  </a:cubicBezTo>
                  <a:lnTo>
                    <a:pt x="165100" y="35573"/>
                  </a:lnTo>
                  <a:cubicBezTo>
                    <a:pt x="165100" y="34290"/>
                    <a:pt x="166383" y="35573"/>
                    <a:pt x="167640" y="34290"/>
                  </a:cubicBezTo>
                  <a:lnTo>
                    <a:pt x="167640" y="31750"/>
                  </a:lnTo>
                  <a:cubicBezTo>
                    <a:pt x="170193" y="31750"/>
                    <a:pt x="172733" y="33033"/>
                    <a:pt x="173990" y="31750"/>
                  </a:cubicBezTo>
                  <a:lnTo>
                    <a:pt x="173990" y="29223"/>
                  </a:lnTo>
                  <a:cubicBezTo>
                    <a:pt x="173990" y="29223"/>
                    <a:pt x="176543" y="29223"/>
                    <a:pt x="176543" y="27940"/>
                  </a:cubicBezTo>
                  <a:lnTo>
                    <a:pt x="176543" y="25400"/>
                  </a:lnTo>
                  <a:cubicBezTo>
                    <a:pt x="179083" y="25400"/>
                    <a:pt x="185433" y="26683"/>
                    <a:pt x="182893" y="21590"/>
                  </a:cubicBezTo>
                  <a:lnTo>
                    <a:pt x="182893" y="20333"/>
                  </a:lnTo>
                  <a:cubicBezTo>
                    <a:pt x="185433" y="21590"/>
                    <a:pt x="186690" y="17780"/>
                    <a:pt x="185433" y="16523"/>
                  </a:cubicBezTo>
                  <a:lnTo>
                    <a:pt x="185433" y="13983"/>
                  </a:lnTo>
                  <a:cubicBezTo>
                    <a:pt x="189243" y="15240"/>
                    <a:pt x="189243" y="11430"/>
                    <a:pt x="189243" y="10173"/>
                  </a:cubicBezTo>
                  <a:lnTo>
                    <a:pt x="189243" y="7633"/>
                  </a:lnTo>
                  <a:lnTo>
                    <a:pt x="191783" y="7633"/>
                  </a:lnTo>
                  <a:lnTo>
                    <a:pt x="1917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0" name="Shape 80"/>
            <p:cNvSpPr/>
            <p:nvPr/>
          </p:nvSpPr>
          <p:spPr>
            <a:xfrm>
              <a:off x="2815600" y="1784122"/>
              <a:ext cx="313690" cy="214617"/>
            </a:xfrm>
            <a:custGeom>
              <a:avLst/>
              <a:gdLst/>
              <a:ahLst/>
              <a:cxnLst/>
              <a:rect l="0" t="0" r="0" b="0"/>
              <a:pathLst>
                <a:path w="313690" h="214617">
                  <a:moveTo>
                    <a:pt x="228600" y="0"/>
                  </a:moveTo>
                  <a:lnTo>
                    <a:pt x="240017" y="0"/>
                  </a:lnTo>
                  <a:cubicBezTo>
                    <a:pt x="240017" y="1257"/>
                    <a:pt x="240017" y="3797"/>
                    <a:pt x="241300" y="6350"/>
                  </a:cubicBezTo>
                  <a:lnTo>
                    <a:pt x="243840" y="6350"/>
                  </a:lnTo>
                  <a:lnTo>
                    <a:pt x="243840" y="26657"/>
                  </a:lnTo>
                  <a:cubicBezTo>
                    <a:pt x="242557" y="26657"/>
                    <a:pt x="241300" y="25400"/>
                    <a:pt x="240017" y="26657"/>
                  </a:cubicBezTo>
                  <a:lnTo>
                    <a:pt x="240017" y="29197"/>
                  </a:lnTo>
                  <a:cubicBezTo>
                    <a:pt x="238760" y="29197"/>
                    <a:pt x="237490" y="29197"/>
                    <a:pt x="237490" y="30467"/>
                  </a:cubicBezTo>
                  <a:lnTo>
                    <a:pt x="237490" y="33007"/>
                  </a:lnTo>
                  <a:cubicBezTo>
                    <a:pt x="236207" y="33007"/>
                    <a:pt x="234950" y="31750"/>
                    <a:pt x="233667" y="33007"/>
                  </a:cubicBezTo>
                  <a:cubicBezTo>
                    <a:pt x="233667" y="34290"/>
                    <a:pt x="233667" y="35547"/>
                    <a:pt x="234950" y="36817"/>
                  </a:cubicBezTo>
                  <a:lnTo>
                    <a:pt x="237490" y="36817"/>
                  </a:lnTo>
                  <a:lnTo>
                    <a:pt x="237490" y="38100"/>
                  </a:lnTo>
                  <a:cubicBezTo>
                    <a:pt x="242557" y="39357"/>
                    <a:pt x="247650" y="39357"/>
                    <a:pt x="252717" y="38100"/>
                  </a:cubicBezTo>
                  <a:lnTo>
                    <a:pt x="252717" y="36817"/>
                  </a:lnTo>
                  <a:cubicBezTo>
                    <a:pt x="254000" y="35547"/>
                    <a:pt x="255257" y="36817"/>
                    <a:pt x="256540" y="35547"/>
                  </a:cubicBezTo>
                  <a:lnTo>
                    <a:pt x="256540" y="33007"/>
                  </a:lnTo>
                  <a:cubicBezTo>
                    <a:pt x="256540" y="33007"/>
                    <a:pt x="259067" y="34290"/>
                    <a:pt x="259067" y="33007"/>
                  </a:cubicBezTo>
                  <a:lnTo>
                    <a:pt x="259067" y="30467"/>
                  </a:lnTo>
                  <a:cubicBezTo>
                    <a:pt x="261607" y="31750"/>
                    <a:pt x="262890" y="27940"/>
                    <a:pt x="262890" y="26657"/>
                  </a:cubicBezTo>
                  <a:lnTo>
                    <a:pt x="262890" y="24117"/>
                  </a:lnTo>
                  <a:cubicBezTo>
                    <a:pt x="262890" y="24117"/>
                    <a:pt x="264160" y="24117"/>
                    <a:pt x="265417" y="22847"/>
                  </a:cubicBezTo>
                  <a:lnTo>
                    <a:pt x="265417" y="21590"/>
                  </a:lnTo>
                  <a:cubicBezTo>
                    <a:pt x="267957" y="20307"/>
                    <a:pt x="273050" y="22847"/>
                    <a:pt x="271767" y="17767"/>
                  </a:cubicBezTo>
                  <a:lnTo>
                    <a:pt x="271767" y="15240"/>
                  </a:lnTo>
                  <a:cubicBezTo>
                    <a:pt x="273050" y="15240"/>
                    <a:pt x="275590" y="15240"/>
                    <a:pt x="278117" y="13957"/>
                  </a:cubicBezTo>
                  <a:lnTo>
                    <a:pt x="278117" y="11417"/>
                  </a:lnTo>
                  <a:cubicBezTo>
                    <a:pt x="278117" y="11417"/>
                    <a:pt x="279400" y="12700"/>
                    <a:pt x="280657" y="11417"/>
                  </a:cubicBezTo>
                  <a:lnTo>
                    <a:pt x="280657" y="8890"/>
                  </a:lnTo>
                  <a:cubicBezTo>
                    <a:pt x="281940" y="8890"/>
                    <a:pt x="283210" y="8890"/>
                    <a:pt x="283210" y="7607"/>
                  </a:cubicBezTo>
                  <a:lnTo>
                    <a:pt x="283210" y="6350"/>
                  </a:lnTo>
                  <a:cubicBezTo>
                    <a:pt x="287007" y="5067"/>
                    <a:pt x="289560" y="6350"/>
                    <a:pt x="293357" y="5067"/>
                  </a:cubicBezTo>
                  <a:lnTo>
                    <a:pt x="293357" y="2540"/>
                  </a:lnTo>
                  <a:cubicBezTo>
                    <a:pt x="298450" y="1257"/>
                    <a:pt x="307340" y="5067"/>
                    <a:pt x="308610" y="0"/>
                  </a:cubicBezTo>
                  <a:lnTo>
                    <a:pt x="309880" y="0"/>
                  </a:lnTo>
                  <a:cubicBezTo>
                    <a:pt x="309880" y="1257"/>
                    <a:pt x="309880" y="2540"/>
                    <a:pt x="311150" y="2540"/>
                  </a:cubicBezTo>
                  <a:lnTo>
                    <a:pt x="313690" y="2540"/>
                  </a:lnTo>
                  <a:lnTo>
                    <a:pt x="313690" y="5067"/>
                  </a:lnTo>
                  <a:cubicBezTo>
                    <a:pt x="312407" y="5067"/>
                    <a:pt x="311150" y="5067"/>
                    <a:pt x="309880" y="6350"/>
                  </a:cubicBezTo>
                  <a:lnTo>
                    <a:pt x="309880" y="7607"/>
                  </a:lnTo>
                  <a:cubicBezTo>
                    <a:pt x="307340" y="6350"/>
                    <a:pt x="307340" y="10147"/>
                    <a:pt x="307340" y="11417"/>
                  </a:cubicBezTo>
                  <a:lnTo>
                    <a:pt x="307340" y="13957"/>
                  </a:lnTo>
                  <a:cubicBezTo>
                    <a:pt x="304800" y="13957"/>
                    <a:pt x="302260" y="13957"/>
                    <a:pt x="300990" y="15240"/>
                  </a:cubicBezTo>
                  <a:lnTo>
                    <a:pt x="300990" y="17767"/>
                  </a:lnTo>
                  <a:cubicBezTo>
                    <a:pt x="298450" y="16497"/>
                    <a:pt x="297180" y="19050"/>
                    <a:pt x="298450" y="21590"/>
                  </a:cubicBezTo>
                  <a:lnTo>
                    <a:pt x="298450" y="22847"/>
                  </a:lnTo>
                  <a:cubicBezTo>
                    <a:pt x="295910" y="24117"/>
                    <a:pt x="293357" y="22847"/>
                    <a:pt x="292100" y="24117"/>
                  </a:cubicBezTo>
                  <a:lnTo>
                    <a:pt x="292100" y="26657"/>
                  </a:lnTo>
                  <a:cubicBezTo>
                    <a:pt x="289560" y="25400"/>
                    <a:pt x="288290" y="27940"/>
                    <a:pt x="289560" y="30467"/>
                  </a:cubicBezTo>
                  <a:lnTo>
                    <a:pt x="289560" y="33007"/>
                  </a:lnTo>
                  <a:cubicBezTo>
                    <a:pt x="288290" y="33007"/>
                    <a:pt x="287007" y="31750"/>
                    <a:pt x="285750" y="33007"/>
                  </a:cubicBezTo>
                  <a:lnTo>
                    <a:pt x="285750" y="35547"/>
                  </a:lnTo>
                  <a:cubicBezTo>
                    <a:pt x="284467" y="35547"/>
                    <a:pt x="283210" y="35547"/>
                    <a:pt x="283210" y="36817"/>
                  </a:cubicBezTo>
                  <a:lnTo>
                    <a:pt x="283210" y="38100"/>
                  </a:lnTo>
                  <a:cubicBezTo>
                    <a:pt x="281940" y="39357"/>
                    <a:pt x="280657" y="38100"/>
                    <a:pt x="279400" y="39357"/>
                  </a:cubicBezTo>
                  <a:lnTo>
                    <a:pt x="279400" y="41897"/>
                  </a:lnTo>
                  <a:cubicBezTo>
                    <a:pt x="279400" y="41897"/>
                    <a:pt x="276860" y="40640"/>
                    <a:pt x="276860" y="41897"/>
                  </a:cubicBezTo>
                  <a:lnTo>
                    <a:pt x="276860" y="44450"/>
                  </a:lnTo>
                  <a:cubicBezTo>
                    <a:pt x="275590" y="44450"/>
                    <a:pt x="274307" y="44450"/>
                    <a:pt x="274307" y="45707"/>
                  </a:cubicBezTo>
                  <a:lnTo>
                    <a:pt x="274307" y="48247"/>
                  </a:lnTo>
                  <a:cubicBezTo>
                    <a:pt x="273050" y="48247"/>
                    <a:pt x="271767" y="46990"/>
                    <a:pt x="270510" y="48247"/>
                  </a:cubicBezTo>
                  <a:lnTo>
                    <a:pt x="270510" y="50800"/>
                  </a:lnTo>
                  <a:cubicBezTo>
                    <a:pt x="269240" y="50800"/>
                    <a:pt x="267957" y="50800"/>
                    <a:pt x="267957" y="52057"/>
                  </a:cubicBezTo>
                  <a:lnTo>
                    <a:pt x="267957" y="53340"/>
                  </a:lnTo>
                  <a:cubicBezTo>
                    <a:pt x="265417" y="54597"/>
                    <a:pt x="259067" y="53340"/>
                    <a:pt x="261607" y="57150"/>
                  </a:cubicBezTo>
                  <a:lnTo>
                    <a:pt x="261607" y="59690"/>
                  </a:lnTo>
                  <a:cubicBezTo>
                    <a:pt x="260350" y="59690"/>
                    <a:pt x="259067" y="59690"/>
                    <a:pt x="259067" y="60947"/>
                  </a:cubicBezTo>
                  <a:lnTo>
                    <a:pt x="259067" y="63500"/>
                  </a:lnTo>
                  <a:cubicBezTo>
                    <a:pt x="256540" y="63500"/>
                    <a:pt x="254000" y="62217"/>
                    <a:pt x="252717" y="63500"/>
                  </a:cubicBezTo>
                  <a:lnTo>
                    <a:pt x="252717" y="66040"/>
                  </a:lnTo>
                  <a:cubicBezTo>
                    <a:pt x="250190" y="66040"/>
                    <a:pt x="247650" y="66040"/>
                    <a:pt x="246367" y="67297"/>
                  </a:cubicBezTo>
                  <a:lnTo>
                    <a:pt x="246367" y="68567"/>
                  </a:lnTo>
                  <a:cubicBezTo>
                    <a:pt x="245110" y="69850"/>
                    <a:pt x="243840" y="68567"/>
                    <a:pt x="243840" y="69850"/>
                  </a:cubicBezTo>
                  <a:lnTo>
                    <a:pt x="243840" y="72390"/>
                  </a:lnTo>
                  <a:cubicBezTo>
                    <a:pt x="242557" y="72390"/>
                    <a:pt x="241300" y="71107"/>
                    <a:pt x="240017" y="72390"/>
                  </a:cubicBezTo>
                  <a:lnTo>
                    <a:pt x="240017" y="74917"/>
                  </a:lnTo>
                  <a:cubicBezTo>
                    <a:pt x="237490" y="74917"/>
                    <a:pt x="232410" y="73647"/>
                    <a:pt x="233667" y="78740"/>
                  </a:cubicBezTo>
                  <a:lnTo>
                    <a:pt x="233667" y="81267"/>
                  </a:lnTo>
                  <a:cubicBezTo>
                    <a:pt x="233667" y="81267"/>
                    <a:pt x="231140" y="81267"/>
                    <a:pt x="231140" y="82550"/>
                  </a:cubicBezTo>
                  <a:lnTo>
                    <a:pt x="231140" y="83807"/>
                  </a:lnTo>
                  <a:cubicBezTo>
                    <a:pt x="228600" y="85090"/>
                    <a:pt x="226060" y="83807"/>
                    <a:pt x="224790" y="85090"/>
                  </a:cubicBezTo>
                  <a:lnTo>
                    <a:pt x="224790" y="87617"/>
                  </a:lnTo>
                  <a:cubicBezTo>
                    <a:pt x="223507" y="87617"/>
                    <a:pt x="222250" y="86347"/>
                    <a:pt x="222250" y="87617"/>
                  </a:cubicBezTo>
                  <a:lnTo>
                    <a:pt x="222250" y="90157"/>
                  </a:lnTo>
                  <a:cubicBezTo>
                    <a:pt x="220967" y="90157"/>
                    <a:pt x="219710" y="90157"/>
                    <a:pt x="218440" y="91440"/>
                  </a:cubicBezTo>
                  <a:lnTo>
                    <a:pt x="218440" y="93967"/>
                  </a:lnTo>
                  <a:cubicBezTo>
                    <a:pt x="215900" y="92697"/>
                    <a:pt x="215900" y="95250"/>
                    <a:pt x="215900" y="97790"/>
                  </a:cubicBezTo>
                  <a:lnTo>
                    <a:pt x="215900" y="99047"/>
                  </a:lnTo>
                  <a:cubicBezTo>
                    <a:pt x="214617" y="100317"/>
                    <a:pt x="213360" y="99047"/>
                    <a:pt x="213360" y="100317"/>
                  </a:cubicBezTo>
                  <a:lnTo>
                    <a:pt x="213360" y="102857"/>
                  </a:lnTo>
                  <a:cubicBezTo>
                    <a:pt x="210807" y="102857"/>
                    <a:pt x="204457" y="101600"/>
                    <a:pt x="207010" y="106667"/>
                  </a:cubicBezTo>
                  <a:lnTo>
                    <a:pt x="207010" y="109207"/>
                  </a:lnTo>
                  <a:cubicBezTo>
                    <a:pt x="204457" y="109207"/>
                    <a:pt x="201917" y="107950"/>
                    <a:pt x="200660" y="109207"/>
                  </a:cubicBezTo>
                  <a:lnTo>
                    <a:pt x="200660" y="111747"/>
                  </a:lnTo>
                  <a:cubicBezTo>
                    <a:pt x="198107" y="110490"/>
                    <a:pt x="196850" y="114300"/>
                    <a:pt x="198107" y="115557"/>
                  </a:cubicBezTo>
                  <a:lnTo>
                    <a:pt x="198107" y="118097"/>
                  </a:lnTo>
                  <a:cubicBezTo>
                    <a:pt x="196850" y="118097"/>
                    <a:pt x="195567" y="116840"/>
                    <a:pt x="194310" y="118097"/>
                  </a:cubicBezTo>
                  <a:lnTo>
                    <a:pt x="194310" y="120650"/>
                  </a:lnTo>
                  <a:cubicBezTo>
                    <a:pt x="191757" y="120650"/>
                    <a:pt x="186690" y="119367"/>
                    <a:pt x="187960" y="124447"/>
                  </a:cubicBezTo>
                  <a:lnTo>
                    <a:pt x="187960" y="127000"/>
                  </a:lnTo>
                  <a:cubicBezTo>
                    <a:pt x="187960" y="127000"/>
                    <a:pt x="185407" y="127000"/>
                    <a:pt x="185407" y="128257"/>
                  </a:cubicBezTo>
                  <a:lnTo>
                    <a:pt x="185407" y="129540"/>
                  </a:lnTo>
                  <a:cubicBezTo>
                    <a:pt x="182867" y="130797"/>
                    <a:pt x="176517" y="129540"/>
                    <a:pt x="179057" y="133350"/>
                  </a:cubicBezTo>
                  <a:lnTo>
                    <a:pt x="179057" y="135890"/>
                  </a:lnTo>
                  <a:cubicBezTo>
                    <a:pt x="177800" y="135890"/>
                    <a:pt x="176517" y="135890"/>
                    <a:pt x="176517" y="137147"/>
                  </a:cubicBezTo>
                  <a:lnTo>
                    <a:pt x="176517" y="139700"/>
                  </a:lnTo>
                  <a:cubicBezTo>
                    <a:pt x="173990" y="139700"/>
                    <a:pt x="167640" y="138417"/>
                    <a:pt x="170167" y="143497"/>
                  </a:cubicBezTo>
                  <a:lnTo>
                    <a:pt x="170167" y="144767"/>
                  </a:lnTo>
                  <a:cubicBezTo>
                    <a:pt x="168910" y="146050"/>
                    <a:pt x="167640" y="144767"/>
                    <a:pt x="167640" y="146050"/>
                  </a:cubicBezTo>
                  <a:lnTo>
                    <a:pt x="167640" y="148590"/>
                  </a:lnTo>
                  <a:cubicBezTo>
                    <a:pt x="166357" y="148590"/>
                    <a:pt x="165100" y="147307"/>
                    <a:pt x="163817" y="148590"/>
                  </a:cubicBezTo>
                  <a:lnTo>
                    <a:pt x="163817" y="151117"/>
                  </a:lnTo>
                  <a:cubicBezTo>
                    <a:pt x="161290" y="149847"/>
                    <a:pt x="160007" y="153657"/>
                    <a:pt x="161290" y="154940"/>
                  </a:cubicBezTo>
                  <a:lnTo>
                    <a:pt x="161290" y="157467"/>
                  </a:lnTo>
                  <a:cubicBezTo>
                    <a:pt x="158750" y="157467"/>
                    <a:pt x="156210" y="157467"/>
                    <a:pt x="154940" y="158750"/>
                  </a:cubicBezTo>
                  <a:lnTo>
                    <a:pt x="154940" y="160007"/>
                  </a:lnTo>
                  <a:cubicBezTo>
                    <a:pt x="153657" y="161290"/>
                    <a:pt x="152400" y="160007"/>
                    <a:pt x="152400" y="161290"/>
                  </a:cubicBezTo>
                  <a:lnTo>
                    <a:pt x="152400" y="163817"/>
                  </a:lnTo>
                  <a:cubicBezTo>
                    <a:pt x="151117" y="163817"/>
                    <a:pt x="149860" y="162547"/>
                    <a:pt x="148590" y="163817"/>
                  </a:cubicBezTo>
                  <a:lnTo>
                    <a:pt x="148590" y="166357"/>
                  </a:lnTo>
                  <a:cubicBezTo>
                    <a:pt x="147307" y="166357"/>
                    <a:pt x="146050" y="166357"/>
                    <a:pt x="146050" y="167640"/>
                  </a:cubicBezTo>
                  <a:lnTo>
                    <a:pt x="146050" y="170167"/>
                  </a:lnTo>
                  <a:cubicBezTo>
                    <a:pt x="144767" y="170167"/>
                    <a:pt x="143510" y="168897"/>
                    <a:pt x="142240" y="170167"/>
                  </a:cubicBezTo>
                  <a:lnTo>
                    <a:pt x="142240" y="172707"/>
                  </a:lnTo>
                  <a:cubicBezTo>
                    <a:pt x="142240" y="172707"/>
                    <a:pt x="139700" y="172707"/>
                    <a:pt x="139700" y="173990"/>
                  </a:cubicBezTo>
                  <a:lnTo>
                    <a:pt x="139700" y="175247"/>
                  </a:lnTo>
                  <a:cubicBezTo>
                    <a:pt x="137160" y="176517"/>
                    <a:pt x="134607" y="175247"/>
                    <a:pt x="133350" y="176517"/>
                  </a:cubicBezTo>
                  <a:lnTo>
                    <a:pt x="133350" y="179057"/>
                  </a:lnTo>
                  <a:cubicBezTo>
                    <a:pt x="132067" y="179057"/>
                    <a:pt x="130810" y="177800"/>
                    <a:pt x="130810" y="179057"/>
                  </a:cubicBezTo>
                  <a:lnTo>
                    <a:pt x="130810" y="181597"/>
                  </a:lnTo>
                  <a:cubicBezTo>
                    <a:pt x="129540" y="181597"/>
                    <a:pt x="128257" y="181597"/>
                    <a:pt x="127000" y="182867"/>
                  </a:cubicBezTo>
                  <a:lnTo>
                    <a:pt x="127000" y="185407"/>
                  </a:lnTo>
                  <a:cubicBezTo>
                    <a:pt x="127000" y="185407"/>
                    <a:pt x="124460" y="184150"/>
                    <a:pt x="124460" y="185407"/>
                  </a:cubicBezTo>
                  <a:lnTo>
                    <a:pt x="124460" y="187947"/>
                  </a:lnTo>
                  <a:cubicBezTo>
                    <a:pt x="123190" y="187947"/>
                    <a:pt x="121907" y="187947"/>
                    <a:pt x="121907" y="189217"/>
                  </a:cubicBezTo>
                  <a:lnTo>
                    <a:pt x="121907" y="190500"/>
                  </a:lnTo>
                  <a:cubicBezTo>
                    <a:pt x="119367" y="191757"/>
                    <a:pt x="113017" y="190500"/>
                    <a:pt x="115557" y="194297"/>
                  </a:cubicBezTo>
                  <a:lnTo>
                    <a:pt x="115557" y="196850"/>
                  </a:lnTo>
                  <a:cubicBezTo>
                    <a:pt x="113017" y="196850"/>
                    <a:pt x="110490" y="196850"/>
                    <a:pt x="109207" y="198107"/>
                  </a:cubicBezTo>
                  <a:lnTo>
                    <a:pt x="109207" y="200647"/>
                  </a:lnTo>
                  <a:cubicBezTo>
                    <a:pt x="107950" y="200647"/>
                    <a:pt x="106667" y="199390"/>
                    <a:pt x="106667" y="200647"/>
                  </a:cubicBezTo>
                  <a:lnTo>
                    <a:pt x="106667" y="203200"/>
                  </a:lnTo>
                  <a:cubicBezTo>
                    <a:pt x="105410" y="203200"/>
                    <a:pt x="104140" y="203200"/>
                    <a:pt x="102857" y="204457"/>
                  </a:cubicBezTo>
                  <a:lnTo>
                    <a:pt x="102857" y="205740"/>
                  </a:lnTo>
                  <a:cubicBezTo>
                    <a:pt x="101600" y="206997"/>
                    <a:pt x="100317" y="205740"/>
                    <a:pt x="100317" y="206997"/>
                  </a:cubicBezTo>
                  <a:lnTo>
                    <a:pt x="100317" y="209550"/>
                  </a:lnTo>
                  <a:cubicBezTo>
                    <a:pt x="99060" y="209550"/>
                    <a:pt x="97790" y="208267"/>
                    <a:pt x="96507" y="209550"/>
                  </a:cubicBezTo>
                  <a:lnTo>
                    <a:pt x="96507" y="212090"/>
                  </a:lnTo>
                  <a:cubicBezTo>
                    <a:pt x="96507" y="212090"/>
                    <a:pt x="93967" y="212090"/>
                    <a:pt x="93967" y="213347"/>
                  </a:cubicBezTo>
                  <a:lnTo>
                    <a:pt x="93967" y="214617"/>
                  </a:lnTo>
                  <a:lnTo>
                    <a:pt x="15240" y="214617"/>
                  </a:lnTo>
                  <a:lnTo>
                    <a:pt x="15240" y="206997"/>
                  </a:lnTo>
                  <a:cubicBezTo>
                    <a:pt x="13957" y="205740"/>
                    <a:pt x="11417" y="206997"/>
                    <a:pt x="8890" y="205740"/>
                  </a:cubicBezTo>
                  <a:lnTo>
                    <a:pt x="8890" y="204457"/>
                  </a:lnTo>
                  <a:cubicBezTo>
                    <a:pt x="6350" y="203200"/>
                    <a:pt x="3810" y="203200"/>
                    <a:pt x="0" y="203200"/>
                  </a:cubicBezTo>
                  <a:lnTo>
                    <a:pt x="0" y="194297"/>
                  </a:lnTo>
                  <a:cubicBezTo>
                    <a:pt x="3810" y="194297"/>
                    <a:pt x="6350" y="195567"/>
                    <a:pt x="8890" y="194297"/>
                  </a:cubicBezTo>
                  <a:lnTo>
                    <a:pt x="8890" y="191757"/>
                  </a:lnTo>
                  <a:cubicBezTo>
                    <a:pt x="11417" y="191757"/>
                    <a:pt x="13957" y="191757"/>
                    <a:pt x="15240" y="190500"/>
                  </a:cubicBezTo>
                  <a:lnTo>
                    <a:pt x="15240" y="189217"/>
                  </a:lnTo>
                  <a:cubicBezTo>
                    <a:pt x="17767" y="187947"/>
                    <a:pt x="20307" y="189217"/>
                    <a:pt x="21590" y="187947"/>
                  </a:cubicBezTo>
                  <a:lnTo>
                    <a:pt x="21590" y="185407"/>
                  </a:lnTo>
                  <a:cubicBezTo>
                    <a:pt x="22860" y="185407"/>
                    <a:pt x="24117" y="186690"/>
                    <a:pt x="24117" y="185407"/>
                  </a:cubicBezTo>
                  <a:lnTo>
                    <a:pt x="24117" y="182867"/>
                  </a:lnTo>
                  <a:cubicBezTo>
                    <a:pt x="25400" y="182867"/>
                    <a:pt x="26657" y="182867"/>
                    <a:pt x="27940" y="181597"/>
                  </a:cubicBezTo>
                  <a:lnTo>
                    <a:pt x="27940" y="179057"/>
                  </a:lnTo>
                  <a:cubicBezTo>
                    <a:pt x="29210" y="179057"/>
                    <a:pt x="31750" y="180340"/>
                    <a:pt x="34290" y="179057"/>
                  </a:cubicBezTo>
                  <a:lnTo>
                    <a:pt x="34290" y="176517"/>
                  </a:lnTo>
                  <a:cubicBezTo>
                    <a:pt x="35560" y="176517"/>
                    <a:pt x="38100" y="176517"/>
                    <a:pt x="39357" y="175247"/>
                  </a:cubicBezTo>
                  <a:lnTo>
                    <a:pt x="39357" y="173990"/>
                  </a:lnTo>
                  <a:cubicBezTo>
                    <a:pt x="40640" y="172707"/>
                    <a:pt x="41910" y="173990"/>
                    <a:pt x="43167" y="172707"/>
                  </a:cubicBezTo>
                  <a:lnTo>
                    <a:pt x="43167" y="170167"/>
                  </a:lnTo>
                  <a:cubicBezTo>
                    <a:pt x="43167" y="170167"/>
                    <a:pt x="45707" y="171450"/>
                    <a:pt x="45707" y="170167"/>
                  </a:cubicBezTo>
                  <a:lnTo>
                    <a:pt x="45707" y="167640"/>
                  </a:lnTo>
                  <a:cubicBezTo>
                    <a:pt x="48260" y="167640"/>
                    <a:pt x="50800" y="167640"/>
                    <a:pt x="52057" y="166357"/>
                  </a:cubicBezTo>
                  <a:lnTo>
                    <a:pt x="52057" y="163817"/>
                  </a:lnTo>
                  <a:cubicBezTo>
                    <a:pt x="53340" y="163817"/>
                    <a:pt x="54610" y="165100"/>
                    <a:pt x="54610" y="163817"/>
                  </a:cubicBezTo>
                  <a:lnTo>
                    <a:pt x="54610" y="161290"/>
                  </a:lnTo>
                  <a:cubicBezTo>
                    <a:pt x="57150" y="161290"/>
                    <a:pt x="63500" y="162547"/>
                    <a:pt x="60960" y="157467"/>
                  </a:cubicBezTo>
                  <a:lnTo>
                    <a:pt x="60960" y="154940"/>
                  </a:lnTo>
                  <a:cubicBezTo>
                    <a:pt x="63500" y="154940"/>
                    <a:pt x="66040" y="156197"/>
                    <a:pt x="67310" y="154940"/>
                  </a:cubicBezTo>
                  <a:lnTo>
                    <a:pt x="67310" y="152400"/>
                  </a:lnTo>
                  <a:cubicBezTo>
                    <a:pt x="69850" y="153657"/>
                    <a:pt x="71107" y="149847"/>
                    <a:pt x="69850" y="148590"/>
                  </a:cubicBezTo>
                  <a:lnTo>
                    <a:pt x="69850" y="146050"/>
                  </a:lnTo>
                  <a:cubicBezTo>
                    <a:pt x="71107" y="146050"/>
                    <a:pt x="72390" y="146050"/>
                    <a:pt x="73660" y="144767"/>
                  </a:cubicBezTo>
                  <a:lnTo>
                    <a:pt x="73660" y="143497"/>
                  </a:lnTo>
                  <a:cubicBezTo>
                    <a:pt x="73660" y="142240"/>
                    <a:pt x="76200" y="143497"/>
                    <a:pt x="76200" y="142240"/>
                  </a:cubicBezTo>
                  <a:lnTo>
                    <a:pt x="76200" y="139700"/>
                  </a:lnTo>
                  <a:lnTo>
                    <a:pt x="78740" y="139700"/>
                  </a:lnTo>
                  <a:cubicBezTo>
                    <a:pt x="80010" y="137147"/>
                    <a:pt x="78740" y="133350"/>
                    <a:pt x="80010" y="130797"/>
                  </a:cubicBezTo>
                  <a:cubicBezTo>
                    <a:pt x="80010" y="130797"/>
                    <a:pt x="81267" y="130797"/>
                    <a:pt x="82550" y="129540"/>
                  </a:cubicBezTo>
                  <a:lnTo>
                    <a:pt x="82550" y="128257"/>
                  </a:lnTo>
                  <a:cubicBezTo>
                    <a:pt x="83807" y="127000"/>
                    <a:pt x="85090" y="128257"/>
                    <a:pt x="85090" y="127000"/>
                  </a:cubicBezTo>
                  <a:lnTo>
                    <a:pt x="85090" y="124447"/>
                  </a:lnTo>
                  <a:lnTo>
                    <a:pt x="87617" y="124447"/>
                  </a:lnTo>
                  <a:cubicBezTo>
                    <a:pt x="88900" y="121907"/>
                    <a:pt x="88900" y="118097"/>
                    <a:pt x="88900" y="115557"/>
                  </a:cubicBezTo>
                  <a:cubicBezTo>
                    <a:pt x="88900" y="115557"/>
                    <a:pt x="91440" y="115557"/>
                    <a:pt x="91440" y="114300"/>
                  </a:cubicBezTo>
                  <a:lnTo>
                    <a:pt x="91440" y="113017"/>
                  </a:lnTo>
                  <a:lnTo>
                    <a:pt x="93967" y="113017"/>
                  </a:lnTo>
                  <a:cubicBezTo>
                    <a:pt x="95250" y="109207"/>
                    <a:pt x="93967" y="104140"/>
                    <a:pt x="95250" y="100317"/>
                  </a:cubicBezTo>
                  <a:cubicBezTo>
                    <a:pt x="92710" y="99047"/>
                    <a:pt x="90157" y="100317"/>
                    <a:pt x="88900" y="99047"/>
                  </a:cubicBezTo>
                  <a:cubicBezTo>
                    <a:pt x="88900" y="99047"/>
                    <a:pt x="88900" y="96507"/>
                    <a:pt x="87617" y="96507"/>
                  </a:cubicBezTo>
                  <a:lnTo>
                    <a:pt x="85090" y="96507"/>
                  </a:lnTo>
                  <a:cubicBezTo>
                    <a:pt x="85090" y="95250"/>
                    <a:pt x="86360" y="93967"/>
                    <a:pt x="85090" y="93967"/>
                  </a:cubicBezTo>
                  <a:lnTo>
                    <a:pt x="82550" y="93967"/>
                  </a:lnTo>
                  <a:lnTo>
                    <a:pt x="82550" y="85090"/>
                  </a:lnTo>
                  <a:cubicBezTo>
                    <a:pt x="85090" y="85090"/>
                    <a:pt x="87617" y="85090"/>
                    <a:pt x="88900" y="83807"/>
                  </a:cubicBezTo>
                  <a:lnTo>
                    <a:pt x="88900" y="82550"/>
                  </a:lnTo>
                  <a:cubicBezTo>
                    <a:pt x="90157" y="81267"/>
                    <a:pt x="92710" y="82550"/>
                    <a:pt x="95250" y="81267"/>
                  </a:cubicBezTo>
                  <a:lnTo>
                    <a:pt x="95250" y="78740"/>
                  </a:lnTo>
                  <a:cubicBezTo>
                    <a:pt x="95250" y="78740"/>
                    <a:pt x="96507" y="79997"/>
                    <a:pt x="97790" y="78740"/>
                  </a:cubicBezTo>
                  <a:lnTo>
                    <a:pt x="97790" y="76200"/>
                  </a:lnTo>
                  <a:cubicBezTo>
                    <a:pt x="100317" y="76200"/>
                    <a:pt x="102857" y="76200"/>
                    <a:pt x="104140" y="74917"/>
                  </a:cubicBezTo>
                  <a:lnTo>
                    <a:pt x="104140" y="72390"/>
                  </a:lnTo>
                  <a:cubicBezTo>
                    <a:pt x="104140" y="72390"/>
                    <a:pt x="106667" y="73647"/>
                    <a:pt x="106667" y="72390"/>
                  </a:cubicBezTo>
                  <a:lnTo>
                    <a:pt x="106667" y="69850"/>
                  </a:lnTo>
                  <a:cubicBezTo>
                    <a:pt x="107950" y="69850"/>
                    <a:pt x="109207" y="69850"/>
                    <a:pt x="110490" y="68567"/>
                  </a:cubicBezTo>
                  <a:lnTo>
                    <a:pt x="110490" y="67297"/>
                  </a:lnTo>
                  <a:cubicBezTo>
                    <a:pt x="111760" y="66040"/>
                    <a:pt x="114300" y="67297"/>
                    <a:pt x="115557" y="66040"/>
                  </a:cubicBezTo>
                  <a:lnTo>
                    <a:pt x="115557" y="63500"/>
                  </a:lnTo>
                  <a:cubicBezTo>
                    <a:pt x="116840" y="63500"/>
                    <a:pt x="118110" y="64757"/>
                    <a:pt x="119367" y="63500"/>
                  </a:cubicBezTo>
                  <a:lnTo>
                    <a:pt x="119367" y="60947"/>
                  </a:lnTo>
                  <a:cubicBezTo>
                    <a:pt x="119367" y="60947"/>
                    <a:pt x="121907" y="60947"/>
                    <a:pt x="121907" y="59690"/>
                  </a:cubicBezTo>
                  <a:lnTo>
                    <a:pt x="121907" y="57150"/>
                  </a:lnTo>
                  <a:cubicBezTo>
                    <a:pt x="123190" y="57150"/>
                    <a:pt x="124460" y="58407"/>
                    <a:pt x="125717" y="57150"/>
                  </a:cubicBezTo>
                  <a:lnTo>
                    <a:pt x="125717" y="54597"/>
                  </a:lnTo>
                  <a:cubicBezTo>
                    <a:pt x="127000" y="54597"/>
                    <a:pt x="129540" y="54597"/>
                    <a:pt x="130810" y="53340"/>
                  </a:cubicBezTo>
                  <a:lnTo>
                    <a:pt x="130810" y="52057"/>
                  </a:lnTo>
                  <a:cubicBezTo>
                    <a:pt x="132067" y="50800"/>
                    <a:pt x="133350" y="52057"/>
                    <a:pt x="134607" y="50800"/>
                  </a:cubicBezTo>
                  <a:lnTo>
                    <a:pt x="134607" y="48247"/>
                  </a:lnTo>
                  <a:cubicBezTo>
                    <a:pt x="134607" y="48247"/>
                    <a:pt x="137160" y="49517"/>
                    <a:pt x="137160" y="48247"/>
                  </a:cubicBezTo>
                  <a:lnTo>
                    <a:pt x="137160" y="45707"/>
                  </a:lnTo>
                  <a:cubicBezTo>
                    <a:pt x="139700" y="45707"/>
                    <a:pt x="142240" y="45707"/>
                    <a:pt x="143510" y="44450"/>
                  </a:cubicBezTo>
                  <a:lnTo>
                    <a:pt x="143510" y="41897"/>
                  </a:lnTo>
                  <a:cubicBezTo>
                    <a:pt x="144767" y="41897"/>
                    <a:pt x="146050" y="43167"/>
                    <a:pt x="146050" y="41897"/>
                  </a:cubicBezTo>
                  <a:lnTo>
                    <a:pt x="146050" y="39357"/>
                  </a:lnTo>
                  <a:cubicBezTo>
                    <a:pt x="148590" y="39357"/>
                    <a:pt x="151117" y="39357"/>
                    <a:pt x="152400" y="38100"/>
                  </a:cubicBezTo>
                  <a:lnTo>
                    <a:pt x="152400" y="36817"/>
                  </a:lnTo>
                  <a:lnTo>
                    <a:pt x="161290" y="36817"/>
                  </a:lnTo>
                  <a:cubicBezTo>
                    <a:pt x="161290" y="40640"/>
                    <a:pt x="160007" y="44450"/>
                    <a:pt x="161290" y="48247"/>
                  </a:cubicBezTo>
                  <a:lnTo>
                    <a:pt x="163817" y="48247"/>
                  </a:lnTo>
                  <a:lnTo>
                    <a:pt x="163817" y="50800"/>
                  </a:lnTo>
                  <a:cubicBezTo>
                    <a:pt x="166357" y="52057"/>
                    <a:pt x="171450" y="52057"/>
                    <a:pt x="173990" y="50800"/>
                  </a:cubicBezTo>
                  <a:lnTo>
                    <a:pt x="173990" y="48247"/>
                  </a:lnTo>
                  <a:cubicBezTo>
                    <a:pt x="176517" y="48247"/>
                    <a:pt x="181610" y="49517"/>
                    <a:pt x="180340" y="44450"/>
                  </a:cubicBezTo>
                  <a:lnTo>
                    <a:pt x="180340" y="41897"/>
                  </a:lnTo>
                  <a:cubicBezTo>
                    <a:pt x="180340" y="41897"/>
                    <a:pt x="182867" y="43167"/>
                    <a:pt x="182867" y="41897"/>
                  </a:cubicBezTo>
                  <a:lnTo>
                    <a:pt x="182867" y="39357"/>
                  </a:lnTo>
                  <a:cubicBezTo>
                    <a:pt x="184150" y="39357"/>
                    <a:pt x="185407" y="39357"/>
                    <a:pt x="186690" y="38100"/>
                  </a:cubicBezTo>
                  <a:lnTo>
                    <a:pt x="186690" y="36817"/>
                  </a:lnTo>
                  <a:cubicBezTo>
                    <a:pt x="186690" y="35547"/>
                    <a:pt x="187960" y="36817"/>
                    <a:pt x="189217" y="35547"/>
                  </a:cubicBezTo>
                  <a:lnTo>
                    <a:pt x="189217" y="33007"/>
                  </a:lnTo>
                  <a:cubicBezTo>
                    <a:pt x="190500" y="33007"/>
                    <a:pt x="191757" y="34290"/>
                    <a:pt x="191757" y="33007"/>
                  </a:cubicBezTo>
                  <a:lnTo>
                    <a:pt x="191757" y="30467"/>
                  </a:lnTo>
                  <a:cubicBezTo>
                    <a:pt x="193040" y="30467"/>
                    <a:pt x="194310" y="30467"/>
                    <a:pt x="195567" y="29197"/>
                  </a:cubicBezTo>
                  <a:lnTo>
                    <a:pt x="195567" y="26657"/>
                  </a:lnTo>
                  <a:cubicBezTo>
                    <a:pt x="195567" y="26657"/>
                    <a:pt x="198107" y="27940"/>
                    <a:pt x="198107" y="26657"/>
                  </a:cubicBezTo>
                  <a:lnTo>
                    <a:pt x="198107" y="24117"/>
                  </a:lnTo>
                  <a:cubicBezTo>
                    <a:pt x="199390" y="24117"/>
                    <a:pt x="200660" y="24117"/>
                    <a:pt x="201917" y="22847"/>
                  </a:cubicBezTo>
                  <a:lnTo>
                    <a:pt x="201917" y="21590"/>
                  </a:lnTo>
                  <a:cubicBezTo>
                    <a:pt x="201917" y="20307"/>
                    <a:pt x="203200" y="21590"/>
                    <a:pt x="204457" y="20307"/>
                  </a:cubicBezTo>
                  <a:lnTo>
                    <a:pt x="204457" y="17767"/>
                  </a:lnTo>
                  <a:cubicBezTo>
                    <a:pt x="205740" y="17767"/>
                    <a:pt x="207010" y="19050"/>
                    <a:pt x="207010" y="17767"/>
                  </a:cubicBezTo>
                  <a:lnTo>
                    <a:pt x="207010" y="15240"/>
                  </a:lnTo>
                  <a:cubicBezTo>
                    <a:pt x="208267" y="15240"/>
                    <a:pt x="209550" y="15240"/>
                    <a:pt x="210807" y="13957"/>
                  </a:cubicBezTo>
                  <a:lnTo>
                    <a:pt x="210807" y="11417"/>
                  </a:lnTo>
                  <a:cubicBezTo>
                    <a:pt x="212090" y="11417"/>
                    <a:pt x="214617" y="12700"/>
                    <a:pt x="217157" y="11417"/>
                  </a:cubicBezTo>
                  <a:lnTo>
                    <a:pt x="217157" y="8890"/>
                  </a:lnTo>
                  <a:cubicBezTo>
                    <a:pt x="217157" y="8890"/>
                    <a:pt x="218440" y="8890"/>
                    <a:pt x="219710" y="7607"/>
                  </a:cubicBezTo>
                  <a:lnTo>
                    <a:pt x="219710" y="6350"/>
                  </a:lnTo>
                  <a:cubicBezTo>
                    <a:pt x="222250" y="5067"/>
                    <a:pt x="223507" y="6350"/>
                    <a:pt x="226060" y="5067"/>
                  </a:cubicBezTo>
                  <a:lnTo>
                    <a:pt x="226060" y="2540"/>
                  </a:lnTo>
                  <a:cubicBezTo>
                    <a:pt x="227317" y="3797"/>
                    <a:pt x="229857" y="1257"/>
                    <a:pt x="2286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1" name="Shape 81"/>
            <p:cNvSpPr/>
            <p:nvPr/>
          </p:nvSpPr>
          <p:spPr>
            <a:xfrm>
              <a:off x="2931163" y="1851419"/>
              <a:ext cx="173990" cy="147320"/>
            </a:xfrm>
            <a:custGeom>
              <a:avLst/>
              <a:gdLst/>
              <a:ahLst/>
              <a:cxnLst/>
              <a:rect l="0" t="0" r="0" b="0"/>
              <a:pathLst>
                <a:path w="173990" h="147320">
                  <a:moveTo>
                    <a:pt x="149860" y="0"/>
                  </a:moveTo>
                  <a:lnTo>
                    <a:pt x="173990" y="0"/>
                  </a:lnTo>
                  <a:lnTo>
                    <a:pt x="173990" y="11443"/>
                  </a:lnTo>
                  <a:cubicBezTo>
                    <a:pt x="170180" y="10160"/>
                    <a:pt x="170180" y="12700"/>
                    <a:pt x="170180" y="15253"/>
                  </a:cubicBezTo>
                  <a:lnTo>
                    <a:pt x="170180" y="16510"/>
                  </a:lnTo>
                  <a:cubicBezTo>
                    <a:pt x="168910" y="17793"/>
                    <a:pt x="167640" y="16510"/>
                    <a:pt x="167640" y="17793"/>
                  </a:cubicBezTo>
                  <a:lnTo>
                    <a:pt x="167640" y="20320"/>
                  </a:lnTo>
                  <a:cubicBezTo>
                    <a:pt x="166383" y="20320"/>
                    <a:pt x="165100" y="19050"/>
                    <a:pt x="163830" y="20320"/>
                  </a:cubicBezTo>
                  <a:lnTo>
                    <a:pt x="163830" y="22860"/>
                  </a:lnTo>
                  <a:cubicBezTo>
                    <a:pt x="163830" y="22860"/>
                    <a:pt x="161290" y="22860"/>
                    <a:pt x="161290" y="24143"/>
                  </a:cubicBezTo>
                  <a:lnTo>
                    <a:pt x="161290" y="26670"/>
                  </a:lnTo>
                  <a:cubicBezTo>
                    <a:pt x="158750" y="26670"/>
                    <a:pt x="152400" y="25400"/>
                    <a:pt x="154940" y="30493"/>
                  </a:cubicBezTo>
                  <a:lnTo>
                    <a:pt x="154940" y="31750"/>
                  </a:lnTo>
                  <a:cubicBezTo>
                    <a:pt x="153683" y="33020"/>
                    <a:pt x="152400" y="31750"/>
                    <a:pt x="152400" y="33020"/>
                  </a:cubicBezTo>
                  <a:lnTo>
                    <a:pt x="152400" y="35560"/>
                  </a:lnTo>
                  <a:cubicBezTo>
                    <a:pt x="151130" y="35560"/>
                    <a:pt x="149860" y="34303"/>
                    <a:pt x="148590" y="35560"/>
                  </a:cubicBezTo>
                  <a:lnTo>
                    <a:pt x="148590" y="38100"/>
                  </a:lnTo>
                  <a:cubicBezTo>
                    <a:pt x="148590" y="38100"/>
                    <a:pt x="146050" y="38100"/>
                    <a:pt x="146050" y="39370"/>
                  </a:cubicBezTo>
                  <a:lnTo>
                    <a:pt x="146050" y="41910"/>
                  </a:lnTo>
                  <a:cubicBezTo>
                    <a:pt x="144780" y="41910"/>
                    <a:pt x="143510" y="40653"/>
                    <a:pt x="143510" y="41910"/>
                  </a:cubicBezTo>
                  <a:lnTo>
                    <a:pt x="143510" y="44450"/>
                  </a:lnTo>
                  <a:cubicBezTo>
                    <a:pt x="142240" y="44450"/>
                    <a:pt x="140983" y="44450"/>
                    <a:pt x="139700" y="45720"/>
                  </a:cubicBezTo>
                  <a:lnTo>
                    <a:pt x="139700" y="47003"/>
                  </a:lnTo>
                  <a:cubicBezTo>
                    <a:pt x="137160" y="45720"/>
                    <a:pt x="135890" y="49543"/>
                    <a:pt x="137160" y="50800"/>
                  </a:cubicBezTo>
                  <a:lnTo>
                    <a:pt x="137160" y="53353"/>
                  </a:lnTo>
                  <a:cubicBezTo>
                    <a:pt x="134633" y="53353"/>
                    <a:pt x="132080" y="53353"/>
                    <a:pt x="130810" y="54610"/>
                  </a:cubicBezTo>
                  <a:lnTo>
                    <a:pt x="130810" y="57150"/>
                  </a:lnTo>
                  <a:cubicBezTo>
                    <a:pt x="129540" y="57150"/>
                    <a:pt x="128283" y="55893"/>
                    <a:pt x="128283" y="57150"/>
                  </a:cubicBezTo>
                  <a:lnTo>
                    <a:pt x="128283" y="59703"/>
                  </a:lnTo>
                  <a:cubicBezTo>
                    <a:pt x="127000" y="59703"/>
                    <a:pt x="125730" y="59703"/>
                    <a:pt x="124460" y="60960"/>
                  </a:cubicBezTo>
                  <a:lnTo>
                    <a:pt x="124460" y="62243"/>
                  </a:lnTo>
                  <a:cubicBezTo>
                    <a:pt x="123190" y="63500"/>
                    <a:pt x="121933" y="62243"/>
                    <a:pt x="121933" y="63500"/>
                  </a:cubicBezTo>
                  <a:lnTo>
                    <a:pt x="121933" y="66053"/>
                  </a:lnTo>
                  <a:cubicBezTo>
                    <a:pt x="120650" y="66053"/>
                    <a:pt x="119380" y="64770"/>
                    <a:pt x="118110" y="66053"/>
                  </a:cubicBezTo>
                  <a:lnTo>
                    <a:pt x="118110" y="68593"/>
                  </a:lnTo>
                  <a:cubicBezTo>
                    <a:pt x="118110" y="68593"/>
                    <a:pt x="115583" y="68593"/>
                    <a:pt x="115583" y="69850"/>
                  </a:cubicBezTo>
                  <a:lnTo>
                    <a:pt x="115583" y="72403"/>
                  </a:lnTo>
                  <a:cubicBezTo>
                    <a:pt x="114300" y="72403"/>
                    <a:pt x="113030" y="71120"/>
                    <a:pt x="113030" y="72403"/>
                  </a:cubicBezTo>
                  <a:lnTo>
                    <a:pt x="113030" y="74943"/>
                  </a:lnTo>
                  <a:cubicBezTo>
                    <a:pt x="111760" y="74943"/>
                    <a:pt x="110490" y="74943"/>
                    <a:pt x="109233" y="76200"/>
                  </a:cubicBezTo>
                  <a:lnTo>
                    <a:pt x="109233" y="77470"/>
                  </a:lnTo>
                  <a:cubicBezTo>
                    <a:pt x="106680" y="76200"/>
                    <a:pt x="105410" y="80010"/>
                    <a:pt x="106680" y="81293"/>
                  </a:cubicBezTo>
                  <a:lnTo>
                    <a:pt x="106680" y="83820"/>
                  </a:lnTo>
                  <a:lnTo>
                    <a:pt x="104140" y="83820"/>
                  </a:lnTo>
                  <a:cubicBezTo>
                    <a:pt x="102883" y="86360"/>
                    <a:pt x="102883" y="90170"/>
                    <a:pt x="102883" y="92710"/>
                  </a:cubicBezTo>
                  <a:cubicBezTo>
                    <a:pt x="104140" y="93993"/>
                    <a:pt x="106680" y="93993"/>
                    <a:pt x="109233" y="93993"/>
                  </a:cubicBezTo>
                  <a:lnTo>
                    <a:pt x="109233" y="96520"/>
                  </a:lnTo>
                  <a:cubicBezTo>
                    <a:pt x="115583" y="97803"/>
                    <a:pt x="123190" y="96520"/>
                    <a:pt x="130810" y="96520"/>
                  </a:cubicBezTo>
                  <a:lnTo>
                    <a:pt x="130810" y="102870"/>
                  </a:lnTo>
                  <a:cubicBezTo>
                    <a:pt x="129540" y="102870"/>
                    <a:pt x="128283" y="101600"/>
                    <a:pt x="128283" y="102870"/>
                  </a:cubicBezTo>
                  <a:lnTo>
                    <a:pt x="128283" y="105410"/>
                  </a:lnTo>
                  <a:cubicBezTo>
                    <a:pt x="127000" y="105410"/>
                    <a:pt x="125730" y="105410"/>
                    <a:pt x="124460" y="106693"/>
                  </a:cubicBezTo>
                  <a:lnTo>
                    <a:pt x="124460" y="107950"/>
                  </a:lnTo>
                  <a:cubicBezTo>
                    <a:pt x="121933" y="109220"/>
                    <a:pt x="119380" y="107950"/>
                    <a:pt x="118110" y="109220"/>
                  </a:cubicBezTo>
                  <a:lnTo>
                    <a:pt x="118110" y="111760"/>
                  </a:lnTo>
                  <a:cubicBezTo>
                    <a:pt x="118110" y="111760"/>
                    <a:pt x="115583" y="110503"/>
                    <a:pt x="115583" y="111760"/>
                  </a:cubicBezTo>
                  <a:lnTo>
                    <a:pt x="115583" y="114300"/>
                  </a:lnTo>
                  <a:cubicBezTo>
                    <a:pt x="113030" y="114300"/>
                    <a:pt x="110490" y="114300"/>
                    <a:pt x="109233" y="115570"/>
                  </a:cubicBezTo>
                  <a:lnTo>
                    <a:pt x="109233" y="118110"/>
                  </a:lnTo>
                  <a:cubicBezTo>
                    <a:pt x="107950" y="118110"/>
                    <a:pt x="106680" y="116853"/>
                    <a:pt x="106680" y="118110"/>
                  </a:cubicBezTo>
                  <a:lnTo>
                    <a:pt x="106680" y="120650"/>
                  </a:lnTo>
                  <a:cubicBezTo>
                    <a:pt x="104140" y="120650"/>
                    <a:pt x="101600" y="120650"/>
                    <a:pt x="100330" y="121920"/>
                  </a:cubicBezTo>
                  <a:lnTo>
                    <a:pt x="100330" y="123203"/>
                  </a:lnTo>
                  <a:cubicBezTo>
                    <a:pt x="99060" y="124460"/>
                    <a:pt x="97790" y="123203"/>
                    <a:pt x="97790" y="124460"/>
                  </a:cubicBezTo>
                  <a:lnTo>
                    <a:pt x="97790" y="127000"/>
                  </a:lnTo>
                  <a:cubicBezTo>
                    <a:pt x="95250" y="127000"/>
                    <a:pt x="92710" y="125743"/>
                    <a:pt x="91440" y="127000"/>
                  </a:cubicBezTo>
                  <a:lnTo>
                    <a:pt x="91440" y="129553"/>
                  </a:lnTo>
                  <a:cubicBezTo>
                    <a:pt x="88900" y="129553"/>
                    <a:pt x="86360" y="129553"/>
                    <a:pt x="85090" y="130810"/>
                  </a:cubicBezTo>
                  <a:lnTo>
                    <a:pt x="85090" y="133350"/>
                  </a:lnTo>
                  <a:cubicBezTo>
                    <a:pt x="83833" y="133350"/>
                    <a:pt x="82550" y="132093"/>
                    <a:pt x="82550" y="133350"/>
                  </a:cubicBezTo>
                  <a:lnTo>
                    <a:pt x="82550" y="135903"/>
                  </a:lnTo>
                  <a:cubicBezTo>
                    <a:pt x="80010" y="135903"/>
                    <a:pt x="77483" y="135903"/>
                    <a:pt x="76200" y="137160"/>
                  </a:cubicBezTo>
                  <a:lnTo>
                    <a:pt x="76200" y="138443"/>
                  </a:lnTo>
                  <a:cubicBezTo>
                    <a:pt x="72390" y="139700"/>
                    <a:pt x="69850" y="138443"/>
                    <a:pt x="67310" y="139700"/>
                  </a:cubicBezTo>
                  <a:lnTo>
                    <a:pt x="67310" y="142253"/>
                  </a:lnTo>
                  <a:cubicBezTo>
                    <a:pt x="66040" y="142253"/>
                    <a:pt x="64783" y="140970"/>
                    <a:pt x="63500" y="142253"/>
                  </a:cubicBezTo>
                  <a:lnTo>
                    <a:pt x="63500" y="144793"/>
                  </a:lnTo>
                  <a:cubicBezTo>
                    <a:pt x="60960" y="144793"/>
                    <a:pt x="57150" y="144793"/>
                    <a:pt x="54610" y="146050"/>
                  </a:cubicBezTo>
                  <a:lnTo>
                    <a:pt x="54610" y="147320"/>
                  </a:lnTo>
                  <a:lnTo>
                    <a:pt x="0" y="147320"/>
                  </a:lnTo>
                  <a:lnTo>
                    <a:pt x="0" y="146050"/>
                  </a:lnTo>
                  <a:cubicBezTo>
                    <a:pt x="1283" y="146050"/>
                    <a:pt x="2540" y="146050"/>
                    <a:pt x="3810" y="144793"/>
                  </a:cubicBezTo>
                  <a:lnTo>
                    <a:pt x="3810" y="142253"/>
                  </a:lnTo>
                  <a:cubicBezTo>
                    <a:pt x="5080" y="142253"/>
                    <a:pt x="7633" y="143510"/>
                    <a:pt x="10160" y="142253"/>
                  </a:cubicBezTo>
                  <a:lnTo>
                    <a:pt x="10160" y="139700"/>
                  </a:lnTo>
                  <a:cubicBezTo>
                    <a:pt x="10160" y="139700"/>
                    <a:pt x="11430" y="139700"/>
                    <a:pt x="12700" y="138443"/>
                  </a:cubicBezTo>
                  <a:lnTo>
                    <a:pt x="12700" y="137160"/>
                  </a:lnTo>
                  <a:cubicBezTo>
                    <a:pt x="15240" y="135903"/>
                    <a:pt x="20333" y="138443"/>
                    <a:pt x="19050" y="133350"/>
                  </a:cubicBezTo>
                  <a:lnTo>
                    <a:pt x="19050" y="130810"/>
                  </a:lnTo>
                  <a:cubicBezTo>
                    <a:pt x="20333" y="130810"/>
                    <a:pt x="22860" y="130810"/>
                    <a:pt x="25400" y="129553"/>
                  </a:cubicBezTo>
                  <a:lnTo>
                    <a:pt x="25400" y="127000"/>
                  </a:lnTo>
                  <a:cubicBezTo>
                    <a:pt x="25400" y="127000"/>
                    <a:pt x="26683" y="128270"/>
                    <a:pt x="27940" y="127000"/>
                  </a:cubicBezTo>
                  <a:lnTo>
                    <a:pt x="27940" y="124460"/>
                  </a:lnTo>
                  <a:cubicBezTo>
                    <a:pt x="29210" y="124460"/>
                    <a:pt x="30480" y="124460"/>
                    <a:pt x="30480" y="123203"/>
                  </a:cubicBezTo>
                  <a:lnTo>
                    <a:pt x="30480" y="121920"/>
                  </a:lnTo>
                  <a:cubicBezTo>
                    <a:pt x="31750" y="120650"/>
                    <a:pt x="33033" y="121920"/>
                    <a:pt x="34290" y="120650"/>
                  </a:cubicBezTo>
                  <a:lnTo>
                    <a:pt x="34290" y="118110"/>
                  </a:lnTo>
                  <a:cubicBezTo>
                    <a:pt x="34290" y="118110"/>
                    <a:pt x="36830" y="119393"/>
                    <a:pt x="36830" y="118110"/>
                  </a:cubicBezTo>
                  <a:lnTo>
                    <a:pt x="36830" y="115570"/>
                  </a:lnTo>
                  <a:cubicBezTo>
                    <a:pt x="38100" y="115570"/>
                    <a:pt x="39383" y="115570"/>
                    <a:pt x="40640" y="114300"/>
                  </a:cubicBezTo>
                  <a:lnTo>
                    <a:pt x="40640" y="111760"/>
                  </a:lnTo>
                  <a:cubicBezTo>
                    <a:pt x="40640" y="111760"/>
                    <a:pt x="41910" y="113043"/>
                    <a:pt x="43180" y="111760"/>
                  </a:cubicBezTo>
                  <a:lnTo>
                    <a:pt x="43180" y="109220"/>
                  </a:lnTo>
                  <a:cubicBezTo>
                    <a:pt x="44450" y="109220"/>
                    <a:pt x="45733" y="109220"/>
                    <a:pt x="45733" y="107950"/>
                  </a:cubicBezTo>
                  <a:lnTo>
                    <a:pt x="45733" y="106693"/>
                  </a:lnTo>
                  <a:cubicBezTo>
                    <a:pt x="46990" y="105410"/>
                    <a:pt x="48260" y="106693"/>
                    <a:pt x="49530" y="105410"/>
                  </a:cubicBezTo>
                  <a:lnTo>
                    <a:pt x="49530" y="102870"/>
                  </a:lnTo>
                  <a:cubicBezTo>
                    <a:pt x="49530" y="102870"/>
                    <a:pt x="52083" y="104153"/>
                    <a:pt x="52083" y="102870"/>
                  </a:cubicBezTo>
                  <a:lnTo>
                    <a:pt x="52083" y="100343"/>
                  </a:lnTo>
                  <a:cubicBezTo>
                    <a:pt x="53340" y="100343"/>
                    <a:pt x="54610" y="100343"/>
                    <a:pt x="55880" y="99060"/>
                  </a:cubicBezTo>
                  <a:lnTo>
                    <a:pt x="55880" y="96520"/>
                  </a:lnTo>
                  <a:cubicBezTo>
                    <a:pt x="55880" y="96520"/>
                    <a:pt x="57150" y="97803"/>
                    <a:pt x="58433" y="96520"/>
                  </a:cubicBezTo>
                  <a:lnTo>
                    <a:pt x="58433" y="93993"/>
                  </a:lnTo>
                  <a:cubicBezTo>
                    <a:pt x="59690" y="93993"/>
                    <a:pt x="60960" y="93993"/>
                    <a:pt x="60960" y="92710"/>
                  </a:cubicBezTo>
                  <a:lnTo>
                    <a:pt x="60960" y="91453"/>
                  </a:lnTo>
                  <a:cubicBezTo>
                    <a:pt x="62230" y="90170"/>
                    <a:pt x="63500" y="91453"/>
                    <a:pt x="64783" y="90170"/>
                  </a:cubicBezTo>
                  <a:lnTo>
                    <a:pt x="64783" y="87643"/>
                  </a:lnTo>
                  <a:cubicBezTo>
                    <a:pt x="64783" y="87643"/>
                    <a:pt x="67310" y="88900"/>
                    <a:pt x="67310" y="87643"/>
                  </a:cubicBezTo>
                  <a:lnTo>
                    <a:pt x="67310" y="85103"/>
                  </a:lnTo>
                  <a:cubicBezTo>
                    <a:pt x="68580" y="85103"/>
                    <a:pt x="69850" y="85103"/>
                    <a:pt x="71133" y="83820"/>
                  </a:cubicBezTo>
                  <a:lnTo>
                    <a:pt x="71133" y="81293"/>
                  </a:lnTo>
                  <a:cubicBezTo>
                    <a:pt x="71133" y="81293"/>
                    <a:pt x="72390" y="82550"/>
                    <a:pt x="73660" y="81293"/>
                  </a:cubicBezTo>
                  <a:lnTo>
                    <a:pt x="73660" y="78753"/>
                  </a:lnTo>
                  <a:cubicBezTo>
                    <a:pt x="74930" y="78753"/>
                    <a:pt x="76200" y="78753"/>
                    <a:pt x="76200" y="77470"/>
                  </a:cubicBezTo>
                  <a:lnTo>
                    <a:pt x="76200" y="76200"/>
                  </a:lnTo>
                  <a:cubicBezTo>
                    <a:pt x="78740" y="74943"/>
                    <a:pt x="85090" y="77470"/>
                    <a:pt x="82550" y="72403"/>
                  </a:cubicBezTo>
                  <a:lnTo>
                    <a:pt x="82550" y="69850"/>
                  </a:lnTo>
                  <a:cubicBezTo>
                    <a:pt x="85090" y="69850"/>
                    <a:pt x="87630" y="69850"/>
                    <a:pt x="88900" y="68593"/>
                  </a:cubicBezTo>
                  <a:lnTo>
                    <a:pt x="88900" y="66053"/>
                  </a:lnTo>
                  <a:cubicBezTo>
                    <a:pt x="91440" y="67310"/>
                    <a:pt x="92710" y="64770"/>
                    <a:pt x="91440" y="62243"/>
                  </a:cubicBezTo>
                  <a:lnTo>
                    <a:pt x="91440" y="60960"/>
                  </a:lnTo>
                  <a:cubicBezTo>
                    <a:pt x="92710" y="59703"/>
                    <a:pt x="93980" y="60960"/>
                    <a:pt x="95250" y="59703"/>
                  </a:cubicBezTo>
                  <a:lnTo>
                    <a:pt x="95250" y="57150"/>
                  </a:lnTo>
                  <a:cubicBezTo>
                    <a:pt x="97790" y="57150"/>
                    <a:pt x="102883" y="58420"/>
                    <a:pt x="101600" y="53353"/>
                  </a:cubicBezTo>
                  <a:lnTo>
                    <a:pt x="101600" y="50800"/>
                  </a:lnTo>
                  <a:cubicBezTo>
                    <a:pt x="102883" y="50800"/>
                    <a:pt x="105410" y="52070"/>
                    <a:pt x="106680" y="50800"/>
                  </a:cubicBezTo>
                  <a:lnTo>
                    <a:pt x="106680" y="48260"/>
                  </a:lnTo>
                  <a:cubicBezTo>
                    <a:pt x="110490" y="49543"/>
                    <a:pt x="110490" y="47003"/>
                    <a:pt x="110490" y="44450"/>
                  </a:cubicBezTo>
                  <a:lnTo>
                    <a:pt x="110490" y="41910"/>
                  </a:lnTo>
                  <a:cubicBezTo>
                    <a:pt x="110490" y="41910"/>
                    <a:pt x="113030" y="43193"/>
                    <a:pt x="113030" y="41910"/>
                  </a:cubicBezTo>
                  <a:lnTo>
                    <a:pt x="113030" y="39370"/>
                  </a:lnTo>
                  <a:cubicBezTo>
                    <a:pt x="114300" y="39370"/>
                    <a:pt x="115583" y="39370"/>
                    <a:pt x="116840" y="38100"/>
                  </a:cubicBezTo>
                  <a:lnTo>
                    <a:pt x="116840" y="35560"/>
                  </a:lnTo>
                  <a:cubicBezTo>
                    <a:pt x="116840" y="35560"/>
                    <a:pt x="118110" y="36843"/>
                    <a:pt x="119380" y="35560"/>
                  </a:cubicBezTo>
                  <a:lnTo>
                    <a:pt x="119380" y="33020"/>
                  </a:lnTo>
                  <a:cubicBezTo>
                    <a:pt x="120650" y="33020"/>
                    <a:pt x="121933" y="33020"/>
                    <a:pt x="121933" y="31750"/>
                  </a:cubicBezTo>
                  <a:lnTo>
                    <a:pt x="121933" y="30493"/>
                  </a:lnTo>
                  <a:cubicBezTo>
                    <a:pt x="123190" y="29210"/>
                    <a:pt x="124460" y="30493"/>
                    <a:pt x="125730" y="29210"/>
                  </a:cubicBezTo>
                  <a:lnTo>
                    <a:pt x="125730" y="26670"/>
                  </a:lnTo>
                  <a:cubicBezTo>
                    <a:pt x="128283" y="27953"/>
                    <a:pt x="128283" y="25400"/>
                    <a:pt x="128283" y="22860"/>
                  </a:cubicBezTo>
                  <a:lnTo>
                    <a:pt x="128283" y="20320"/>
                  </a:lnTo>
                  <a:cubicBezTo>
                    <a:pt x="130810" y="20320"/>
                    <a:pt x="133350" y="21603"/>
                    <a:pt x="134633" y="20320"/>
                  </a:cubicBezTo>
                  <a:lnTo>
                    <a:pt x="134633" y="17793"/>
                  </a:lnTo>
                  <a:cubicBezTo>
                    <a:pt x="135890" y="17793"/>
                    <a:pt x="137160" y="17793"/>
                    <a:pt x="137160" y="16510"/>
                  </a:cubicBezTo>
                  <a:lnTo>
                    <a:pt x="137160" y="15253"/>
                  </a:lnTo>
                  <a:cubicBezTo>
                    <a:pt x="138430" y="13970"/>
                    <a:pt x="139700" y="15253"/>
                    <a:pt x="140983" y="13970"/>
                  </a:cubicBezTo>
                  <a:lnTo>
                    <a:pt x="140983" y="11443"/>
                  </a:lnTo>
                  <a:cubicBezTo>
                    <a:pt x="140983" y="11443"/>
                    <a:pt x="143510" y="12700"/>
                    <a:pt x="143510" y="11443"/>
                  </a:cubicBezTo>
                  <a:lnTo>
                    <a:pt x="143510" y="8903"/>
                  </a:lnTo>
                  <a:cubicBezTo>
                    <a:pt x="144780" y="8903"/>
                    <a:pt x="146050" y="8903"/>
                    <a:pt x="147333" y="7620"/>
                  </a:cubicBezTo>
                  <a:lnTo>
                    <a:pt x="147333" y="5093"/>
                  </a:lnTo>
                  <a:cubicBezTo>
                    <a:pt x="149860" y="6350"/>
                    <a:pt x="149860" y="3810"/>
                    <a:pt x="149860" y="1270"/>
                  </a:cubicBezTo>
                  <a:lnTo>
                    <a:pt x="1498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2" name="Shape 82"/>
            <p:cNvSpPr/>
            <p:nvPr/>
          </p:nvSpPr>
          <p:spPr>
            <a:xfrm>
              <a:off x="255279" y="2019699"/>
              <a:ext cx="359410" cy="211455"/>
            </a:xfrm>
            <a:custGeom>
              <a:avLst/>
              <a:gdLst/>
              <a:ahLst/>
              <a:cxnLst/>
              <a:rect l="0" t="0" r="0" b="0"/>
              <a:pathLst>
                <a:path w="359410" h="211455">
                  <a:moveTo>
                    <a:pt x="267" y="0"/>
                  </a:moveTo>
                  <a:lnTo>
                    <a:pt x="60706" y="0"/>
                  </a:lnTo>
                  <a:cubicBezTo>
                    <a:pt x="60160" y="1905"/>
                    <a:pt x="62459" y="1905"/>
                    <a:pt x="64770" y="1905"/>
                  </a:cubicBezTo>
                  <a:lnTo>
                    <a:pt x="66040" y="1905"/>
                  </a:lnTo>
                  <a:cubicBezTo>
                    <a:pt x="67310" y="3175"/>
                    <a:pt x="66040" y="4445"/>
                    <a:pt x="67310" y="4445"/>
                  </a:cubicBezTo>
                  <a:lnTo>
                    <a:pt x="69850" y="4445"/>
                  </a:lnTo>
                  <a:cubicBezTo>
                    <a:pt x="69850" y="6985"/>
                    <a:pt x="68580" y="13335"/>
                    <a:pt x="73660" y="10795"/>
                  </a:cubicBezTo>
                  <a:lnTo>
                    <a:pt x="76200" y="10795"/>
                  </a:lnTo>
                  <a:cubicBezTo>
                    <a:pt x="76200" y="12065"/>
                    <a:pt x="74930" y="13335"/>
                    <a:pt x="76200" y="14605"/>
                  </a:cubicBezTo>
                  <a:lnTo>
                    <a:pt x="78740" y="14605"/>
                  </a:lnTo>
                  <a:cubicBezTo>
                    <a:pt x="77470" y="17145"/>
                    <a:pt x="80010" y="17145"/>
                    <a:pt x="82550" y="17145"/>
                  </a:cubicBezTo>
                  <a:lnTo>
                    <a:pt x="85090" y="17145"/>
                  </a:lnTo>
                  <a:cubicBezTo>
                    <a:pt x="85090" y="18415"/>
                    <a:pt x="83820" y="19685"/>
                    <a:pt x="85090" y="19685"/>
                  </a:cubicBezTo>
                  <a:lnTo>
                    <a:pt x="87630" y="19685"/>
                  </a:lnTo>
                  <a:cubicBezTo>
                    <a:pt x="87630" y="20955"/>
                    <a:pt x="87630" y="22225"/>
                    <a:pt x="88900" y="23495"/>
                  </a:cubicBezTo>
                  <a:lnTo>
                    <a:pt x="91440" y="23495"/>
                  </a:lnTo>
                  <a:cubicBezTo>
                    <a:pt x="90170" y="26035"/>
                    <a:pt x="92710" y="27305"/>
                    <a:pt x="95250" y="26035"/>
                  </a:cubicBezTo>
                  <a:lnTo>
                    <a:pt x="96520" y="26035"/>
                  </a:lnTo>
                  <a:cubicBezTo>
                    <a:pt x="97790" y="27305"/>
                    <a:pt x="96520" y="28575"/>
                    <a:pt x="97790" y="29845"/>
                  </a:cubicBezTo>
                  <a:lnTo>
                    <a:pt x="100330" y="29845"/>
                  </a:lnTo>
                  <a:cubicBezTo>
                    <a:pt x="99060" y="32385"/>
                    <a:pt x="101600" y="32385"/>
                    <a:pt x="104140" y="32385"/>
                  </a:cubicBezTo>
                  <a:lnTo>
                    <a:pt x="106680" y="32385"/>
                  </a:lnTo>
                  <a:cubicBezTo>
                    <a:pt x="106680" y="34925"/>
                    <a:pt x="105410" y="40005"/>
                    <a:pt x="110490" y="38735"/>
                  </a:cubicBezTo>
                  <a:lnTo>
                    <a:pt x="111760" y="38735"/>
                  </a:lnTo>
                  <a:cubicBezTo>
                    <a:pt x="113030" y="40005"/>
                    <a:pt x="111760" y="41275"/>
                    <a:pt x="113030" y="41275"/>
                  </a:cubicBezTo>
                  <a:lnTo>
                    <a:pt x="115570" y="41275"/>
                  </a:lnTo>
                  <a:cubicBezTo>
                    <a:pt x="115570" y="42545"/>
                    <a:pt x="114300" y="43815"/>
                    <a:pt x="115570" y="45085"/>
                  </a:cubicBezTo>
                  <a:lnTo>
                    <a:pt x="118110" y="45085"/>
                  </a:lnTo>
                  <a:cubicBezTo>
                    <a:pt x="116840" y="47625"/>
                    <a:pt x="120650" y="47625"/>
                    <a:pt x="121920" y="47625"/>
                  </a:cubicBezTo>
                  <a:lnTo>
                    <a:pt x="124460" y="47625"/>
                  </a:lnTo>
                  <a:cubicBezTo>
                    <a:pt x="124460" y="48895"/>
                    <a:pt x="124460" y="50165"/>
                    <a:pt x="125730" y="50165"/>
                  </a:cubicBezTo>
                  <a:lnTo>
                    <a:pt x="127000" y="50165"/>
                  </a:lnTo>
                  <a:cubicBezTo>
                    <a:pt x="125730" y="53975"/>
                    <a:pt x="129540" y="53975"/>
                    <a:pt x="130810" y="53975"/>
                  </a:cubicBezTo>
                  <a:lnTo>
                    <a:pt x="133350" y="53975"/>
                  </a:lnTo>
                  <a:cubicBezTo>
                    <a:pt x="133350" y="55245"/>
                    <a:pt x="133350" y="56515"/>
                    <a:pt x="134620" y="56515"/>
                  </a:cubicBezTo>
                  <a:lnTo>
                    <a:pt x="137160" y="56515"/>
                  </a:lnTo>
                  <a:cubicBezTo>
                    <a:pt x="135890" y="59055"/>
                    <a:pt x="138430" y="60325"/>
                    <a:pt x="140970" y="60325"/>
                  </a:cubicBezTo>
                  <a:lnTo>
                    <a:pt x="142240" y="60325"/>
                  </a:lnTo>
                  <a:cubicBezTo>
                    <a:pt x="143510" y="62865"/>
                    <a:pt x="140970" y="67945"/>
                    <a:pt x="146050" y="65405"/>
                  </a:cubicBezTo>
                  <a:lnTo>
                    <a:pt x="148590" y="65405"/>
                  </a:lnTo>
                  <a:cubicBezTo>
                    <a:pt x="148590" y="66675"/>
                    <a:pt x="148590" y="67945"/>
                    <a:pt x="149860" y="69215"/>
                  </a:cubicBezTo>
                  <a:lnTo>
                    <a:pt x="152400" y="69215"/>
                  </a:lnTo>
                  <a:cubicBezTo>
                    <a:pt x="151130" y="71755"/>
                    <a:pt x="153670" y="73025"/>
                    <a:pt x="156210" y="71755"/>
                  </a:cubicBezTo>
                  <a:lnTo>
                    <a:pt x="157480" y="71755"/>
                  </a:lnTo>
                  <a:cubicBezTo>
                    <a:pt x="158750" y="73025"/>
                    <a:pt x="157480" y="74295"/>
                    <a:pt x="158750" y="75565"/>
                  </a:cubicBezTo>
                  <a:lnTo>
                    <a:pt x="161290" y="75565"/>
                  </a:lnTo>
                  <a:cubicBezTo>
                    <a:pt x="161290" y="75565"/>
                    <a:pt x="160020" y="78105"/>
                    <a:pt x="161290" y="78105"/>
                  </a:cubicBezTo>
                  <a:lnTo>
                    <a:pt x="163830" y="78105"/>
                  </a:lnTo>
                  <a:cubicBezTo>
                    <a:pt x="162560" y="80645"/>
                    <a:pt x="166370" y="81915"/>
                    <a:pt x="167640" y="80645"/>
                  </a:cubicBezTo>
                  <a:lnTo>
                    <a:pt x="170180" y="80645"/>
                  </a:lnTo>
                  <a:cubicBezTo>
                    <a:pt x="170180" y="81915"/>
                    <a:pt x="170180" y="83185"/>
                    <a:pt x="171450" y="84455"/>
                  </a:cubicBezTo>
                  <a:lnTo>
                    <a:pt x="172720" y="84455"/>
                  </a:lnTo>
                  <a:cubicBezTo>
                    <a:pt x="171450" y="86995"/>
                    <a:pt x="175260" y="88265"/>
                    <a:pt x="176530" y="86995"/>
                  </a:cubicBezTo>
                  <a:lnTo>
                    <a:pt x="179070" y="86995"/>
                  </a:lnTo>
                  <a:cubicBezTo>
                    <a:pt x="177800" y="89535"/>
                    <a:pt x="181610" y="90805"/>
                    <a:pt x="182880" y="90805"/>
                  </a:cubicBezTo>
                  <a:lnTo>
                    <a:pt x="185420" y="90805"/>
                  </a:lnTo>
                  <a:cubicBezTo>
                    <a:pt x="185420" y="90805"/>
                    <a:pt x="185420" y="93345"/>
                    <a:pt x="186690" y="93345"/>
                  </a:cubicBezTo>
                  <a:lnTo>
                    <a:pt x="187960" y="93345"/>
                  </a:lnTo>
                  <a:cubicBezTo>
                    <a:pt x="189230" y="94615"/>
                    <a:pt x="187960" y="95885"/>
                    <a:pt x="189230" y="95885"/>
                  </a:cubicBezTo>
                  <a:lnTo>
                    <a:pt x="191770" y="95885"/>
                  </a:lnTo>
                  <a:cubicBezTo>
                    <a:pt x="190500" y="99695"/>
                    <a:pt x="193040" y="99695"/>
                    <a:pt x="195580" y="99695"/>
                  </a:cubicBezTo>
                  <a:lnTo>
                    <a:pt x="198120" y="99695"/>
                  </a:lnTo>
                  <a:cubicBezTo>
                    <a:pt x="198120" y="100965"/>
                    <a:pt x="196850" y="102235"/>
                    <a:pt x="198120" y="102235"/>
                  </a:cubicBezTo>
                  <a:lnTo>
                    <a:pt x="200660" y="102235"/>
                  </a:lnTo>
                  <a:cubicBezTo>
                    <a:pt x="200660" y="103505"/>
                    <a:pt x="200660" y="104775"/>
                    <a:pt x="201930" y="106045"/>
                  </a:cubicBezTo>
                  <a:lnTo>
                    <a:pt x="203200" y="106045"/>
                  </a:lnTo>
                  <a:cubicBezTo>
                    <a:pt x="204470" y="106045"/>
                    <a:pt x="203200" y="108585"/>
                    <a:pt x="204470" y="108585"/>
                  </a:cubicBezTo>
                  <a:lnTo>
                    <a:pt x="207010" y="108585"/>
                  </a:lnTo>
                  <a:cubicBezTo>
                    <a:pt x="205740" y="111125"/>
                    <a:pt x="208280" y="112395"/>
                    <a:pt x="210820" y="111125"/>
                  </a:cubicBezTo>
                  <a:lnTo>
                    <a:pt x="213360" y="111125"/>
                  </a:lnTo>
                  <a:cubicBezTo>
                    <a:pt x="213360" y="112395"/>
                    <a:pt x="212090" y="113665"/>
                    <a:pt x="213360" y="114935"/>
                  </a:cubicBezTo>
                  <a:lnTo>
                    <a:pt x="215900" y="114935"/>
                  </a:lnTo>
                  <a:cubicBezTo>
                    <a:pt x="215900" y="116205"/>
                    <a:pt x="215900" y="117475"/>
                    <a:pt x="217170" y="117475"/>
                  </a:cubicBezTo>
                  <a:lnTo>
                    <a:pt x="218440" y="117475"/>
                  </a:lnTo>
                  <a:cubicBezTo>
                    <a:pt x="219710" y="118745"/>
                    <a:pt x="218440" y="120015"/>
                    <a:pt x="219710" y="121285"/>
                  </a:cubicBezTo>
                  <a:lnTo>
                    <a:pt x="222250" y="121285"/>
                  </a:lnTo>
                  <a:cubicBezTo>
                    <a:pt x="222250" y="121285"/>
                    <a:pt x="220980" y="123825"/>
                    <a:pt x="222250" y="123825"/>
                  </a:cubicBezTo>
                  <a:lnTo>
                    <a:pt x="224790" y="123825"/>
                  </a:lnTo>
                  <a:cubicBezTo>
                    <a:pt x="223520" y="126365"/>
                    <a:pt x="227330" y="127635"/>
                    <a:pt x="228600" y="126365"/>
                  </a:cubicBezTo>
                  <a:lnTo>
                    <a:pt x="231140" y="126365"/>
                  </a:lnTo>
                  <a:cubicBezTo>
                    <a:pt x="231140" y="127635"/>
                    <a:pt x="231140" y="128905"/>
                    <a:pt x="232410" y="130175"/>
                  </a:cubicBezTo>
                  <a:lnTo>
                    <a:pt x="233680" y="130175"/>
                  </a:lnTo>
                  <a:cubicBezTo>
                    <a:pt x="232410" y="132715"/>
                    <a:pt x="236220" y="133985"/>
                    <a:pt x="237490" y="132715"/>
                  </a:cubicBezTo>
                  <a:lnTo>
                    <a:pt x="240030" y="132715"/>
                  </a:lnTo>
                  <a:cubicBezTo>
                    <a:pt x="238760" y="135255"/>
                    <a:pt x="242570" y="136525"/>
                    <a:pt x="243840" y="136525"/>
                  </a:cubicBezTo>
                  <a:lnTo>
                    <a:pt x="246380" y="136525"/>
                  </a:lnTo>
                  <a:cubicBezTo>
                    <a:pt x="245110" y="139065"/>
                    <a:pt x="247650" y="139065"/>
                    <a:pt x="250190" y="139065"/>
                  </a:cubicBezTo>
                  <a:lnTo>
                    <a:pt x="252730" y="139065"/>
                  </a:lnTo>
                  <a:cubicBezTo>
                    <a:pt x="252730" y="140335"/>
                    <a:pt x="251460" y="141605"/>
                    <a:pt x="252730" y="141605"/>
                  </a:cubicBezTo>
                  <a:lnTo>
                    <a:pt x="255270" y="141605"/>
                  </a:lnTo>
                  <a:cubicBezTo>
                    <a:pt x="255270" y="142875"/>
                    <a:pt x="255270" y="144145"/>
                    <a:pt x="256540" y="145415"/>
                  </a:cubicBezTo>
                  <a:lnTo>
                    <a:pt x="259080" y="145415"/>
                  </a:lnTo>
                  <a:cubicBezTo>
                    <a:pt x="259080" y="146685"/>
                    <a:pt x="257810" y="147955"/>
                    <a:pt x="259080" y="147955"/>
                  </a:cubicBezTo>
                  <a:lnTo>
                    <a:pt x="261620" y="147955"/>
                  </a:lnTo>
                  <a:cubicBezTo>
                    <a:pt x="260350" y="150495"/>
                    <a:pt x="262890" y="151765"/>
                    <a:pt x="265430" y="151765"/>
                  </a:cubicBezTo>
                  <a:lnTo>
                    <a:pt x="267970" y="151765"/>
                  </a:lnTo>
                  <a:cubicBezTo>
                    <a:pt x="266700" y="154305"/>
                    <a:pt x="269240" y="154305"/>
                    <a:pt x="271780" y="154305"/>
                  </a:cubicBezTo>
                  <a:lnTo>
                    <a:pt x="274320" y="154305"/>
                  </a:lnTo>
                  <a:cubicBezTo>
                    <a:pt x="273050" y="156845"/>
                    <a:pt x="275590" y="158115"/>
                    <a:pt x="278130" y="156845"/>
                  </a:cubicBezTo>
                  <a:lnTo>
                    <a:pt x="279400" y="156845"/>
                  </a:lnTo>
                  <a:cubicBezTo>
                    <a:pt x="280670" y="159385"/>
                    <a:pt x="278130" y="165735"/>
                    <a:pt x="283210" y="163195"/>
                  </a:cubicBezTo>
                  <a:lnTo>
                    <a:pt x="285750" y="163195"/>
                  </a:lnTo>
                  <a:lnTo>
                    <a:pt x="285750" y="165735"/>
                  </a:lnTo>
                  <a:cubicBezTo>
                    <a:pt x="288290" y="167005"/>
                    <a:pt x="293370" y="167005"/>
                    <a:pt x="295910" y="165735"/>
                  </a:cubicBezTo>
                  <a:lnTo>
                    <a:pt x="295910" y="163195"/>
                  </a:lnTo>
                  <a:lnTo>
                    <a:pt x="298450" y="163195"/>
                  </a:lnTo>
                  <a:cubicBezTo>
                    <a:pt x="299720" y="159385"/>
                    <a:pt x="298450" y="155575"/>
                    <a:pt x="298450" y="151765"/>
                  </a:cubicBezTo>
                  <a:cubicBezTo>
                    <a:pt x="297180" y="150495"/>
                    <a:pt x="294640" y="150495"/>
                    <a:pt x="293370" y="150495"/>
                  </a:cubicBezTo>
                  <a:cubicBezTo>
                    <a:pt x="292100" y="149225"/>
                    <a:pt x="293370" y="147955"/>
                    <a:pt x="292100" y="147955"/>
                  </a:cubicBezTo>
                  <a:lnTo>
                    <a:pt x="289560" y="147955"/>
                  </a:lnTo>
                  <a:lnTo>
                    <a:pt x="289560" y="145415"/>
                  </a:lnTo>
                  <a:cubicBezTo>
                    <a:pt x="287020" y="144145"/>
                    <a:pt x="283210" y="144145"/>
                    <a:pt x="280670" y="144145"/>
                  </a:cubicBezTo>
                  <a:cubicBezTo>
                    <a:pt x="280670" y="142875"/>
                    <a:pt x="280670" y="141605"/>
                    <a:pt x="279400" y="141605"/>
                  </a:cubicBezTo>
                  <a:lnTo>
                    <a:pt x="278130" y="141605"/>
                  </a:lnTo>
                  <a:cubicBezTo>
                    <a:pt x="279400" y="139065"/>
                    <a:pt x="275590" y="137795"/>
                    <a:pt x="274320" y="137795"/>
                  </a:cubicBezTo>
                  <a:lnTo>
                    <a:pt x="271780" y="137795"/>
                  </a:lnTo>
                  <a:cubicBezTo>
                    <a:pt x="271780" y="137795"/>
                    <a:pt x="271780" y="135255"/>
                    <a:pt x="270510" y="135255"/>
                  </a:cubicBezTo>
                  <a:lnTo>
                    <a:pt x="267970" y="135255"/>
                  </a:lnTo>
                  <a:cubicBezTo>
                    <a:pt x="269240" y="132715"/>
                    <a:pt x="266700" y="131445"/>
                    <a:pt x="264160" y="132715"/>
                  </a:cubicBezTo>
                  <a:lnTo>
                    <a:pt x="262890" y="132715"/>
                  </a:lnTo>
                  <a:cubicBezTo>
                    <a:pt x="261620" y="131445"/>
                    <a:pt x="262890" y="130175"/>
                    <a:pt x="261620" y="128905"/>
                  </a:cubicBezTo>
                  <a:lnTo>
                    <a:pt x="259080" y="128905"/>
                  </a:lnTo>
                  <a:cubicBezTo>
                    <a:pt x="260350" y="126365"/>
                    <a:pt x="257810" y="126365"/>
                    <a:pt x="255270" y="126365"/>
                  </a:cubicBezTo>
                  <a:lnTo>
                    <a:pt x="252730" y="126365"/>
                  </a:lnTo>
                  <a:cubicBezTo>
                    <a:pt x="252730" y="123825"/>
                    <a:pt x="254000" y="117475"/>
                    <a:pt x="248920" y="120015"/>
                  </a:cubicBezTo>
                  <a:lnTo>
                    <a:pt x="247650" y="120015"/>
                  </a:lnTo>
                  <a:cubicBezTo>
                    <a:pt x="246380" y="118745"/>
                    <a:pt x="247650" y="117475"/>
                    <a:pt x="246380" y="117475"/>
                  </a:cubicBezTo>
                  <a:lnTo>
                    <a:pt x="243840" y="117475"/>
                  </a:lnTo>
                  <a:cubicBezTo>
                    <a:pt x="243840" y="116205"/>
                    <a:pt x="245110" y="114935"/>
                    <a:pt x="243840" y="113665"/>
                  </a:cubicBezTo>
                  <a:lnTo>
                    <a:pt x="241300" y="113665"/>
                  </a:lnTo>
                  <a:cubicBezTo>
                    <a:pt x="242570" y="111125"/>
                    <a:pt x="238760" y="111125"/>
                    <a:pt x="237490" y="111125"/>
                  </a:cubicBezTo>
                  <a:lnTo>
                    <a:pt x="234950" y="111125"/>
                  </a:lnTo>
                  <a:cubicBezTo>
                    <a:pt x="236220" y="108585"/>
                    <a:pt x="232410" y="107315"/>
                    <a:pt x="231140" y="107315"/>
                  </a:cubicBezTo>
                  <a:lnTo>
                    <a:pt x="228600" y="107315"/>
                  </a:lnTo>
                  <a:cubicBezTo>
                    <a:pt x="228600" y="107315"/>
                    <a:pt x="229870" y="104775"/>
                    <a:pt x="228600" y="104775"/>
                  </a:cubicBezTo>
                  <a:lnTo>
                    <a:pt x="226060" y="104775"/>
                  </a:lnTo>
                  <a:cubicBezTo>
                    <a:pt x="226060" y="103505"/>
                    <a:pt x="226060" y="102235"/>
                    <a:pt x="224790" y="102235"/>
                  </a:cubicBezTo>
                  <a:lnTo>
                    <a:pt x="222250" y="102235"/>
                  </a:lnTo>
                  <a:cubicBezTo>
                    <a:pt x="223520" y="98425"/>
                    <a:pt x="220980" y="98425"/>
                    <a:pt x="218440" y="98425"/>
                  </a:cubicBezTo>
                  <a:lnTo>
                    <a:pt x="217170" y="98425"/>
                  </a:lnTo>
                  <a:cubicBezTo>
                    <a:pt x="215900" y="95885"/>
                    <a:pt x="217170" y="90805"/>
                    <a:pt x="213360" y="92075"/>
                  </a:cubicBezTo>
                  <a:lnTo>
                    <a:pt x="210820" y="92075"/>
                  </a:lnTo>
                  <a:cubicBezTo>
                    <a:pt x="210820" y="92075"/>
                    <a:pt x="210820" y="89535"/>
                    <a:pt x="209550" y="89535"/>
                  </a:cubicBezTo>
                  <a:lnTo>
                    <a:pt x="207010" y="89535"/>
                  </a:lnTo>
                  <a:cubicBezTo>
                    <a:pt x="208280" y="86995"/>
                    <a:pt x="205740" y="85725"/>
                    <a:pt x="203200" y="86995"/>
                  </a:cubicBezTo>
                  <a:lnTo>
                    <a:pt x="201930" y="86995"/>
                  </a:lnTo>
                  <a:cubicBezTo>
                    <a:pt x="200660" y="85725"/>
                    <a:pt x="201930" y="84455"/>
                    <a:pt x="200660" y="83185"/>
                  </a:cubicBezTo>
                  <a:lnTo>
                    <a:pt x="198120" y="83185"/>
                  </a:lnTo>
                  <a:cubicBezTo>
                    <a:pt x="199390" y="80645"/>
                    <a:pt x="196850" y="80645"/>
                    <a:pt x="194310" y="80645"/>
                  </a:cubicBezTo>
                  <a:lnTo>
                    <a:pt x="191770" y="80645"/>
                  </a:lnTo>
                  <a:cubicBezTo>
                    <a:pt x="191770" y="79375"/>
                    <a:pt x="193040" y="78105"/>
                    <a:pt x="191770" y="76835"/>
                  </a:cubicBezTo>
                  <a:lnTo>
                    <a:pt x="189230" y="76835"/>
                  </a:lnTo>
                  <a:cubicBezTo>
                    <a:pt x="190500" y="74295"/>
                    <a:pt x="186690" y="74295"/>
                    <a:pt x="185420" y="74295"/>
                  </a:cubicBezTo>
                  <a:lnTo>
                    <a:pt x="182880" y="74295"/>
                  </a:lnTo>
                  <a:cubicBezTo>
                    <a:pt x="182880" y="73025"/>
                    <a:pt x="184150" y="71755"/>
                    <a:pt x="182880" y="71755"/>
                  </a:cubicBezTo>
                  <a:lnTo>
                    <a:pt x="180340" y="71755"/>
                  </a:lnTo>
                  <a:cubicBezTo>
                    <a:pt x="181610" y="67945"/>
                    <a:pt x="177800" y="67945"/>
                    <a:pt x="176530" y="67945"/>
                  </a:cubicBezTo>
                  <a:lnTo>
                    <a:pt x="173990" y="67945"/>
                  </a:lnTo>
                  <a:cubicBezTo>
                    <a:pt x="173990" y="66675"/>
                    <a:pt x="173990" y="65405"/>
                    <a:pt x="172720" y="65405"/>
                  </a:cubicBezTo>
                  <a:lnTo>
                    <a:pt x="171450" y="65405"/>
                  </a:lnTo>
                  <a:cubicBezTo>
                    <a:pt x="172720" y="62865"/>
                    <a:pt x="168910" y="61595"/>
                    <a:pt x="167640" y="61595"/>
                  </a:cubicBezTo>
                  <a:lnTo>
                    <a:pt x="165100" y="61595"/>
                  </a:lnTo>
                  <a:cubicBezTo>
                    <a:pt x="165100" y="61595"/>
                    <a:pt x="165100" y="59055"/>
                    <a:pt x="163830" y="59055"/>
                  </a:cubicBezTo>
                  <a:lnTo>
                    <a:pt x="161290" y="59055"/>
                  </a:lnTo>
                  <a:cubicBezTo>
                    <a:pt x="161290" y="57785"/>
                    <a:pt x="162560" y="56515"/>
                    <a:pt x="161290" y="56515"/>
                  </a:cubicBezTo>
                  <a:lnTo>
                    <a:pt x="158750" y="56515"/>
                  </a:lnTo>
                  <a:cubicBezTo>
                    <a:pt x="160020" y="52705"/>
                    <a:pt x="156210" y="52705"/>
                    <a:pt x="154940" y="52705"/>
                  </a:cubicBezTo>
                  <a:lnTo>
                    <a:pt x="152400" y="52705"/>
                  </a:lnTo>
                  <a:cubicBezTo>
                    <a:pt x="152400" y="51435"/>
                    <a:pt x="153670" y="50165"/>
                    <a:pt x="152400" y="50165"/>
                  </a:cubicBezTo>
                  <a:lnTo>
                    <a:pt x="149860" y="50165"/>
                  </a:lnTo>
                  <a:cubicBezTo>
                    <a:pt x="149860" y="48895"/>
                    <a:pt x="149860" y="47625"/>
                    <a:pt x="148590" y="46355"/>
                  </a:cubicBezTo>
                  <a:lnTo>
                    <a:pt x="146050" y="46355"/>
                  </a:lnTo>
                  <a:cubicBezTo>
                    <a:pt x="146050" y="46355"/>
                    <a:pt x="147320" y="43815"/>
                    <a:pt x="146050" y="43815"/>
                  </a:cubicBezTo>
                  <a:lnTo>
                    <a:pt x="143510" y="43815"/>
                  </a:lnTo>
                  <a:cubicBezTo>
                    <a:pt x="144780" y="41275"/>
                    <a:pt x="140970" y="40005"/>
                    <a:pt x="139700" y="41275"/>
                  </a:cubicBezTo>
                  <a:lnTo>
                    <a:pt x="137160" y="41275"/>
                  </a:lnTo>
                  <a:cubicBezTo>
                    <a:pt x="137160" y="40005"/>
                    <a:pt x="138430" y="38735"/>
                    <a:pt x="137160" y="37465"/>
                  </a:cubicBezTo>
                  <a:lnTo>
                    <a:pt x="134620" y="37465"/>
                  </a:lnTo>
                  <a:cubicBezTo>
                    <a:pt x="134620" y="36195"/>
                    <a:pt x="134620" y="34925"/>
                    <a:pt x="133350" y="34925"/>
                  </a:cubicBezTo>
                  <a:lnTo>
                    <a:pt x="130810" y="34925"/>
                  </a:lnTo>
                  <a:cubicBezTo>
                    <a:pt x="132080" y="32385"/>
                    <a:pt x="129540" y="31115"/>
                    <a:pt x="127000" y="31115"/>
                  </a:cubicBezTo>
                  <a:lnTo>
                    <a:pt x="125730" y="31115"/>
                  </a:lnTo>
                  <a:lnTo>
                    <a:pt x="125730" y="26035"/>
                  </a:lnTo>
                  <a:cubicBezTo>
                    <a:pt x="121920" y="24765"/>
                    <a:pt x="119380" y="26035"/>
                    <a:pt x="115570" y="26035"/>
                  </a:cubicBezTo>
                  <a:cubicBezTo>
                    <a:pt x="115570" y="23495"/>
                    <a:pt x="116840" y="17145"/>
                    <a:pt x="111760" y="19685"/>
                  </a:cubicBezTo>
                  <a:lnTo>
                    <a:pt x="110490" y="19685"/>
                  </a:lnTo>
                  <a:cubicBezTo>
                    <a:pt x="109220" y="18415"/>
                    <a:pt x="110490" y="17145"/>
                    <a:pt x="109220" y="15875"/>
                  </a:cubicBezTo>
                  <a:lnTo>
                    <a:pt x="106680" y="15875"/>
                  </a:lnTo>
                  <a:cubicBezTo>
                    <a:pt x="107950" y="13335"/>
                    <a:pt x="105410" y="13335"/>
                    <a:pt x="102870" y="13335"/>
                  </a:cubicBezTo>
                  <a:lnTo>
                    <a:pt x="100330" y="13335"/>
                  </a:lnTo>
                  <a:cubicBezTo>
                    <a:pt x="100330" y="12065"/>
                    <a:pt x="101600" y="10795"/>
                    <a:pt x="100330" y="10795"/>
                  </a:cubicBezTo>
                  <a:lnTo>
                    <a:pt x="97790" y="10795"/>
                  </a:lnTo>
                  <a:cubicBezTo>
                    <a:pt x="99060" y="6985"/>
                    <a:pt x="95250" y="6985"/>
                    <a:pt x="93980" y="6985"/>
                  </a:cubicBezTo>
                  <a:lnTo>
                    <a:pt x="91440" y="6985"/>
                  </a:lnTo>
                  <a:cubicBezTo>
                    <a:pt x="91440" y="5715"/>
                    <a:pt x="92710" y="4445"/>
                    <a:pt x="91440" y="4445"/>
                  </a:cubicBezTo>
                  <a:lnTo>
                    <a:pt x="88900" y="4445"/>
                  </a:lnTo>
                  <a:cubicBezTo>
                    <a:pt x="88900" y="3175"/>
                    <a:pt x="88900" y="1905"/>
                    <a:pt x="87630" y="635"/>
                  </a:cubicBezTo>
                  <a:lnTo>
                    <a:pt x="85090" y="635"/>
                  </a:lnTo>
                  <a:cubicBezTo>
                    <a:pt x="85090" y="635"/>
                    <a:pt x="85230" y="356"/>
                    <a:pt x="85357" y="0"/>
                  </a:cubicBezTo>
                  <a:lnTo>
                    <a:pt x="167615" y="0"/>
                  </a:lnTo>
                  <a:cubicBezTo>
                    <a:pt x="167627" y="229"/>
                    <a:pt x="167640" y="432"/>
                    <a:pt x="167640" y="635"/>
                  </a:cubicBezTo>
                  <a:cubicBezTo>
                    <a:pt x="166370" y="1905"/>
                    <a:pt x="165100" y="635"/>
                    <a:pt x="163830" y="1905"/>
                  </a:cubicBezTo>
                  <a:cubicBezTo>
                    <a:pt x="163830" y="3175"/>
                    <a:pt x="163830" y="4445"/>
                    <a:pt x="165100" y="4445"/>
                  </a:cubicBezTo>
                  <a:lnTo>
                    <a:pt x="167640" y="4445"/>
                  </a:lnTo>
                  <a:cubicBezTo>
                    <a:pt x="167640" y="8255"/>
                    <a:pt x="166370" y="12065"/>
                    <a:pt x="167640" y="14605"/>
                  </a:cubicBezTo>
                  <a:lnTo>
                    <a:pt x="170180" y="14605"/>
                  </a:lnTo>
                  <a:cubicBezTo>
                    <a:pt x="170180" y="17145"/>
                    <a:pt x="170180" y="20955"/>
                    <a:pt x="171450" y="23495"/>
                  </a:cubicBezTo>
                  <a:lnTo>
                    <a:pt x="172720" y="23495"/>
                  </a:lnTo>
                  <a:cubicBezTo>
                    <a:pt x="171450" y="26035"/>
                    <a:pt x="175260" y="27305"/>
                    <a:pt x="176530" y="26035"/>
                  </a:cubicBezTo>
                  <a:lnTo>
                    <a:pt x="179070" y="26035"/>
                  </a:lnTo>
                  <a:cubicBezTo>
                    <a:pt x="177800" y="28575"/>
                    <a:pt x="181610" y="29845"/>
                    <a:pt x="182880" y="29845"/>
                  </a:cubicBezTo>
                  <a:lnTo>
                    <a:pt x="185420" y="29845"/>
                  </a:lnTo>
                  <a:cubicBezTo>
                    <a:pt x="185420" y="29845"/>
                    <a:pt x="185420" y="32385"/>
                    <a:pt x="186690" y="32385"/>
                  </a:cubicBezTo>
                  <a:lnTo>
                    <a:pt x="187960" y="32385"/>
                  </a:lnTo>
                  <a:cubicBezTo>
                    <a:pt x="186690" y="34925"/>
                    <a:pt x="190500" y="36195"/>
                    <a:pt x="191770" y="34925"/>
                  </a:cubicBezTo>
                  <a:lnTo>
                    <a:pt x="194310" y="34925"/>
                  </a:lnTo>
                  <a:cubicBezTo>
                    <a:pt x="194310" y="36195"/>
                    <a:pt x="194310" y="37465"/>
                    <a:pt x="195580" y="38735"/>
                  </a:cubicBezTo>
                  <a:lnTo>
                    <a:pt x="198120" y="38735"/>
                  </a:lnTo>
                  <a:cubicBezTo>
                    <a:pt x="198120" y="40005"/>
                    <a:pt x="196850" y="41275"/>
                    <a:pt x="198120" y="41275"/>
                  </a:cubicBezTo>
                  <a:lnTo>
                    <a:pt x="200660" y="41275"/>
                  </a:lnTo>
                  <a:cubicBezTo>
                    <a:pt x="200660" y="42545"/>
                    <a:pt x="200660" y="43815"/>
                    <a:pt x="201930" y="45085"/>
                  </a:cubicBezTo>
                  <a:lnTo>
                    <a:pt x="203200" y="45085"/>
                  </a:lnTo>
                  <a:cubicBezTo>
                    <a:pt x="204470" y="45085"/>
                    <a:pt x="203200" y="47625"/>
                    <a:pt x="204470" y="47625"/>
                  </a:cubicBezTo>
                  <a:lnTo>
                    <a:pt x="207010" y="47625"/>
                  </a:lnTo>
                  <a:cubicBezTo>
                    <a:pt x="205740" y="50165"/>
                    <a:pt x="208280" y="51435"/>
                    <a:pt x="210820" y="50165"/>
                  </a:cubicBezTo>
                  <a:lnTo>
                    <a:pt x="213360" y="50165"/>
                  </a:lnTo>
                  <a:cubicBezTo>
                    <a:pt x="213360" y="51435"/>
                    <a:pt x="212090" y="52705"/>
                    <a:pt x="213360" y="53975"/>
                  </a:cubicBezTo>
                  <a:lnTo>
                    <a:pt x="215900" y="53975"/>
                  </a:lnTo>
                  <a:cubicBezTo>
                    <a:pt x="214630" y="56515"/>
                    <a:pt x="217170" y="57785"/>
                    <a:pt x="219710" y="56515"/>
                  </a:cubicBezTo>
                  <a:lnTo>
                    <a:pt x="222250" y="56515"/>
                  </a:lnTo>
                  <a:cubicBezTo>
                    <a:pt x="222250" y="57785"/>
                    <a:pt x="220980" y="59055"/>
                    <a:pt x="222250" y="60325"/>
                  </a:cubicBezTo>
                  <a:lnTo>
                    <a:pt x="224790" y="60325"/>
                  </a:lnTo>
                  <a:cubicBezTo>
                    <a:pt x="223520" y="62865"/>
                    <a:pt x="227330" y="62865"/>
                    <a:pt x="228600" y="62865"/>
                  </a:cubicBezTo>
                  <a:lnTo>
                    <a:pt x="231140" y="62865"/>
                  </a:lnTo>
                  <a:cubicBezTo>
                    <a:pt x="231140" y="64135"/>
                    <a:pt x="231140" y="65405"/>
                    <a:pt x="232410" y="65405"/>
                  </a:cubicBezTo>
                  <a:lnTo>
                    <a:pt x="233680" y="65405"/>
                  </a:lnTo>
                  <a:cubicBezTo>
                    <a:pt x="232410" y="69215"/>
                    <a:pt x="236220" y="69215"/>
                    <a:pt x="237490" y="69215"/>
                  </a:cubicBezTo>
                  <a:lnTo>
                    <a:pt x="240030" y="69215"/>
                  </a:lnTo>
                  <a:cubicBezTo>
                    <a:pt x="240030" y="70485"/>
                    <a:pt x="240030" y="71755"/>
                    <a:pt x="241300" y="71755"/>
                  </a:cubicBezTo>
                  <a:lnTo>
                    <a:pt x="243840" y="71755"/>
                  </a:lnTo>
                  <a:cubicBezTo>
                    <a:pt x="243840" y="73025"/>
                    <a:pt x="242570" y="74295"/>
                    <a:pt x="243840" y="75565"/>
                  </a:cubicBezTo>
                  <a:lnTo>
                    <a:pt x="246380" y="75565"/>
                  </a:lnTo>
                  <a:cubicBezTo>
                    <a:pt x="246380" y="75565"/>
                    <a:pt x="246380" y="78105"/>
                    <a:pt x="247650" y="78105"/>
                  </a:cubicBezTo>
                  <a:lnTo>
                    <a:pt x="248920" y="78105"/>
                  </a:lnTo>
                  <a:lnTo>
                    <a:pt x="248920" y="86995"/>
                  </a:lnTo>
                  <a:cubicBezTo>
                    <a:pt x="246380" y="85725"/>
                    <a:pt x="246380" y="88265"/>
                    <a:pt x="246380" y="90805"/>
                  </a:cubicBezTo>
                  <a:lnTo>
                    <a:pt x="246380" y="92075"/>
                  </a:lnTo>
                  <a:cubicBezTo>
                    <a:pt x="245110" y="93345"/>
                    <a:pt x="243840" y="92075"/>
                    <a:pt x="243840" y="93345"/>
                  </a:cubicBezTo>
                  <a:cubicBezTo>
                    <a:pt x="243840" y="94615"/>
                    <a:pt x="242570" y="95885"/>
                    <a:pt x="243840" y="95885"/>
                  </a:cubicBezTo>
                  <a:lnTo>
                    <a:pt x="246380" y="95885"/>
                  </a:lnTo>
                  <a:cubicBezTo>
                    <a:pt x="246380" y="99695"/>
                    <a:pt x="246380" y="103505"/>
                    <a:pt x="247650" y="106045"/>
                  </a:cubicBezTo>
                  <a:lnTo>
                    <a:pt x="248920" y="106045"/>
                  </a:lnTo>
                  <a:cubicBezTo>
                    <a:pt x="250190" y="106045"/>
                    <a:pt x="248920" y="108585"/>
                    <a:pt x="250190" y="108585"/>
                  </a:cubicBezTo>
                  <a:lnTo>
                    <a:pt x="252730" y="108585"/>
                  </a:lnTo>
                  <a:cubicBezTo>
                    <a:pt x="251460" y="111125"/>
                    <a:pt x="254000" y="112395"/>
                    <a:pt x="256540" y="111125"/>
                  </a:cubicBezTo>
                  <a:lnTo>
                    <a:pt x="259080" y="111125"/>
                  </a:lnTo>
                  <a:cubicBezTo>
                    <a:pt x="259080" y="112395"/>
                    <a:pt x="257810" y="113665"/>
                    <a:pt x="259080" y="114935"/>
                  </a:cubicBezTo>
                  <a:lnTo>
                    <a:pt x="261620" y="114935"/>
                  </a:lnTo>
                  <a:cubicBezTo>
                    <a:pt x="260350" y="117475"/>
                    <a:pt x="262890" y="118745"/>
                    <a:pt x="265430" y="117475"/>
                  </a:cubicBezTo>
                  <a:lnTo>
                    <a:pt x="267970" y="117475"/>
                  </a:lnTo>
                  <a:cubicBezTo>
                    <a:pt x="266700" y="120015"/>
                    <a:pt x="269240" y="121285"/>
                    <a:pt x="271780" y="121285"/>
                  </a:cubicBezTo>
                  <a:lnTo>
                    <a:pt x="274320" y="121285"/>
                  </a:lnTo>
                  <a:cubicBezTo>
                    <a:pt x="273050" y="123825"/>
                    <a:pt x="275590" y="123825"/>
                    <a:pt x="278130" y="123825"/>
                  </a:cubicBezTo>
                  <a:lnTo>
                    <a:pt x="279400" y="123825"/>
                  </a:lnTo>
                  <a:lnTo>
                    <a:pt x="279400" y="128905"/>
                  </a:lnTo>
                  <a:cubicBezTo>
                    <a:pt x="281940" y="130175"/>
                    <a:pt x="285750" y="130175"/>
                    <a:pt x="289560" y="130175"/>
                  </a:cubicBezTo>
                  <a:cubicBezTo>
                    <a:pt x="288290" y="132715"/>
                    <a:pt x="290830" y="133985"/>
                    <a:pt x="293370" y="132715"/>
                  </a:cubicBezTo>
                  <a:lnTo>
                    <a:pt x="294640" y="132715"/>
                  </a:lnTo>
                  <a:lnTo>
                    <a:pt x="294640" y="135255"/>
                  </a:lnTo>
                  <a:cubicBezTo>
                    <a:pt x="297180" y="136525"/>
                    <a:pt x="300990" y="135255"/>
                    <a:pt x="304800" y="136525"/>
                  </a:cubicBezTo>
                  <a:cubicBezTo>
                    <a:pt x="303530" y="139065"/>
                    <a:pt x="306070" y="139065"/>
                    <a:pt x="308610" y="139065"/>
                  </a:cubicBezTo>
                  <a:lnTo>
                    <a:pt x="309880" y="139065"/>
                  </a:lnTo>
                  <a:cubicBezTo>
                    <a:pt x="308610" y="141605"/>
                    <a:pt x="312420" y="142875"/>
                    <a:pt x="313690" y="141605"/>
                  </a:cubicBezTo>
                  <a:lnTo>
                    <a:pt x="316230" y="141605"/>
                  </a:lnTo>
                  <a:lnTo>
                    <a:pt x="316230" y="144145"/>
                  </a:lnTo>
                  <a:cubicBezTo>
                    <a:pt x="318770" y="145415"/>
                    <a:pt x="322580" y="145415"/>
                    <a:pt x="325120" y="145415"/>
                  </a:cubicBezTo>
                  <a:lnTo>
                    <a:pt x="325120" y="147955"/>
                  </a:lnTo>
                  <a:cubicBezTo>
                    <a:pt x="327660" y="149225"/>
                    <a:pt x="331470" y="147955"/>
                    <a:pt x="335280" y="147955"/>
                  </a:cubicBezTo>
                  <a:cubicBezTo>
                    <a:pt x="335280" y="149225"/>
                    <a:pt x="334010" y="150495"/>
                    <a:pt x="335280" y="151765"/>
                  </a:cubicBezTo>
                  <a:lnTo>
                    <a:pt x="337820" y="151765"/>
                  </a:lnTo>
                  <a:cubicBezTo>
                    <a:pt x="339090" y="156845"/>
                    <a:pt x="335280" y="165735"/>
                    <a:pt x="340360" y="167005"/>
                  </a:cubicBezTo>
                  <a:cubicBezTo>
                    <a:pt x="341630" y="167005"/>
                    <a:pt x="340360" y="169545"/>
                    <a:pt x="341630" y="169545"/>
                  </a:cubicBezTo>
                  <a:lnTo>
                    <a:pt x="344170" y="169545"/>
                  </a:lnTo>
                  <a:cubicBezTo>
                    <a:pt x="344170" y="172085"/>
                    <a:pt x="342900" y="177165"/>
                    <a:pt x="347980" y="175895"/>
                  </a:cubicBezTo>
                  <a:lnTo>
                    <a:pt x="350520" y="175895"/>
                  </a:lnTo>
                  <a:cubicBezTo>
                    <a:pt x="350520" y="177165"/>
                    <a:pt x="349250" y="178435"/>
                    <a:pt x="350520" y="178435"/>
                  </a:cubicBezTo>
                  <a:lnTo>
                    <a:pt x="353060" y="178435"/>
                  </a:lnTo>
                  <a:cubicBezTo>
                    <a:pt x="353060" y="180975"/>
                    <a:pt x="353060" y="183515"/>
                    <a:pt x="354330" y="184785"/>
                  </a:cubicBezTo>
                  <a:lnTo>
                    <a:pt x="355600" y="184785"/>
                  </a:lnTo>
                  <a:cubicBezTo>
                    <a:pt x="356870" y="186055"/>
                    <a:pt x="355600" y="187325"/>
                    <a:pt x="356870" y="187325"/>
                  </a:cubicBezTo>
                  <a:lnTo>
                    <a:pt x="359410" y="187325"/>
                  </a:lnTo>
                  <a:lnTo>
                    <a:pt x="359410" y="193675"/>
                  </a:lnTo>
                  <a:cubicBezTo>
                    <a:pt x="358140" y="193675"/>
                    <a:pt x="356870" y="192405"/>
                    <a:pt x="355600" y="193675"/>
                  </a:cubicBezTo>
                  <a:lnTo>
                    <a:pt x="355600" y="196215"/>
                  </a:lnTo>
                  <a:cubicBezTo>
                    <a:pt x="355600" y="196215"/>
                    <a:pt x="353060" y="196215"/>
                    <a:pt x="353060" y="197485"/>
                  </a:cubicBezTo>
                  <a:lnTo>
                    <a:pt x="353060" y="198755"/>
                  </a:lnTo>
                  <a:cubicBezTo>
                    <a:pt x="351790" y="200025"/>
                    <a:pt x="350520" y="198755"/>
                    <a:pt x="350520" y="200025"/>
                  </a:cubicBezTo>
                  <a:lnTo>
                    <a:pt x="350520" y="202565"/>
                  </a:lnTo>
                  <a:cubicBezTo>
                    <a:pt x="349250" y="202565"/>
                    <a:pt x="347980" y="201295"/>
                    <a:pt x="346710" y="202565"/>
                  </a:cubicBezTo>
                  <a:lnTo>
                    <a:pt x="346710" y="205105"/>
                  </a:lnTo>
                  <a:cubicBezTo>
                    <a:pt x="345440" y="205105"/>
                    <a:pt x="344170" y="205105"/>
                    <a:pt x="344170" y="206375"/>
                  </a:cubicBezTo>
                  <a:lnTo>
                    <a:pt x="344170" y="208915"/>
                  </a:lnTo>
                  <a:cubicBezTo>
                    <a:pt x="340360" y="208915"/>
                    <a:pt x="337820" y="207645"/>
                    <a:pt x="335280" y="208915"/>
                  </a:cubicBezTo>
                  <a:lnTo>
                    <a:pt x="335280" y="211455"/>
                  </a:lnTo>
                  <a:lnTo>
                    <a:pt x="326390" y="211455"/>
                  </a:lnTo>
                  <a:lnTo>
                    <a:pt x="326390" y="202565"/>
                  </a:lnTo>
                  <a:cubicBezTo>
                    <a:pt x="328930" y="202565"/>
                    <a:pt x="331470" y="203835"/>
                    <a:pt x="332740" y="202565"/>
                  </a:cubicBezTo>
                  <a:lnTo>
                    <a:pt x="332740" y="200025"/>
                  </a:lnTo>
                  <a:lnTo>
                    <a:pt x="335280" y="200025"/>
                  </a:lnTo>
                  <a:lnTo>
                    <a:pt x="335280" y="189865"/>
                  </a:lnTo>
                  <a:lnTo>
                    <a:pt x="332740" y="189865"/>
                  </a:lnTo>
                  <a:lnTo>
                    <a:pt x="332740" y="187325"/>
                  </a:lnTo>
                  <a:cubicBezTo>
                    <a:pt x="330200" y="186055"/>
                    <a:pt x="326390" y="187325"/>
                    <a:pt x="323850" y="187325"/>
                  </a:cubicBezTo>
                  <a:lnTo>
                    <a:pt x="323850" y="184785"/>
                  </a:lnTo>
                  <a:cubicBezTo>
                    <a:pt x="316230" y="183515"/>
                    <a:pt x="307340" y="184785"/>
                    <a:pt x="298450" y="183515"/>
                  </a:cubicBezTo>
                  <a:cubicBezTo>
                    <a:pt x="299720" y="180975"/>
                    <a:pt x="297180" y="180975"/>
                    <a:pt x="294640" y="180975"/>
                  </a:cubicBezTo>
                  <a:cubicBezTo>
                    <a:pt x="294640" y="180975"/>
                    <a:pt x="292100" y="180975"/>
                    <a:pt x="292100" y="182245"/>
                  </a:cubicBezTo>
                  <a:lnTo>
                    <a:pt x="292100" y="183515"/>
                  </a:lnTo>
                  <a:lnTo>
                    <a:pt x="289560" y="183515"/>
                  </a:lnTo>
                  <a:lnTo>
                    <a:pt x="289560" y="182245"/>
                  </a:lnTo>
                  <a:cubicBezTo>
                    <a:pt x="287020" y="180975"/>
                    <a:pt x="283210" y="180975"/>
                    <a:pt x="280670" y="180975"/>
                  </a:cubicBezTo>
                  <a:lnTo>
                    <a:pt x="280670" y="178435"/>
                  </a:lnTo>
                  <a:cubicBezTo>
                    <a:pt x="278130" y="177165"/>
                    <a:pt x="274320" y="178435"/>
                    <a:pt x="271780" y="178435"/>
                  </a:cubicBezTo>
                  <a:lnTo>
                    <a:pt x="271780" y="175895"/>
                  </a:lnTo>
                  <a:cubicBezTo>
                    <a:pt x="269240" y="174625"/>
                    <a:pt x="265430" y="174625"/>
                    <a:pt x="262890" y="174625"/>
                  </a:cubicBezTo>
                  <a:lnTo>
                    <a:pt x="262890" y="172085"/>
                  </a:lnTo>
                  <a:cubicBezTo>
                    <a:pt x="259080" y="170815"/>
                    <a:pt x="256540" y="172085"/>
                    <a:pt x="252730" y="172085"/>
                  </a:cubicBezTo>
                  <a:lnTo>
                    <a:pt x="252730" y="169545"/>
                  </a:lnTo>
                  <a:cubicBezTo>
                    <a:pt x="250190" y="168275"/>
                    <a:pt x="247650" y="169545"/>
                    <a:pt x="243840" y="168275"/>
                  </a:cubicBezTo>
                  <a:lnTo>
                    <a:pt x="243840" y="167005"/>
                  </a:lnTo>
                  <a:cubicBezTo>
                    <a:pt x="240030" y="165735"/>
                    <a:pt x="236220" y="165735"/>
                    <a:pt x="232410" y="165735"/>
                  </a:cubicBezTo>
                  <a:lnTo>
                    <a:pt x="232410" y="163195"/>
                  </a:lnTo>
                  <a:lnTo>
                    <a:pt x="217170" y="163195"/>
                  </a:lnTo>
                  <a:lnTo>
                    <a:pt x="217170" y="160655"/>
                  </a:lnTo>
                  <a:cubicBezTo>
                    <a:pt x="213360" y="159385"/>
                    <a:pt x="210820" y="159385"/>
                    <a:pt x="207010" y="159385"/>
                  </a:cubicBezTo>
                  <a:lnTo>
                    <a:pt x="207010" y="156845"/>
                  </a:lnTo>
                  <a:cubicBezTo>
                    <a:pt x="204470" y="155575"/>
                    <a:pt x="201930" y="156845"/>
                    <a:pt x="198120" y="156845"/>
                  </a:cubicBezTo>
                  <a:cubicBezTo>
                    <a:pt x="199390" y="154305"/>
                    <a:pt x="196850" y="153035"/>
                    <a:pt x="194310" y="153035"/>
                  </a:cubicBezTo>
                  <a:lnTo>
                    <a:pt x="191770" y="153035"/>
                  </a:lnTo>
                  <a:lnTo>
                    <a:pt x="191770" y="151765"/>
                  </a:lnTo>
                  <a:cubicBezTo>
                    <a:pt x="189230" y="150495"/>
                    <a:pt x="186690" y="150495"/>
                    <a:pt x="182880" y="150495"/>
                  </a:cubicBezTo>
                  <a:lnTo>
                    <a:pt x="182880" y="147955"/>
                  </a:lnTo>
                  <a:cubicBezTo>
                    <a:pt x="179070" y="146685"/>
                    <a:pt x="175260" y="147955"/>
                    <a:pt x="171450" y="147955"/>
                  </a:cubicBezTo>
                  <a:lnTo>
                    <a:pt x="171450" y="145415"/>
                  </a:lnTo>
                  <a:cubicBezTo>
                    <a:pt x="167640" y="144145"/>
                    <a:pt x="162560" y="144145"/>
                    <a:pt x="158750" y="144145"/>
                  </a:cubicBezTo>
                  <a:lnTo>
                    <a:pt x="158750" y="141605"/>
                  </a:lnTo>
                  <a:lnTo>
                    <a:pt x="143510" y="141605"/>
                  </a:lnTo>
                  <a:cubicBezTo>
                    <a:pt x="144780" y="139065"/>
                    <a:pt x="140970" y="137795"/>
                    <a:pt x="139700" y="137795"/>
                  </a:cubicBezTo>
                  <a:lnTo>
                    <a:pt x="137160" y="137795"/>
                  </a:lnTo>
                  <a:lnTo>
                    <a:pt x="137160" y="136525"/>
                  </a:lnTo>
                  <a:cubicBezTo>
                    <a:pt x="134620" y="135255"/>
                    <a:pt x="130810" y="135255"/>
                    <a:pt x="128270" y="135255"/>
                  </a:cubicBezTo>
                  <a:cubicBezTo>
                    <a:pt x="129540" y="132715"/>
                    <a:pt x="125730" y="131445"/>
                    <a:pt x="124460" y="132715"/>
                  </a:cubicBezTo>
                  <a:lnTo>
                    <a:pt x="121920" y="132715"/>
                  </a:lnTo>
                  <a:lnTo>
                    <a:pt x="121920" y="130175"/>
                  </a:lnTo>
                  <a:cubicBezTo>
                    <a:pt x="119380" y="128905"/>
                    <a:pt x="115570" y="128905"/>
                    <a:pt x="113030" y="128905"/>
                  </a:cubicBezTo>
                  <a:lnTo>
                    <a:pt x="113030" y="126365"/>
                  </a:lnTo>
                  <a:lnTo>
                    <a:pt x="97790" y="126365"/>
                  </a:lnTo>
                  <a:cubicBezTo>
                    <a:pt x="97790" y="125095"/>
                    <a:pt x="97790" y="123825"/>
                    <a:pt x="96520" y="122555"/>
                  </a:cubicBezTo>
                  <a:lnTo>
                    <a:pt x="95250" y="122555"/>
                  </a:lnTo>
                  <a:cubicBezTo>
                    <a:pt x="96520" y="120015"/>
                    <a:pt x="92710" y="120015"/>
                    <a:pt x="91440" y="120015"/>
                  </a:cubicBezTo>
                  <a:lnTo>
                    <a:pt x="88900" y="120015"/>
                  </a:lnTo>
                  <a:cubicBezTo>
                    <a:pt x="88900" y="118745"/>
                    <a:pt x="88900" y="117475"/>
                    <a:pt x="87630" y="117475"/>
                  </a:cubicBezTo>
                  <a:lnTo>
                    <a:pt x="85090" y="117475"/>
                  </a:lnTo>
                  <a:lnTo>
                    <a:pt x="85090" y="108585"/>
                  </a:lnTo>
                  <a:cubicBezTo>
                    <a:pt x="86360" y="108585"/>
                    <a:pt x="87630" y="108585"/>
                    <a:pt x="88900" y="107315"/>
                  </a:cubicBezTo>
                  <a:lnTo>
                    <a:pt x="88900" y="106045"/>
                  </a:lnTo>
                  <a:cubicBezTo>
                    <a:pt x="90170" y="104775"/>
                    <a:pt x="91440" y="106045"/>
                    <a:pt x="91440" y="104775"/>
                  </a:cubicBezTo>
                  <a:lnTo>
                    <a:pt x="91440" y="102235"/>
                  </a:lnTo>
                  <a:cubicBezTo>
                    <a:pt x="93980" y="102235"/>
                    <a:pt x="100330" y="103505"/>
                    <a:pt x="97790" y="98425"/>
                  </a:cubicBezTo>
                  <a:lnTo>
                    <a:pt x="97790" y="95885"/>
                  </a:lnTo>
                  <a:cubicBezTo>
                    <a:pt x="100330" y="97155"/>
                    <a:pt x="101600" y="94615"/>
                    <a:pt x="100330" y="92075"/>
                  </a:cubicBezTo>
                  <a:cubicBezTo>
                    <a:pt x="100330" y="92075"/>
                    <a:pt x="101600" y="89535"/>
                    <a:pt x="100330" y="89535"/>
                  </a:cubicBezTo>
                  <a:lnTo>
                    <a:pt x="97790" y="89535"/>
                  </a:lnTo>
                  <a:cubicBezTo>
                    <a:pt x="97790" y="86995"/>
                    <a:pt x="99060" y="81915"/>
                    <a:pt x="93980" y="83185"/>
                  </a:cubicBezTo>
                  <a:lnTo>
                    <a:pt x="91440" y="83185"/>
                  </a:lnTo>
                  <a:cubicBezTo>
                    <a:pt x="91440" y="81915"/>
                    <a:pt x="92710" y="80645"/>
                    <a:pt x="91440" y="80645"/>
                  </a:cubicBezTo>
                  <a:lnTo>
                    <a:pt x="88900" y="80645"/>
                  </a:lnTo>
                  <a:lnTo>
                    <a:pt x="88900" y="78105"/>
                  </a:lnTo>
                  <a:cubicBezTo>
                    <a:pt x="86360" y="76835"/>
                    <a:pt x="82550" y="78105"/>
                    <a:pt x="80010" y="76835"/>
                  </a:cubicBezTo>
                  <a:lnTo>
                    <a:pt x="80010" y="75565"/>
                  </a:lnTo>
                  <a:cubicBezTo>
                    <a:pt x="76200" y="74295"/>
                    <a:pt x="73660" y="74295"/>
                    <a:pt x="69850" y="74295"/>
                  </a:cubicBezTo>
                  <a:lnTo>
                    <a:pt x="69850" y="71755"/>
                  </a:lnTo>
                  <a:cubicBezTo>
                    <a:pt x="67310" y="70485"/>
                    <a:pt x="64770" y="71755"/>
                    <a:pt x="60960" y="71755"/>
                  </a:cubicBezTo>
                  <a:lnTo>
                    <a:pt x="60960" y="69215"/>
                  </a:lnTo>
                  <a:cubicBezTo>
                    <a:pt x="58420" y="67945"/>
                    <a:pt x="54610" y="67945"/>
                    <a:pt x="52070" y="67945"/>
                  </a:cubicBezTo>
                  <a:cubicBezTo>
                    <a:pt x="53340" y="65405"/>
                    <a:pt x="49530" y="65405"/>
                    <a:pt x="48260" y="65405"/>
                  </a:cubicBezTo>
                  <a:lnTo>
                    <a:pt x="45720" y="65405"/>
                  </a:lnTo>
                  <a:cubicBezTo>
                    <a:pt x="45720" y="64135"/>
                    <a:pt x="46990" y="62865"/>
                    <a:pt x="45720" y="61595"/>
                  </a:cubicBezTo>
                  <a:lnTo>
                    <a:pt x="43180" y="61595"/>
                  </a:lnTo>
                  <a:cubicBezTo>
                    <a:pt x="44450" y="59055"/>
                    <a:pt x="40640" y="59055"/>
                    <a:pt x="39370" y="59055"/>
                  </a:cubicBezTo>
                  <a:lnTo>
                    <a:pt x="36830" y="59055"/>
                  </a:lnTo>
                  <a:cubicBezTo>
                    <a:pt x="38100" y="56515"/>
                    <a:pt x="34290" y="55245"/>
                    <a:pt x="33020" y="56515"/>
                  </a:cubicBezTo>
                  <a:lnTo>
                    <a:pt x="30480" y="56515"/>
                  </a:lnTo>
                  <a:cubicBezTo>
                    <a:pt x="31750" y="52705"/>
                    <a:pt x="29210" y="52705"/>
                    <a:pt x="26670" y="52705"/>
                  </a:cubicBezTo>
                  <a:lnTo>
                    <a:pt x="24130" y="52705"/>
                  </a:lnTo>
                  <a:cubicBezTo>
                    <a:pt x="24130" y="51435"/>
                    <a:pt x="25400" y="50165"/>
                    <a:pt x="24130" y="50165"/>
                  </a:cubicBezTo>
                  <a:lnTo>
                    <a:pt x="21590" y="50165"/>
                  </a:lnTo>
                  <a:cubicBezTo>
                    <a:pt x="21590" y="48895"/>
                    <a:pt x="21590" y="47625"/>
                    <a:pt x="20320" y="46355"/>
                  </a:cubicBezTo>
                  <a:lnTo>
                    <a:pt x="19050" y="46355"/>
                  </a:lnTo>
                  <a:lnTo>
                    <a:pt x="19050" y="45085"/>
                  </a:lnTo>
                  <a:cubicBezTo>
                    <a:pt x="19050" y="43815"/>
                    <a:pt x="21590" y="45085"/>
                    <a:pt x="21590" y="43815"/>
                  </a:cubicBezTo>
                  <a:lnTo>
                    <a:pt x="21590" y="41275"/>
                  </a:lnTo>
                  <a:cubicBezTo>
                    <a:pt x="22860" y="41275"/>
                    <a:pt x="24130" y="42545"/>
                    <a:pt x="24130" y="41275"/>
                  </a:cubicBezTo>
                  <a:lnTo>
                    <a:pt x="24130" y="38735"/>
                  </a:lnTo>
                  <a:cubicBezTo>
                    <a:pt x="26670" y="38735"/>
                    <a:pt x="29210" y="38735"/>
                    <a:pt x="30480" y="37465"/>
                  </a:cubicBezTo>
                  <a:lnTo>
                    <a:pt x="30480" y="34925"/>
                  </a:lnTo>
                  <a:cubicBezTo>
                    <a:pt x="33020" y="34925"/>
                    <a:pt x="35560" y="36195"/>
                    <a:pt x="36830" y="34925"/>
                  </a:cubicBezTo>
                  <a:lnTo>
                    <a:pt x="36830" y="32385"/>
                  </a:lnTo>
                  <a:lnTo>
                    <a:pt x="41910" y="32385"/>
                  </a:lnTo>
                  <a:cubicBezTo>
                    <a:pt x="43180" y="29845"/>
                    <a:pt x="43180" y="24765"/>
                    <a:pt x="41910" y="22225"/>
                  </a:cubicBezTo>
                  <a:lnTo>
                    <a:pt x="39370" y="22225"/>
                  </a:lnTo>
                  <a:cubicBezTo>
                    <a:pt x="39370" y="20955"/>
                    <a:pt x="40640" y="19685"/>
                    <a:pt x="39370" y="19685"/>
                  </a:cubicBezTo>
                  <a:lnTo>
                    <a:pt x="36830" y="19685"/>
                  </a:lnTo>
                  <a:cubicBezTo>
                    <a:pt x="36830" y="18415"/>
                    <a:pt x="36830" y="17145"/>
                    <a:pt x="35560" y="15875"/>
                  </a:cubicBezTo>
                  <a:lnTo>
                    <a:pt x="34290" y="15875"/>
                  </a:lnTo>
                  <a:cubicBezTo>
                    <a:pt x="35560" y="13335"/>
                    <a:pt x="31750" y="13335"/>
                    <a:pt x="30480" y="13335"/>
                  </a:cubicBezTo>
                  <a:lnTo>
                    <a:pt x="27940" y="13335"/>
                  </a:lnTo>
                  <a:cubicBezTo>
                    <a:pt x="29210" y="10795"/>
                    <a:pt x="25400" y="9525"/>
                    <a:pt x="24130" y="10795"/>
                  </a:cubicBezTo>
                  <a:lnTo>
                    <a:pt x="21590" y="10795"/>
                  </a:lnTo>
                  <a:cubicBezTo>
                    <a:pt x="22860" y="6985"/>
                    <a:pt x="19050" y="6985"/>
                    <a:pt x="17780" y="6985"/>
                  </a:cubicBezTo>
                  <a:lnTo>
                    <a:pt x="15240" y="6985"/>
                  </a:lnTo>
                  <a:cubicBezTo>
                    <a:pt x="16510" y="4445"/>
                    <a:pt x="13970" y="4445"/>
                    <a:pt x="11430" y="4445"/>
                  </a:cubicBezTo>
                  <a:lnTo>
                    <a:pt x="8890" y="4445"/>
                  </a:lnTo>
                  <a:lnTo>
                    <a:pt x="8890" y="1905"/>
                  </a:lnTo>
                  <a:cubicBezTo>
                    <a:pt x="6350" y="635"/>
                    <a:pt x="3810" y="1905"/>
                    <a:pt x="0" y="635"/>
                  </a:cubicBezTo>
                  <a:cubicBezTo>
                    <a:pt x="0" y="635"/>
                    <a:pt x="127" y="356"/>
                    <a:pt x="2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3" name="Shape 83"/>
            <p:cNvSpPr/>
            <p:nvPr/>
          </p:nvSpPr>
          <p:spPr>
            <a:xfrm>
              <a:off x="142253" y="1878094"/>
              <a:ext cx="173990" cy="141605"/>
            </a:xfrm>
            <a:custGeom>
              <a:avLst/>
              <a:gdLst/>
              <a:ahLst/>
              <a:cxnLst/>
              <a:rect l="0" t="0" r="0" b="0"/>
              <a:pathLst>
                <a:path w="173990" h="141605">
                  <a:moveTo>
                    <a:pt x="0" y="0"/>
                  </a:moveTo>
                  <a:lnTo>
                    <a:pt x="21590" y="0"/>
                  </a:lnTo>
                  <a:cubicBezTo>
                    <a:pt x="21590" y="1270"/>
                    <a:pt x="20320" y="2540"/>
                    <a:pt x="21590" y="3810"/>
                  </a:cubicBezTo>
                  <a:lnTo>
                    <a:pt x="24130" y="3810"/>
                  </a:lnTo>
                  <a:cubicBezTo>
                    <a:pt x="24130" y="3810"/>
                    <a:pt x="24130" y="6350"/>
                    <a:pt x="25400" y="6350"/>
                  </a:cubicBezTo>
                  <a:lnTo>
                    <a:pt x="26670" y="6350"/>
                  </a:lnTo>
                  <a:cubicBezTo>
                    <a:pt x="27940" y="7620"/>
                    <a:pt x="26670" y="8890"/>
                    <a:pt x="27940" y="8890"/>
                  </a:cubicBezTo>
                  <a:lnTo>
                    <a:pt x="30480" y="8890"/>
                  </a:lnTo>
                  <a:cubicBezTo>
                    <a:pt x="29197" y="12700"/>
                    <a:pt x="31750" y="12700"/>
                    <a:pt x="34290" y="12700"/>
                  </a:cubicBezTo>
                  <a:lnTo>
                    <a:pt x="36830" y="12700"/>
                  </a:lnTo>
                  <a:cubicBezTo>
                    <a:pt x="36830" y="13970"/>
                    <a:pt x="35547" y="15240"/>
                    <a:pt x="36830" y="15240"/>
                  </a:cubicBezTo>
                  <a:lnTo>
                    <a:pt x="39370" y="15240"/>
                  </a:lnTo>
                  <a:cubicBezTo>
                    <a:pt x="39370" y="16510"/>
                    <a:pt x="39370" y="17780"/>
                    <a:pt x="40640" y="19050"/>
                  </a:cubicBezTo>
                  <a:lnTo>
                    <a:pt x="41897" y="19050"/>
                  </a:lnTo>
                  <a:cubicBezTo>
                    <a:pt x="43180" y="19050"/>
                    <a:pt x="41897" y="21590"/>
                    <a:pt x="43180" y="21590"/>
                  </a:cubicBezTo>
                  <a:lnTo>
                    <a:pt x="45720" y="21590"/>
                  </a:lnTo>
                  <a:cubicBezTo>
                    <a:pt x="45720" y="22860"/>
                    <a:pt x="44450" y="24130"/>
                    <a:pt x="45720" y="24130"/>
                  </a:cubicBezTo>
                  <a:lnTo>
                    <a:pt x="48247" y="24130"/>
                  </a:lnTo>
                  <a:cubicBezTo>
                    <a:pt x="48247" y="25400"/>
                    <a:pt x="48247" y="26670"/>
                    <a:pt x="49530" y="27940"/>
                  </a:cubicBezTo>
                  <a:lnTo>
                    <a:pt x="52070" y="27940"/>
                  </a:lnTo>
                  <a:cubicBezTo>
                    <a:pt x="52070" y="29210"/>
                    <a:pt x="50800" y="30480"/>
                    <a:pt x="52070" y="30480"/>
                  </a:cubicBezTo>
                  <a:lnTo>
                    <a:pt x="54597" y="30480"/>
                  </a:lnTo>
                  <a:cubicBezTo>
                    <a:pt x="54597" y="31750"/>
                    <a:pt x="54597" y="33020"/>
                    <a:pt x="55880" y="34290"/>
                  </a:cubicBezTo>
                  <a:lnTo>
                    <a:pt x="57150" y="34290"/>
                  </a:lnTo>
                  <a:cubicBezTo>
                    <a:pt x="58420" y="34290"/>
                    <a:pt x="57150" y="36830"/>
                    <a:pt x="58420" y="36830"/>
                  </a:cubicBezTo>
                  <a:lnTo>
                    <a:pt x="60947" y="36830"/>
                  </a:lnTo>
                  <a:cubicBezTo>
                    <a:pt x="60947" y="38100"/>
                    <a:pt x="59690" y="39370"/>
                    <a:pt x="60947" y="39370"/>
                  </a:cubicBezTo>
                  <a:lnTo>
                    <a:pt x="63500" y="39370"/>
                  </a:lnTo>
                  <a:cubicBezTo>
                    <a:pt x="63500" y="41910"/>
                    <a:pt x="63500" y="44450"/>
                    <a:pt x="64770" y="45720"/>
                  </a:cubicBezTo>
                  <a:lnTo>
                    <a:pt x="67297" y="45720"/>
                  </a:lnTo>
                  <a:cubicBezTo>
                    <a:pt x="66040" y="48260"/>
                    <a:pt x="68580" y="49530"/>
                    <a:pt x="71120" y="49530"/>
                  </a:cubicBezTo>
                  <a:lnTo>
                    <a:pt x="72390" y="49530"/>
                  </a:lnTo>
                  <a:cubicBezTo>
                    <a:pt x="73647" y="52070"/>
                    <a:pt x="71120" y="57150"/>
                    <a:pt x="76200" y="54610"/>
                  </a:cubicBezTo>
                  <a:lnTo>
                    <a:pt x="78740" y="54610"/>
                  </a:lnTo>
                  <a:cubicBezTo>
                    <a:pt x="78740" y="55880"/>
                    <a:pt x="78740" y="57150"/>
                    <a:pt x="79997" y="58420"/>
                  </a:cubicBezTo>
                  <a:lnTo>
                    <a:pt x="82550" y="58420"/>
                  </a:lnTo>
                  <a:cubicBezTo>
                    <a:pt x="82550" y="59690"/>
                    <a:pt x="81280" y="62230"/>
                    <a:pt x="82550" y="64770"/>
                  </a:cubicBezTo>
                  <a:lnTo>
                    <a:pt x="85090" y="64770"/>
                  </a:lnTo>
                  <a:cubicBezTo>
                    <a:pt x="83820" y="67310"/>
                    <a:pt x="86347" y="67310"/>
                    <a:pt x="88900" y="67310"/>
                  </a:cubicBezTo>
                  <a:lnTo>
                    <a:pt x="91440" y="67310"/>
                  </a:lnTo>
                  <a:cubicBezTo>
                    <a:pt x="91440" y="69850"/>
                    <a:pt x="90170" y="74930"/>
                    <a:pt x="95250" y="73660"/>
                  </a:cubicBezTo>
                  <a:lnTo>
                    <a:pt x="97790" y="73660"/>
                  </a:lnTo>
                  <a:cubicBezTo>
                    <a:pt x="97790" y="74930"/>
                    <a:pt x="96520" y="76200"/>
                    <a:pt x="97790" y="76200"/>
                  </a:cubicBezTo>
                  <a:lnTo>
                    <a:pt x="100330" y="76200"/>
                  </a:lnTo>
                  <a:cubicBezTo>
                    <a:pt x="100330" y="77470"/>
                    <a:pt x="100330" y="78740"/>
                    <a:pt x="101600" y="80010"/>
                  </a:cubicBezTo>
                  <a:lnTo>
                    <a:pt x="102870" y="80010"/>
                  </a:lnTo>
                  <a:cubicBezTo>
                    <a:pt x="101600" y="82550"/>
                    <a:pt x="105397" y="82550"/>
                    <a:pt x="106680" y="82550"/>
                  </a:cubicBezTo>
                  <a:lnTo>
                    <a:pt x="109220" y="82550"/>
                  </a:lnTo>
                  <a:cubicBezTo>
                    <a:pt x="109220" y="85090"/>
                    <a:pt x="107950" y="90170"/>
                    <a:pt x="113030" y="88900"/>
                  </a:cubicBezTo>
                  <a:lnTo>
                    <a:pt x="115570" y="88900"/>
                  </a:lnTo>
                  <a:cubicBezTo>
                    <a:pt x="115570" y="90170"/>
                    <a:pt x="115570" y="91440"/>
                    <a:pt x="116840" y="91440"/>
                  </a:cubicBezTo>
                  <a:lnTo>
                    <a:pt x="118097" y="91440"/>
                  </a:lnTo>
                  <a:cubicBezTo>
                    <a:pt x="119380" y="92710"/>
                    <a:pt x="118097" y="93980"/>
                    <a:pt x="119380" y="95250"/>
                  </a:cubicBezTo>
                  <a:lnTo>
                    <a:pt x="121920" y="95250"/>
                  </a:lnTo>
                  <a:cubicBezTo>
                    <a:pt x="121920" y="95250"/>
                    <a:pt x="120650" y="97790"/>
                    <a:pt x="121920" y="97790"/>
                  </a:cubicBezTo>
                  <a:lnTo>
                    <a:pt x="124447" y="97790"/>
                  </a:lnTo>
                  <a:cubicBezTo>
                    <a:pt x="124447" y="99060"/>
                    <a:pt x="124447" y="100330"/>
                    <a:pt x="125730" y="100330"/>
                  </a:cubicBezTo>
                  <a:lnTo>
                    <a:pt x="128270" y="100330"/>
                  </a:lnTo>
                  <a:cubicBezTo>
                    <a:pt x="128270" y="101600"/>
                    <a:pt x="127000" y="102870"/>
                    <a:pt x="128270" y="104140"/>
                  </a:cubicBezTo>
                  <a:lnTo>
                    <a:pt x="130797" y="104140"/>
                  </a:lnTo>
                  <a:cubicBezTo>
                    <a:pt x="130797" y="105410"/>
                    <a:pt x="130797" y="106680"/>
                    <a:pt x="132080" y="106680"/>
                  </a:cubicBezTo>
                  <a:lnTo>
                    <a:pt x="133350" y="106680"/>
                  </a:lnTo>
                  <a:cubicBezTo>
                    <a:pt x="134620" y="107950"/>
                    <a:pt x="133350" y="109220"/>
                    <a:pt x="134620" y="110490"/>
                  </a:cubicBezTo>
                  <a:lnTo>
                    <a:pt x="137147" y="110490"/>
                  </a:lnTo>
                  <a:cubicBezTo>
                    <a:pt x="137147" y="110490"/>
                    <a:pt x="135890" y="113030"/>
                    <a:pt x="137147" y="113030"/>
                  </a:cubicBezTo>
                  <a:lnTo>
                    <a:pt x="139700" y="113030"/>
                  </a:lnTo>
                  <a:cubicBezTo>
                    <a:pt x="139700" y="114300"/>
                    <a:pt x="139700" y="115570"/>
                    <a:pt x="140970" y="115570"/>
                  </a:cubicBezTo>
                  <a:lnTo>
                    <a:pt x="143497" y="115570"/>
                  </a:lnTo>
                  <a:cubicBezTo>
                    <a:pt x="143497" y="116840"/>
                    <a:pt x="142240" y="118110"/>
                    <a:pt x="143497" y="119380"/>
                  </a:cubicBezTo>
                  <a:lnTo>
                    <a:pt x="146050" y="119380"/>
                  </a:lnTo>
                  <a:cubicBezTo>
                    <a:pt x="146050" y="120650"/>
                    <a:pt x="146050" y="121920"/>
                    <a:pt x="147320" y="121920"/>
                  </a:cubicBezTo>
                  <a:lnTo>
                    <a:pt x="148590" y="121920"/>
                  </a:lnTo>
                  <a:cubicBezTo>
                    <a:pt x="147320" y="124460"/>
                    <a:pt x="151130" y="125730"/>
                    <a:pt x="152400" y="125730"/>
                  </a:cubicBezTo>
                  <a:lnTo>
                    <a:pt x="154940" y="125730"/>
                  </a:lnTo>
                  <a:cubicBezTo>
                    <a:pt x="154940" y="128270"/>
                    <a:pt x="153670" y="133350"/>
                    <a:pt x="158750" y="130810"/>
                  </a:cubicBezTo>
                  <a:lnTo>
                    <a:pt x="161290" y="130810"/>
                  </a:lnTo>
                  <a:cubicBezTo>
                    <a:pt x="161290" y="132080"/>
                    <a:pt x="161290" y="133350"/>
                    <a:pt x="162547" y="134620"/>
                  </a:cubicBezTo>
                  <a:lnTo>
                    <a:pt x="163830" y="134620"/>
                  </a:lnTo>
                  <a:cubicBezTo>
                    <a:pt x="162547" y="137160"/>
                    <a:pt x="166370" y="138430"/>
                    <a:pt x="167640" y="137160"/>
                  </a:cubicBezTo>
                  <a:lnTo>
                    <a:pt x="170180" y="137160"/>
                  </a:lnTo>
                  <a:cubicBezTo>
                    <a:pt x="170180" y="138430"/>
                    <a:pt x="170180" y="139700"/>
                    <a:pt x="171450" y="140970"/>
                  </a:cubicBezTo>
                  <a:lnTo>
                    <a:pt x="173990" y="140970"/>
                  </a:lnTo>
                  <a:cubicBezTo>
                    <a:pt x="173876" y="141211"/>
                    <a:pt x="173787" y="141414"/>
                    <a:pt x="173723" y="141605"/>
                  </a:cubicBezTo>
                  <a:lnTo>
                    <a:pt x="113297" y="141605"/>
                  </a:lnTo>
                  <a:cubicBezTo>
                    <a:pt x="113576" y="140843"/>
                    <a:pt x="113881" y="139700"/>
                    <a:pt x="113030" y="139700"/>
                  </a:cubicBezTo>
                  <a:lnTo>
                    <a:pt x="110490" y="139700"/>
                  </a:lnTo>
                  <a:lnTo>
                    <a:pt x="110490" y="137160"/>
                  </a:lnTo>
                  <a:cubicBezTo>
                    <a:pt x="107950" y="135890"/>
                    <a:pt x="104140" y="137160"/>
                    <a:pt x="101600" y="137160"/>
                  </a:cubicBezTo>
                  <a:lnTo>
                    <a:pt x="101600" y="134620"/>
                  </a:lnTo>
                  <a:cubicBezTo>
                    <a:pt x="97790" y="133350"/>
                    <a:pt x="95250" y="133350"/>
                    <a:pt x="91440" y="133350"/>
                  </a:cubicBezTo>
                  <a:lnTo>
                    <a:pt x="91440" y="130810"/>
                  </a:lnTo>
                  <a:cubicBezTo>
                    <a:pt x="88900" y="129540"/>
                    <a:pt x="86347" y="130810"/>
                    <a:pt x="82550" y="130810"/>
                  </a:cubicBezTo>
                  <a:cubicBezTo>
                    <a:pt x="82550" y="129540"/>
                    <a:pt x="83820" y="128270"/>
                    <a:pt x="82550" y="127000"/>
                  </a:cubicBezTo>
                  <a:lnTo>
                    <a:pt x="79997" y="127000"/>
                  </a:lnTo>
                  <a:cubicBezTo>
                    <a:pt x="81280" y="124460"/>
                    <a:pt x="77470" y="124460"/>
                    <a:pt x="76200" y="124460"/>
                  </a:cubicBezTo>
                  <a:lnTo>
                    <a:pt x="73647" y="124460"/>
                  </a:lnTo>
                  <a:cubicBezTo>
                    <a:pt x="73647" y="123190"/>
                    <a:pt x="73647" y="121920"/>
                    <a:pt x="72390" y="121920"/>
                  </a:cubicBezTo>
                  <a:lnTo>
                    <a:pt x="71120" y="121920"/>
                  </a:lnTo>
                  <a:cubicBezTo>
                    <a:pt x="72390" y="118110"/>
                    <a:pt x="68580" y="118110"/>
                    <a:pt x="67297" y="118110"/>
                  </a:cubicBezTo>
                  <a:lnTo>
                    <a:pt x="64770" y="118110"/>
                  </a:lnTo>
                  <a:cubicBezTo>
                    <a:pt x="66040" y="115570"/>
                    <a:pt x="62230" y="115570"/>
                    <a:pt x="60947" y="115570"/>
                  </a:cubicBezTo>
                  <a:lnTo>
                    <a:pt x="58420" y="115570"/>
                  </a:lnTo>
                  <a:cubicBezTo>
                    <a:pt x="58420" y="114300"/>
                    <a:pt x="58420" y="113030"/>
                    <a:pt x="57150" y="111760"/>
                  </a:cubicBezTo>
                  <a:lnTo>
                    <a:pt x="55880" y="111760"/>
                  </a:lnTo>
                  <a:cubicBezTo>
                    <a:pt x="57150" y="109220"/>
                    <a:pt x="53340" y="109220"/>
                    <a:pt x="52070" y="109220"/>
                  </a:cubicBezTo>
                  <a:lnTo>
                    <a:pt x="49530" y="109220"/>
                  </a:lnTo>
                  <a:cubicBezTo>
                    <a:pt x="49530" y="107950"/>
                    <a:pt x="49530" y="106680"/>
                    <a:pt x="48247" y="106680"/>
                  </a:cubicBezTo>
                  <a:lnTo>
                    <a:pt x="45720" y="106680"/>
                  </a:lnTo>
                  <a:cubicBezTo>
                    <a:pt x="45720" y="105410"/>
                    <a:pt x="46990" y="104140"/>
                    <a:pt x="45720" y="102870"/>
                  </a:cubicBezTo>
                  <a:lnTo>
                    <a:pt x="43180" y="102870"/>
                  </a:lnTo>
                  <a:lnTo>
                    <a:pt x="43180" y="97790"/>
                  </a:lnTo>
                  <a:cubicBezTo>
                    <a:pt x="44450" y="97790"/>
                    <a:pt x="45720" y="97790"/>
                    <a:pt x="45720" y="96520"/>
                  </a:cubicBezTo>
                  <a:lnTo>
                    <a:pt x="45720" y="95250"/>
                  </a:lnTo>
                  <a:cubicBezTo>
                    <a:pt x="52070" y="93980"/>
                    <a:pt x="62230" y="97790"/>
                    <a:pt x="64770" y="91440"/>
                  </a:cubicBezTo>
                  <a:lnTo>
                    <a:pt x="69850" y="91440"/>
                  </a:lnTo>
                  <a:cubicBezTo>
                    <a:pt x="71120" y="88900"/>
                    <a:pt x="71120" y="85090"/>
                    <a:pt x="69850" y="81280"/>
                  </a:cubicBezTo>
                  <a:lnTo>
                    <a:pt x="67297" y="81280"/>
                  </a:lnTo>
                  <a:cubicBezTo>
                    <a:pt x="67297" y="81280"/>
                    <a:pt x="68580" y="78740"/>
                    <a:pt x="67297" y="78740"/>
                  </a:cubicBezTo>
                  <a:lnTo>
                    <a:pt x="64770" y="78740"/>
                  </a:lnTo>
                  <a:cubicBezTo>
                    <a:pt x="64770" y="77470"/>
                    <a:pt x="64770" y="76200"/>
                    <a:pt x="63500" y="76200"/>
                  </a:cubicBezTo>
                  <a:lnTo>
                    <a:pt x="60947" y="76200"/>
                  </a:lnTo>
                  <a:cubicBezTo>
                    <a:pt x="60947" y="74930"/>
                    <a:pt x="62230" y="73660"/>
                    <a:pt x="60947" y="72390"/>
                  </a:cubicBezTo>
                  <a:lnTo>
                    <a:pt x="58420" y="72390"/>
                  </a:lnTo>
                  <a:cubicBezTo>
                    <a:pt x="58420" y="71120"/>
                    <a:pt x="58420" y="69850"/>
                    <a:pt x="57150" y="69850"/>
                  </a:cubicBezTo>
                  <a:lnTo>
                    <a:pt x="55880" y="69850"/>
                  </a:lnTo>
                  <a:cubicBezTo>
                    <a:pt x="54597" y="68580"/>
                    <a:pt x="55880" y="67310"/>
                    <a:pt x="54597" y="66040"/>
                  </a:cubicBezTo>
                  <a:lnTo>
                    <a:pt x="52070" y="66040"/>
                  </a:lnTo>
                  <a:cubicBezTo>
                    <a:pt x="52070" y="66040"/>
                    <a:pt x="53340" y="63500"/>
                    <a:pt x="52070" y="63500"/>
                  </a:cubicBezTo>
                  <a:lnTo>
                    <a:pt x="49530" y="63500"/>
                  </a:lnTo>
                  <a:cubicBezTo>
                    <a:pt x="49530" y="62230"/>
                    <a:pt x="49530" y="60960"/>
                    <a:pt x="48247" y="60960"/>
                  </a:cubicBezTo>
                  <a:lnTo>
                    <a:pt x="45720" y="60960"/>
                  </a:lnTo>
                  <a:cubicBezTo>
                    <a:pt x="46990" y="57150"/>
                    <a:pt x="44450" y="57150"/>
                    <a:pt x="41897" y="57150"/>
                  </a:cubicBezTo>
                  <a:lnTo>
                    <a:pt x="40640" y="57150"/>
                  </a:lnTo>
                  <a:cubicBezTo>
                    <a:pt x="39370" y="55880"/>
                    <a:pt x="40640" y="54610"/>
                    <a:pt x="39370" y="54610"/>
                  </a:cubicBezTo>
                  <a:lnTo>
                    <a:pt x="36830" y="54610"/>
                  </a:lnTo>
                  <a:cubicBezTo>
                    <a:pt x="36830" y="53340"/>
                    <a:pt x="38100" y="52070"/>
                    <a:pt x="36830" y="50800"/>
                  </a:cubicBezTo>
                  <a:lnTo>
                    <a:pt x="34290" y="50800"/>
                  </a:lnTo>
                  <a:cubicBezTo>
                    <a:pt x="34290" y="50800"/>
                    <a:pt x="34290" y="48260"/>
                    <a:pt x="33020" y="48260"/>
                  </a:cubicBezTo>
                  <a:lnTo>
                    <a:pt x="30480" y="48260"/>
                  </a:lnTo>
                  <a:cubicBezTo>
                    <a:pt x="30480" y="46990"/>
                    <a:pt x="31750" y="45720"/>
                    <a:pt x="30480" y="45720"/>
                  </a:cubicBezTo>
                  <a:lnTo>
                    <a:pt x="27940" y="45720"/>
                  </a:lnTo>
                  <a:cubicBezTo>
                    <a:pt x="27940" y="44450"/>
                    <a:pt x="27940" y="43180"/>
                    <a:pt x="26670" y="41910"/>
                  </a:cubicBezTo>
                  <a:lnTo>
                    <a:pt x="25400" y="41910"/>
                  </a:lnTo>
                  <a:cubicBezTo>
                    <a:pt x="24130" y="40640"/>
                    <a:pt x="25400" y="39370"/>
                    <a:pt x="24130" y="39370"/>
                  </a:cubicBezTo>
                  <a:lnTo>
                    <a:pt x="21590" y="39370"/>
                  </a:lnTo>
                  <a:cubicBezTo>
                    <a:pt x="21590" y="38100"/>
                    <a:pt x="22847" y="36830"/>
                    <a:pt x="21590" y="35560"/>
                  </a:cubicBezTo>
                  <a:lnTo>
                    <a:pt x="19050" y="35560"/>
                  </a:lnTo>
                  <a:cubicBezTo>
                    <a:pt x="19050" y="34290"/>
                    <a:pt x="19050" y="31750"/>
                    <a:pt x="17780" y="30480"/>
                  </a:cubicBezTo>
                  <a:lnTo>
                    <a:pt x="15240" y="30480"/>
                  </a:lnTo>
                  <a:cubicBezTo>
                    <a:pt x="15240" y="29210"/>
                    <a:pt x="16497" y="27940"/>
                    <a:pt x="15240" y="26670"/>
                  </a:cubicBezTo>
                  <a:lnTo>
                    <a:pt x="12700" y="26670"/>
                  </a:lnTo>
                  <a:cubicBezTo>
                    <a:pt x="12700" y="25400"/>
                    <a:pt x="12700" y="24130"/>
                    <a:pt x="11430" y="24130"/>
                  </a:cubicBezTo>
                  <a:lnTo>
                    <a:pt x="10147" y="24130"/>
                  </a:lnTo>
                  <a:cubicBezTo>
                    <a:pt x="8890" y="22860"/>
                    <a:pt x="10147" y="21590"/>
                    <a:pt x="8890" y="20320"/>
                  </a:cubicBezTo>
                  <a:lnTo>
                    <a:pt x="6350" y="20320"/>
                  </a:lnTo>
                  <a:cubicBezTo>
                    <a:pt x="6350" y="20320"/>
                    <a:pt x="7620" y="17780"/>
                    <a:pt x="6350" y="17780"/>
                  </a:cubicBezTo>
                  <a:lnTo>
                    <a:pt x="3797" y="17780"/>
                  </a:lnTo>
                  <a:cubicBezTo>
                    <a:pt x="3797" y="16510"/>
                    <a:pt x="3797" y="15240"/>
                    <a:pt x="2540" y="15240"/>
                  </a:cubicBezTo>
                  <a:lnTo>
                    <a:pt x="0" y="152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4" name="Shape 84"/>
            <p:cNvSpPr/>
            <p:nvPr/>
          </p:nvSpPr>
          <p:spPr>
            <a:xfrm>
              <a:off x="115571" y="1808244"/>
              <a:ext cx="318770" cy="211455"/>
            </a:xfrm>
            <a:custGeom>
              <a:avLst/>
              <a:gdLst/>
              <a:ahLst/>
              <a:cxnLst/>
              <a:rect l="0" t="0" r="0" b="0"/>
              <a:pathLst>
                <a:path w="318770" h="211455">
                  <a:moveTo>
                    <a:pt x="83820" y="0"/>
                  </a:moveTo>
                  <a:cubicBezTo>
                    <a:pt x="82550" y="2540"/>
                    <a:pt x="86373" y="3810"/>
                    <a:pt x="87630" y="2540"/>
                  </a:cubicBezTo>
                  <a:lnTo>
                    <a:pt x="90170" y="2540"/>
                  </a:lnTo>
                  <a:cubicBezTo>
                    <a:pt x="90170" y="3810"/>
                    <a:pt x="90170" y="5080"/>
                    <a:pt x="91453" y="6350"/>
                  </a:cubicBezTo>
                  <a:lnTo>
                    <a:pt x="93980" y="6350"/>
                  </a:lnTo>
                  <a:cubicBezTo>
                    <a:pt x="92723" y="8890"/>
                    <a:pt x="95250" y="10160"/>
                    <a:pt x="97803" y="8890"/>
                  </a:cubicBezTo>
                  <a:lnTo>
                    <a:pt x="99073" y="8890"/>
                  </a:lnTo>
                  <a:cubicBezTo>
                    <a:pt x="100330" y="10160"/>
                    <a:pt x="99073" y="11430"/>
                    <a:pt x="100330" y="12700"/>
                  </a:cubicBezTo>
                  <a:lnTo>
                    <a:pt x="102870" y="12700"/>
                  </a:lnTo>
                  <a:cubicBezTo>
                    <a:pt x="102870" y="12700"/>
                    <a:pt x="101600" y="15240"/>
                    <a:pt x="102870" y="15240"/>
                  </a:cubicBezTo>
                  <a:lnTo>
                    <a:pt x="105423" y="15240"/>
                  </a:lnTo>
                  <a:cubicBezTo>
                    <a:pt x="105423" y="16510"/>
                    <a:pt x="105423" y="17780"/>
                    <a:pt x="106680" y="17780"/>
                  </a:cubicBezTo>
                  <a:lnTo>
                    <a:pt x="109220" y="17780"/>
                  </a:lnTo>
                  <a:cubicBezTo>
                    <a:pt x="109220" y="19050"/>
                    <a:pt x="107950" y="20320"/>
                    <a:pt x="109220" y="21590"/>
                  </a:cubicBezTo>
                  <a:lnTo>
                    <a:pt x="111773" y="21590"/>
                  </a:lnTo>
                  <a:cubicBezTo>
                    <a:pt x="111773" y="22860"/>
                    <a:pt x="111773" y="24130"/>
                    <a:pt x="113030" y="24130"/>
                  </a:cubicBezTo>
                  <a:lnTo>
                    <a:pt x="114300" y="24130"/>
                  </a:lnTo>
                  <a:cubicBezTo>
                    <a:pt x="115570" y="25400"/>
                    <a:pt x="114300" y="26670"/>
                    <a:pt x="115570" y="27940"/>
                  </a:cubicBezTo>
                  <a:lnTo>
                    <a:pt x="118123" y="27940"/>
                  </a:lnTo>
                  <a:cubicBezTo>
                    <a:pt x="118123" y="27940"/>
                    <a:pt x="116853" y="30480"/>
                    <a:pt x="118123" y="30480"/>
                  </a:cubicBezTo>
                  <a:lnTo>
                    <a:pt x="120650" y="30480"/>
                  </a:lnTo>
                  <a:cubicBezTo>
                    <a:pt x="120650" y="31750"/>
                    <a:pt x="120650" y="33020"/>
                    <a:pt x="121920" y="33020"/>
                  </a:cubicBezTo>
                  <a:lnTo>
                    <a:pt x="124473" y="33020"/>
                  </a:lnTo>
                  <a:cubicBezTo>
                    <a:pt x="124473" y="34290"/>
                    <a:pt x="123203" y="35560"/>
                    <a:pt x="124473" y="36830"/>
                  </a:cubicBezTo>
                  <a:lnTo>
                    <a:pt x="127000" y="36830"/>
                  </a:lnTo>
                  <a:cubicBezTo>
                    <a:pt x="127000" y="38100"/>
                    <a:pt x="127000" y="39370"/>
                    <a:pt x="128270" y="39370"/>
                  </a:cubicBezTo>
                  <a:lnTo>
                    <a:pt x="129553" y="39370"/>
                  </a:lnTo>
                  <a:cubicBezTo>
                    <a:pt x="130823" y="40640"/>
                    <a:pt x="129553" y="41910"/>
                    <a:pt x="130823" y="43180"/>
                  </a:cubicBezTo>
                  <a:lnTo>
                    <a:pt x="133350" y="43180"/>
                  </a:lnTo>
                  <a:cubicBezTo>
                    <a:pt x="133350" y="43180"/>
                    <a:pt x="132080" y="45720"/>
                    <a:pt x="133350" y="45720"/>
                  </a:cubicBezTo>
                  <a:lnTo>
                    <a:pt x="135903" y="45720"/>
                  </a:lnTo>
                  <a:lnTo>
                    <a:pt x="135903" y="48260"/>
                  </a:lnTo>
                  <a:cubicBezTo>
                    <a:pt x="140970" y="48260"/>
                    <a:pt x="151130" y="52070"/>
                    <a:pt x="152400" y="44450"/>
                  </a:cubicBezTo>
                  <a:lnTo>
                    <a:pt x="152400" y="43180"/>
                  </a:lnTo>
                  <a:cubicBezTo>
                    <a:pt x="154953" y="44450"/>
                    <a:pt x="154953" y="40640"/>
                    <a:pt x="154953" y="39370"/>
                  </a:cubicBezTo>
                  <a:lnTo>
                    <a:pt x="154953" y="36830"/>
                  </a:lnTo>
                  <a:lnTo>
                    <a:pt x="163830" y="36830"/>
                  </a:lnTo>
                  <a:cubicBezTo>
                    <a:pt x="162573" y="39370"/>
                    <a:pt x="165100" y="40640"/>
                    <a:pt x="167653" y="39370"/>
                  </a:cubicBezTo>
                  <a:lnTo>
                    <a:pt x="170180" y="39370"/>
                  </a:lnTo>
                  <a:cubicBezTo>
                    <a:pt x="170180" y="40640"/>
                    <a:pt x="168923" y="41910"/>
                    <a:pt x="170180" y="43180"/>
                  </a:cubicBezTo>
                  <a:lnTo>
                    <a:pt x="172720" y="43180"/>
                  </a:lnTo>
                  <a:cubicBezTo>
                    <a:pt x="171450" y="45720"/>
                    <a:pt x="174003" y="45720"/>
                    <a:pt x="176530" y="45720"/>
                  </a:cubicBezTo>
                  <a:lnTo>
                    <a:pt x="179070" y="45720"/>
                  </a:lnTo>
                  <a:cubicBezTo>
                    <a:pt x="179070" y="46990"/>
                    <a:pt x="177800" y="48260"/>
                    <a:pt x="179070" y="48260"/>
                  </a:cubicBezTo>
                  <a:lnTo>
                    <a:pt x="181623" y="48260"/>
                  </a:lnTo>
                  <a:cubicBezTo>
                    <a:pt x="181623" y="49530"/>
                    <a:pt x="181623" y="50800"/>
                    <a:pt x="182880" y="52070"/>
                  </a:cubicBezTo>
                  <a:lnTo>
                    <a:pt x="185420" y="52070"/>
                  </a:lnTo>
                  <a:cubicBezTo>
                    <a:pt x="184150" y="54610"/>
                    <a:pt x="186703" y="55880"/>
                    <a:pt x="189230" y="54610"/>
                  </a:cubicBezTo>
                  <a:lnTo>
                    <a:pt x="190500" y="54610"/>
                  </a:lnTo>
                  <a:cubicBezTo>
                    <a:pt x="191770" y="55880"/>
                    <a:pt x="190500" y="57150"/>
                    <a:pt x="191770" y="58420"/>
                  </a:cubicBezTo>
                  <a:lnTo>
                    <a:pt x="194323" y="58420"/>
                  </a:lnTo>
                  <a:cubicBezTo>
                    <a:pt x="193053" y="60960"/>
                    <a:pt x="195580" y="60960"/>
                    <a:pt x="198120" y="60960"/>
                  </a:cubicBezTo>
                  <a:lnTo>
                    <a:pt x="200673" y="60960"/>
                  </a:lnTo>
                  <a:cubicBezTo>
                    <a:pt x="200673" y="62230"/>
                    <a:pt x="199403" y="63500"/>
                    <a:pt x="200673" y="63500"/>
                  </a:cubicBezTo>
                  <a:lnTo>
                    <a:pt x="203200" y="63500"/>
                  </a:lnTo>
                  <a:cubicBezTo>
                    <a:pt x="203200" y="64770"/>
                    <a:pt x="203200" y="66040"/>
                    <a:pt x="204470" y="67310"/>
                  </a:cubicBezTo>
                  <a:lnTo>
                    <a:pt x="205753" y="67310"/>
                  </a:lnTo>
                  <a:cubicBezTo>
                    <a:pt x="207023" y="68580"/>
                    <a:pt x="205753" y="69850"/>
                    <a:pt x="207023" y="69850"/>
                  </a:cubicBezTo>
                  <a:lnTo>
                    <a:pt x="209550" y="69850"/>
                  </a:lnTo>
                  <a:cubicBezTo>
                    <a:pt x="208280" y="72390"/>
                    <a:pt x="210820" y="73660"/>
                    <a:pt x="213373" y="73660"/>
                  </a:cubicBezTo>
                  <a:lnTo>
                    <a:pt x="215900" y="73660"/>
                  </a:lnTo>
                  <a:cubicBezTo>
                    <a:pt x="215900" y="73660"/>
                    <a:pt x="214630" y="76200"/>
                    <a:pt x="215900" y="76200"/>
                  </a:cubicBezTo>
                  <a:lnTo>
                    <a:pt x="218453" y="76200"/>
                  </a:lnTo>
                  <a:lnTo>
                    <a:pt x="218453" y="78740"/>
                  </a:lnTo>
                  <a:cubicBezTo>
                    <a:pt x="220980" y="80010"/>
                    <a:pt x="224803" y="78740"/>
                    <a:pt x="227330" y="78740"/>
                  </a:cubicBezTo>
                  <a:cubicBezTo>
                    <a:pt x="226073" y="82550"/>
                    <a:pt x="229870" y="82550"/>
                    <a:pt x="231153" y="82550"/>
                  </a:cubicBezTo>
                  <a:lnTo>
                    <a:pt x="233680" y="82550"/>
                  </a:lnTo>
                  <a:lnTo>
                    <a:pt x="233680" y="93980"/>
                  </a:lnTo>
                  <a:cubicBezTo>
                    <a:pt x="231153" y="93980"/>
                    <a:pt x="228600" y="92710"/>
                    <a:pt x="227330" y="93980"/>
                  </a:cubicBezTo>
                  <a:lnTo>
                    <a:pt x="227330" y="96520"/>
                  </a:lnTo>
                  <a:cubicBezTo>
                    <a:pt x="226073" y="96520"/>
                    <a:pt x="224803" y="96520"/>
                    <a:pt x="224803" y="97790"/>
                  </a:cubicBezTo>
                  <a:lnTo>
                    <a:pt x="224803" y="100330"/>
                  </a:lnTo>
                  <a:lnTo>
                    <a:pt x="222250" y="100330"/>
                  </a:lnTo>
                  <a:cubicBezTo>
                    <a:pt x="220980" y="104140"/>
                    <a:pt x="220980" y="109220"/>
                    <a:pt x="222250" y="113030"/>
                  </a:cubicBezTo>
                  <a:lnTo>
                    <a:pt x="224803" y="113030"/>
                  </a:lnTo>
                  <a:cubicBezTo>
                    <a:pt x="224803" y="114300"/>
                    <a:pt x="223520" y="115570"/>
                    <a:pt x="224803" y="115570"/>
                  </a:cubicBezTo>
                  <a:lnTo>
                    <a:pt x="227330" y="115570"/>
                  </a:lnTo>
                  <a:cubicBezTo>
                    <a:pt x="227330" y="118110"/>
                    <a:pt x="227330" y="120650"/>
                    <a:pt x="228600" y="121920"/>
                  </a:cubicBezTo>
                  <a:lnTo>
                    <a:pt x="231153" y="121920"/>
                  </a:lnTo>
                  <a:cubicBezTo>
                    <a:pt x="231153" y="123190"/>
                    <a:pt x="229870" y="124460"/>
                    <a:pt x="231153" y="124460"/>
                  </a:cubicBezTo>
                  <a:lnTo>
                    <a:pt x="233680" y="124460"/>
                  </a:lnTo>
                  <a:cubicBezTo>
                    <a:pt x="233680" y="125730"/>
                    <a:pt x="233680" y="127000"/>
                    <a:pt x="234950" y="128270"/>
                  </a:cubicBezTo>
                  <a:lnTo>
                    <a:pt x="236220" y="128270"/>
                  </a:lnTo>
                  <a:cubicBezTo>
                    <a:pt x="237503" y="130810"/>
                    <a:pt x="236220" y="134620"/>
                    <a:pt x="237503" y="137160"/>
                  </a:cubicBezTo>
                  <a:lnTo>
                    <a:pt x="240030" y="137160"/>
                  </a:lnTo>
                  <a:cubicBezTo>
                    <a:pt x="240030" y="138430"/>
                    <a:pt x="238773" y="139700"/>
                    <a:pt x="240030" y="139700"/>
                  </a:cubicBezTo>
                  <a:lnTo>
                    <a:pt x="242570" y="139700"/>
                  </a:lnTo>
                  <a:cubicBezTo>
                    <a:pt x="242570" y="140970"/>
                    <a:pt x="242570" y="142240"/>
                    <a:pt x="243853" y="143510"/>
                  </a:cubicBezTo>
                  <a:lnTo>
                    <a:pt x="246380" y="143510"/>
                  </a:lnTo>
                  <a:cubicBezTo>
                    <a:pt x="246380" y="144780"/>
                    <a:pt x="245123" y="147320"/>
                    <a:pt x="246380" y="149860"/>
                  </a:cubicBezTo>
                  <a:lnTo>
                    <a:pt x="248920" y="149860"/>
                  </a:lnTo>
                  <a:cubicBezTo>
                    <a:pt x="247650" y="152400"/>
                    <a:pt x="250203" y="152400"/>
                    <a:pt x="252730" y="152400"/>
                  </a:cubicBezTo>
                  <a:lnTo>
                    <a:pt x="255270" y="152400"/>
                  </a:lnTo>
                  <a:cubicBezTo>
                    <a:pt x="255270" y="154940"/>
                    <a:pt x="254000" y="160020"/>
                    <a:pt x="259080" y="158750"/>
                  </a:cubicBezTo>
                  <a:lnTo>
                    <a:pt x="261620" y="158750"/>
                  </a:lnTo>
                  <a:cubicBezTo>
                    <a:pt x="261620" y="160020"/>
                    <a:pt x="260350" y="161290"/>
                    <a:pt x="261620" y="161290"/>
                  </a:cubicBezTo>
                  <a:lnTo>
                    <a:pt x="264173" y="161290"/>
                  </a:lnTo>
                  <a:cubicBezTo>
                    <a:pt x="262903" y="163830"/>
                    <a:pt x="265430" y="165100"/>
                    <a:pt x="267970" y="165100"/>
                  </a:cubicBezTo>
                  <a:lnTo>
                    <a:pt x="270523" y="165100"/>
                  </a:lnTo>
                  <a:cubicBezTo>
                    <a:pt x="270523" y="165100"/>
                    <a:pt x="269253" y="167640"/>
                    <a:pt x="270523" y="167640"/>
                  </a:cubicBezTo>
                  <a:lnTo>
                    <a:pt x="273050" y="167640"/>
                  </a:lnTo>
                  <a:lnTo>
                    <a:pt x="273050" y="170180"/>
                  </a:lnTo>
                  <a:cubicBezTo>
                    <a:pt x="275603" y="171450"/>
                    <a:pt x="279400" y="170180"/>
                    <a:pt x="281953" y="170180"/>
                  </a:cubicBezTo>
                  <a:cubicBezTo>
                    <a:pt x="283223" y="171450"/>
                    <a:pt x="281953" y="172720"/>
                    <a:pt x="283223" y="173990"/>
                  </a:cubicBezTo>
                  <a:lnTo>
                    <a:pt x="285750" y="173990"/>
                  </a:lnTo>
                  <a:cubicBezTo>
                    <a:pt x="284480" y="176530"/>
                    <a:pt x="287020" y="177800"/>
                    <a:pt x="289573" y="176530"/>
                  </a:cubicBezTo>
                  <a:lnTo>
                    <a:pt x="292100" y="176530"/>
                  </a:lnTo>
                  <a:cubicBezTo>
                    <a:pt x="292100" y="177800"/>
                    <a:pt x="290830" y="179070"/>
                    <a:pt x="292100" y="180340"/>
                  </a:cubicBezTo>
                  <a:lnTo>
                    <a:pt x="294653" y="180340"/>
                  </a:lnTo>
                  <a:cubicBezTo>
                    <a:pt x="294653" y="180340"/>
                    <a:pt x="294653" y="182880"/>
                    <a:pt x="295923" y="182880"/>
                  </a:cubicBezTo>
                  <a:lnTo>
                    <a:pt x="297180" y="182880"/>
                  </a:lnTo>
                  <a:cubicBezTo>
                    <a:pt x="295923" y="185420"/>
                    <a:pt x="299720" y="186690"/>
                    <a:pt x="301003" y="185420"/>
                  </a:cubicBezTo>
                  <a:lnTo>
                    <a:pt x="303530" y="185420"/>
                  </a:lnTo>
                  <a:cubicBezTo>
                    <a:pt x="302273" y="189230"/>
                    <a:pt x="306070" y="189230"/>
                    <a:pt x="307353" y="189230"/>
                  </a:cubicBezTo>
                  <a:lnTo>
                    <a:pt x="309880" y="189230"/>
                  </a:lnTo>
                  <a:lnTo>
                    <a:pt x="309880" y="191770"/>
                  </a:lnTo>
                  <a:cubicBezTo>
                    <a:pt x="312420" y="193040"/>
                    <a:pt x="316230" y="191770"/>
                    <a:pt x="318770" y="191770"/>
                  </a:cubicBezTo>
                  <a:lnTo>
                    <a:pt x="318770" y="200660"/>
                  </a:lnTo>
                  <a:cubicBezTo>
                    <a:pt x="316230" y="200660"/>
                    <a:pt x="312420" y="199390"/>
                    <a:pt x="309880" y="200660"/>
                  </a:cubicBezTo>
                  <a:lnTo>
                    <a:pt x="309880" y="203200"/>
                  </a:lnTo>
                  <a:lnTo>
                    <a:pt x="307353" y="203200"/>
                  </a:lnTo>
                  <a:cubicBezTo>
                    <a:pt x="306172" y="205537"/>
                    <a:pt x="307162" y="208940"/>
                    <a:pt x="307327" y="211455"/>
                  </a:cubicBezTo>
                  <a:lnTo>
                    <a:pt x="225069" y="211455"/>
                  </a:lnTo>
                  <a:cubicBezTo>
                    <a:pt x="225349" y="210693"/>
                    <a:pt x="225654" y="209550"/>
                    <a:pt x="224803" y="209550"/>
                  </a:cubicBezTo>
                  <a:lnTo>
                    <a:pt x="222250" y="209550"/>
                  </a:lnTo>
                  <a:cubicBezTo>
                    <a:pt x="222250" y="208280"/>
                    <a:pt x="222250" y="207010"/>
                    <a:pt x="220980" y="207010"/>
                  </a:cubicBezTo>
                  <a:lnTo>
                    <a:pt x="219723" y="207010"/>
                  </a:lnTo>
                  <a:cubicBezTo>
                    <a:pt x="220980" y="203200"/>
                    <a:pt x="217170" y="203200"/>
                    <a:pt x="215900" y="203200"/>
                  </a:cubicBezTo>
                  <a:lnTo>
                    <a:pt x="213373" y="203200"/>
                  </a:lnTo>
                  <a:cubicBezTo>
                    <a:pt x="213373" y="201930"/>
                    <a:pt x="213373" y="200660"/>
                    <a:pt x="212103" y="200660"/>
                  </a:cubicBezTo>
                  <a:lnTo>
                    <a:pt x="209550" y="200660"/>
                  </a:lnTo>
                  <a:cubicBezTo>
                    <a:pt x="209550" y="199390"/>
                    <a:pt x="210820" y="198120"/>
                    <a:pt x="209550" y="196850"/>
                  </a:cubicBezTo>
                  <a:lnTo>
                    <a:pt x="207023" y="196850"/>
                  </a:lnTo>
                  <a:cubicBezTo>
                    <a:pt x="208280" y="194310"/>
                    <a:pt x="204470" y="194310"/>
                    <a:pt x="203200" y="194310"/>
                  </a:cubicBezTo>
                  <a:lnTo>
                    <a:pt x="200673" y="194310"/>
                  </a:lnTo>
                  <a:cubicBezTo>
                    <a:pt x="200673" y="191770"/>
                    <a:pt x="201930" y="186690"/>
                    <a:pt x="196850" y="187960"/>
                  </a:cubicBezTo>
                  <a:lnTo>
                    <a:pt x="194323" y="187960"/>
                  </a:lnTo>
                  <a:cubicBezTo>
                    <a:pt x="194323" y="186690"/>
                    <a:pt x="195580" y="185420"/>
                    <a:pt x="194323" y="185420"/>
                  </a:cubicBezTo>
                  <a:lnTo>
                    <a:pt x="191770" y="185420"/>
                  </a:lnTo>
                  <a:cubicBezTo>
                    <a:pt x="191770" y="184150"/>
                    <a:pt x="191770" y="182880"/>
                    <a:pt x="190500" y="181610"/>
                  </a:cubicBezTo>
                  <a:lnTo>
                    <a:pt x="189230" y="181610"/>
                  </a:lnTo>
                  <a:cubicBezTo>
                    <a:pt x="190500" y="179070"/>
                    <a:pt x="186703" y="179070"/>
                    <a:pt x="185420" y="179070"/>
                  </a:cubicBezTo>
                  <a:lnTo>
                    <a:pt x="182880" y="179070"/>
                  </a:lnTo>
                  <a:cubicBezTo>
                    <a:pt x="182880" y="176530"/>
                    <a:pt x="184150" y="171450"/>
                    <a:pt x="179070" y="172720"/>
                  </a:cubicBezTo>
                  <a:lnTo>
                    <a:pt x="176530" y="172720"/>
                  </a:lnTo>
                  <a:cubicBezTo>
                    <a:pt x="176530" y="171450"/>
                    <a:pt x="176530" y="170180"/>
                    <a:pt x="175273" y="170180"/>
                  </a:cubicBezTo>
                  <a:lnTo>
                    <a:pt x="174003" y="170180"/>
                  </a:lnTo>
                  <a:cubicBezTo>
                    <a:pt x="175273" y="167640"/>
                    <a:pt x="171450" y="166370"/>
                    <a:pt x="170180" y="166370"/>
                  </a:cubicBezTo>
                  <a:lnTo>
                    <a:pt x="167653" y="166370"/>
                  </a:lnTo>
                  <a:cubicBezTo>
                    <a:pt x="167653" y="166370"/>
                    <a:pt x="167653" y="163830"/>
                    <a:pt x="166370" y="163830"/>
                  </a:cubicBezTo>
                  <a:lnTo>
                    <a:pt x="163830" y="163830"/>
                  </a:lnTo>
                  <a:cubicBezTo>
                    <a:pt x="163830" y="161290"/>
                    <a:pt x="165100" y="156210"/>
                    <a:pt x="160020" y="157480"/>
                  </a:cubicBezTo>
                  <a:lnTo>
                    <a:pt x="158750" y="157480"/>
                  </a:lnTo>
                  <a:cubicBezTo>
                    <a:pt x="157480" y="156210"/>
                    <a:pt x="158750" y="154940"/>
                    <a:pt x="157480" y="154940"/>
                  </a:cubicBezTo>
                  <a:lnTo>
                    <a:pt x="154953" y="154940"/>
                  </a:lnTo>
                  <a:cubicBezTo>
                    <a:pt x="154953" y="153670"/>
                    <a:pt x="156223" y="152400"/>
                    <a:pt x="154953" y="151130"/>
                  </a:cubicBezTo>
                  <a:lnTo>
                    <a:pt x="152400" y="151130"/>
                  </a:lnTo>
                  <a:cubicBezTo>
                    <a:pt x="152400" y="151130"/>
                    <a:pt x="152400" y="148590"/>
                    <a:pt x="151130" y="148590"/>
                  </a:cubicBezTo>
                  <a:lnTo>
                    <a:pt x="148603" y="148590"/>
                  </a:lnTo>
                  <a:cubicBezTo>
                    <a:pt x="148603" y="147320"/>
                    <a:pt x="149873" y="146050"/>
                    <a:pt x="148603" y="146050"/>
                  </a:cubicBezTo>
                  <a:lnTo>
                    <a:pt x="146050" y="146050"/>
                  </a:lnTo>
                  <a:cubicBezTo>
                    <a:pt x="146050" y="143510"/>
                    <a:pt x="146050" y="140970"/>
                    <a:pt x="144780" y="139700"/>
                  </a:cubicBezTo>
                  <a:lnTo>
                    <a:pt x="143523" y="139700"/>
                  </a:lnTo>
                  <a:cubicBezTo>
                    <a:pt x="144780" y="137160"/>
                    <a:pt x="140970" y="135890"/>
                    <a:pt x="139700" y="135890"/>
                  </a:cubicBezTo>
                  <a:lnTo>
                    <a:pt x="137173" y="135890"/>
                  </a:lnTo>
                  <a:cubicBezTo>
                    <a:pt x="137173" y="134620"/>
                    <a:pt x="137173" y="132080"/>
                    <a:pt x="135903" y="130810"/>
                  </a:cubicBezTo>
                  <a:lnTo>
                    <a:pt x="133350" y="130810"/>
                  </a:lnTo>
                  <a:cubicBezTo>
                    <a:pt x="134620" y="127000"/>
                    <a:pt x="132080" y="127000"/>
                    <a:pt x="129553" y="127000"/>
                  </a:cubicBezTo>
                  <a:lnTo>
                    <a:pt x="128270" y="127000"/>
                  </a:lnTo>
                  <a:cubicBezTo>
                    <a:pt x="127000" y="124460"/>
                    <a:pt x="128270" y="119380"/>
                    <a:pt x="124473" y="120650"/>
                  </a:cubicBezTo>
                  <a:lnTo>
                    <a:pt x="121920" y="120650"/>
                  </a:lnTo>
                  <a:cubicBezTo>
                    <a:pt x="121920" y="120650"/>
                    <a:pt x="121920" y="118110"/>
                    <a:pt x="120650" y="118110"/>
                  </a:cubicBezTo>
                  <a:lnTo>
                    <a:pt x="118123" y="118110"/>
                  </a:lnTo>
                  <a:cubicBezTo>
                    <a:pt x="118123" y="116840"/>
                    <a:pt x="119380" y="115570"/>
                    <a:pt x="118123" y="115570"/>
                  </a:cubicBezTo>
                  <a:lnTo>
                    <a:pt x="115570" y="115570"/>
                  </a:lnTo>
                  <a:cubicBezTo>
                    <a:pt x="115570" y="114300"/>
                    <a:pt x="115570" y="113030"/>
                    <a:pt x="114300" y="111760"/>
                  </a:cubicBezTo>
                  <a:lnTo>
                    <a:pt x="113030" y="111760"/>
                  </a:lnTo>
                  <a:cubicBezTo>
                    <a:pt x="111773" y="110490"/>
                    <a:pt x="113030" y="109220"/>
                    <a:pt x="111773" y="109220"/>
                  </a:cubicBezTo>
                  <a:lnTo>
                    <a:pt x="109220" y="109220"/>
                  </a:lnTo>
                  <a:cubicBezTo>
                    <a:pt x="109220" y="107950"/>
                    <a:pt x="110503" y="106680"/>
                    <a:pt x="109220" y="105410"/>
                  </a:cubicBezTo>
                  <a:lnTo>
                    <a:pt x="106680" y="105410"/>
                  </a:lnTo>
                  <a:cubicBezTo>
                    <a:pt x="106680" y="105410"/>
                    <a:pt x="106680" y="102870"/>
                    <a:pt x="105423" y="102870"/>
                  </a:cubicBezTo>
                  <a:lnTo>
                    <a:pt x="102870" y="102870"/>
                  </a:lnTo>
                  <a:cubicBezTo>
                    <a:pt x="102870" y="101600"/>
                    <a:pt x="104153" y="100330"/>
                    <a:pt x="102870" y="100330"/>
                  </a:cubicBezTo>
                  <a:lnTo>
                    <a:pt x="100330" y="100330"/>
                  </a:lnTo>
                  <a:cubicBezTo>
                    <a:pt x="100330" y="99060"/>
                    <a:pt x="100330" y="97790"/>
                    <a:pt x="99073" y="96520"/>
                  </a:cubicBezTo>
                  <a:lnTo>
                    <a:pt x="97803" y="96520"/>
                  </a:lnTo>
                  <a:cubicBezTo>
                    <a:pt x="96520" y="95250"/>
                    <a:pt x="97803" y="93980"/>
                    <a:pt x="96520" y="93980"/>
                  </a:cubicBezTo>
                  <a:lnTo>
                    <a:pt x="93980" y="93980"/>
                  </a:lnTo>
                  <a:cubicBezTo>
                    <a:pt x="93980" y="92710"/>
                    <a:pt x="95250" y="91440"/>
                    <a:pt x="93980" y="90170"/>
                  </a:cubicBezTo>
                  <a:lnTo>
                    <a:pt x="91453" y="90170"/>
                  </a:lnTo>
                  <a:cubicBezTo>
                    <a:pt x="92723" y="87630"/>
                    <a:pt x="88900" y="87630"/>
                    <a:pt x="87630" y="87630"/>
                  </a:cubicBezTo>
                  <a:lnTo>
                    <a:pt x="85103" y="87630"/>
                  </a:lnTo>
                  <a:cubicBezTo>
                    <a:pt x="85103" y="86360"/>
                    <a:pt x="85103" y="85090"/>
                    <a:pt x="83820" y="85090"/>
                  </a:cubicBezTo>
                  <a:lnTo>
                    <a:pt x="82550" y="85090"/>
                  </a:lnTo>
                  <a:cubicBezTo>
                    <a:pt x="81280" y="83820"/>
                    <a:pt x="82550" y="82550"/>
                    <a:pt x="81280" y="81280"/>
                  </a:cubicBezTo>
                  <a:lnTo>
                    <a:pt x="78753" y="81280"/>
                  </a:lnTo>
                  <a:cubicBezTo>
                    <a:pt x="80023" y="78740"/>
                    <a:pt x="77470" y="78740"/>
                    <a:pt x="74930" y="78740"/>
                  </a:cubicBezTo>
                  <a:lnTo>
                    <a:pt x="72403" y="78740"/>
                  </a:lnTo>
                  <a:cubicBezTo>
                    <a:pt x="72403" y="76200"/>
                    <a:pt x="73673" y="69850"/>
                    <a:pt x="68580" y="72390"/>
                  </a:cubicBezTo>
                  <a:lnTo>
                    <a:pt x="67323" y="72390"/>
                  </a:lnTo>
                  <a:cubicBezTo>
                    <a:pt x="66053" y="71120"/>
                    <a:pt x="67323" y="69850"/>
                    <a:pt x="66053" y="69850"/>
                  </a:cubicBezTo>
                  <a:lnTo>
                    <a:pt x="63500" y="69850"/>
                  </a:lnTo>
                  <a:cubicBezTo>
                    <a:pt x="63500" y="68580"/>
                    <a:pt x="64770" y="67310"/>
                    <a:pt x="63500" y="66040"/>
                  </a:cubicBezTo>
                  <a:lnTo>
                    <a:pt x="60973" y="66040"/>
                  </a:lnTo>
                  <a:cubicBezTo>
                    <a:pt x="60973" y="64770"/>
                    <a:pt x="60973" y="63500"/>
                    <a:pt x="59703" y="63500"/>
                  </a:cubicBezTo>
                  <a:lnTo>
                    <a:pt x="57150" y="63500"/>
                  </a:lnTo>
                  <a:cubicBezTo>
                    <a:pt x="57150" y="62230"/>
                    <a:pt x="58420" y="60960"/>
                    <a:pt x="57150" y="59690"/>
                  </a:cubicBezTo>
                  <a:lnTo>
                    <a:pt x="54623" y="59690"/>
                  </a:lnTo>
                  <a:cubicBezTo>
                    <a:pt x="54623" y="57150"/>
                    <a:pt x="55880" y="52070"/>
                    <a:pt x="50800" y="54610"/>
                  </a:cubicBezTo>
                  <a:lnTo>
                    <a:pt x="48273" y="54610"/>
                  </a:lnTo>
                  <a:cubicBezTo>
                    <a:pt x="48273" y="53340"/>
                    <a:pt x="49530" y="52070"/>
                    <a:pt x="48273" y="50800"/>
                  </a:cubicBezTo>
                  <a:lnTo>
                    <a:pt x="45720" y="50800"/>
                  </a:lnTo>
                  <a:cubicBezTo>
                    <a:pt x="45720" y="49530"/>
                    <a:pt x="45720" y="48260"/>
                    <a:pt x="44450" y="48260"/>
                  </a:cubicBezTo>
                  <a:lnTo>
                    <a:pt x="41923" y="48260"/>
                  </a:lnTo>
                  <a:cubicBezTo>
                    <a:pt x="43180" y="45720"/>
                    <a:pt x="40653" y="44450"/>
                    <a:pt x="38100" y="44450"/>
                  </a:cubicBezTo>
                  <a:lnTo>
                    <a:pt x="36830" y="44450"/>
                  </a:lnTo>
                  <a:cubicBezTo>
                    <a:pt x="35573" y="44450"/>
                    <a:pt x="36830" y="41910"/>
                    <a:pt x="35573" y="41910"/>
                  </a:cubicBezTo>
                  <a:lnTo>
                    <a:pt x="33020" y="41910"/>
                  </a:lnTo>
                  <a:cubicBezTo>
                    <a:pt x="33020" y="40640"/>
                    <a:pt x="34303" y="39370"/>
                    <a:pt x="33020" y="39370"/>
                  </a:cubicBezTo>
                  <a:lnTo>
                    <a:pt x="30480" y="39370"/>
                  </a:lnTo>
                  <a:cubicBezTo>
                    <a:pt x="30480" y="38100"/>
                    <a:pt x="30480" y="36830"/>
                    <a:pt x="29223" y="35560"/>
                  </a:cubicBezTo>
                  <a:lnTo>
                    <a:pt x="26670" y="35560"/>
                  </a:lnTo>
                  <a:cubicBezTo>
                    <a:pt x="26670" y="34290"/>
                    <a:pt x="27953" y="33020"/>
                    <a:pt x="26670" y="33020"/>
                  </a:cubicBezTo>
                  <a:lnTo>
                    <a:pt x="24130" y="33020"/>
                  </a:lnTo>
                  <a:cubicBezTo>
                    <a:pt x="24130" y="31750"/>
                    <a:pt x="24130" y="30480"/>
                    <a:pt x="22873" y="29210"/>
                  </a:cubicBezTo>
                  <a:lnTo>
                    <a:pt x="21603" y="29210"/>
                  </a:lnTo>
                  <a:cubicBezTo>
                    <a:pt x="20320" y="29210"/>
                    <a:pt x="21603" y="26670"/>
                    <a:pt x="20320" y="26670"/>
                  </a:cubicBezTo>
                  <a:lnTo>
                    <a:pt x="17780" y="26670"/>
                  </a:lnTo>
                  <a:cubicBezTo>
                    <a:pt x="17780" y="24130"/>
                    <a:pt x="19050" y="19050"/>
                    <a:pt x="13970" y="20320"/>
                  </a:cubicBezTo>
                  <a:lnTo>
                    <a:pt x="11430" y="20320"/>
                  </a:lnTo>
                  <a:cubicBezTo>
                    <a:pt x="11430" y="19050"/>
                    <a:pt x="12700" y="17780"/>
                    <a:pt x="11430" y="17780"/>
                  </a:cubicBezTo>
                  <a:lnTo>
                    <a:pt x="8903" y="17780"/>
                  </a:lnTo>
                  <a:cubicBezTo>
                    <a:pt x="8903" y="16510"/>
                    <a:pt x="8903" y="15240"/>
                    <a:pt x="7620" y="13970"/>
                  </a:cubicBezTo>
                  <a:lnTo>
                    <a:pt x="6350" y="13970"/>
                  </a:lnTo>
                  <a:cubicBezTo>
                    <a:pt x="5080" y="13970"/>
                    <a:pt x="6350" y="11430"/>
                    <a:pt x="5080" y="11430"/>
                  </a:cubicBezTo>
                  <a:lnTo>
                    <a:pt x="2553" y="11430"/>
                  </a:lnTo>
                  <a:cubicBezTo>
                    <a:pt x="2553" y="10160"/>
                    <a:pt x="3823" y="8890"/>
                    <a:pt x="2553" y="8890"/>
                  </a:cubicBezTo>
                  <a:lnTo>
                    <a:pt x="0" y="8890"/>
                  </a:lnTo>
                  <a:lnTo>
                    <a:pt x="0" y="2540"/>
                  </a:lnTo>
                  <a:lnTo>
                    <a:pt x="7620" y="2540"/>
                  </a:lnTo>
                  <a:lnTo>
                    <a:pt x="7620" y="5080"/>
                  </a:lnTo>
                  <a:lnTo>
                    <a:pt x="22873" y="6350"/>
                  </a:lnTo>
                  <a:cubicBezTo>
                    <a:pt x="21603" y="8890"/>
                    <a:pt x="25400" y="10160"/>
                    <a:pt x="26670" y="8890"/>
                  </a:cubicBezTo>
                  <a:lnTo>
                    <a:pt x="29223" y="8890"/>
                  </a:lnTo>
                  <a:cubicBezTo>
                    <a:pt x="27953" y="11430"/>
                    <a:pt x="31750" y="12700"/>
                    <a:pt x="33020" y="12700"/>
                  </a:cubicBezTo>
                  <a:lnTo>
                    <a:pt x="35573" y="12700"/>
                  </a:lnTo>
                  <a:cubicBezTo>
                    <a:pt x="35573" y="12700"/>
                    <a:pt x="35573" y="15240"/>
                    <a:pt x="36830" y="15240"/>
                  </a:cubicBezTo>
                  <a:lnTo>
                    <a:pt x="38100" y="15240"/>
                  </a:lnTo>
                  <a:cubicBezTo>
                    <a:pt x="39370" y="16510"/>
                    <a:pt x="38100" y="17780"/>
                    <a:pt x="39370" y="17780"/>
                  </a:cubicBezTo>
                  <a:lnTo>
                    <a:pt x="41923" y="17780"/>
                  </a:lnTo>
                  <a:cubicBezTo>
                    <a:pt x="41923" y="19050"/>
                    <a:pt x="40653" y="20320"/>
                    <a:pt x="41923" y="21590"/>
                  </a:cubicBezTo>
                  <a:lnTo>
                    <a:pt x="44450" y="21590"/>
                  </a:lnTo>
                  <a:cubicBezTo>
                    <a:pt x="44450" y="22860"/>
                    <a:pt x="44450" y="24130"/>
                    <a:pt x="45720" y="24130"/>
                  </a:cubicBezTo>
                  <a:lnTo>
                    <a:pt x="48273" y="24130"/>
                  </a:lnTo>
                  <a:cubicBezTo>
                    <a:pt x="47003" y="26670"/>
                    <a:pt x="49530" y="27940"/>
                    <a:pt x="52070" y="27940"/>
                  </a:cubicBezTo>
                  <a:lnTo>
                    <a:pt x="53353" y="27940"/>
                  </a:lnTo>
                  <a:cubicBezTo>
                    <a:pt x="54623" y="29210"/>
                    <a:pt x="53353" y="31750"/>
                    <a:pt x="54623" y="33020"/>
                  </a:cubicBezTo>
                  <a:lnTo>
                    <a:pt x="57150" y="33020"/>
                  </a:lnTo>
                  <a:cubicBezTo>
                    <a:pt x="57150" y="34290"/>
                    <a:pt x="55880" y="35560"/>
                    <a:pt x="57150" y="36830"/>
                  </a:cubicBezTo>
                  <a:lnTo>
                    <a:pt x="59703" y="36830"/>
                  </a:lnTo>
                  <a:cubicBezTo>
                    <a:pt x="58420" y="39370"/>
                    <a:pt x="62230" y="40640"/>
                    <a:pt x="63500" y="39370"/>
                  </a:cubicBezTo>
                  <a:lnTo>
                    <a:pt x="66053" y="39370"/>
                  </a:lnTo>
                  <a:cubicBezTo>
                    <a:pt x="66053" y="40640"/>
                    <a:pt x="66053" y="41910"/>
                    <a:pt x="67323" y="43180"/>
                  </a:cubicBezTo>
                  <a:cubicBezTo>
                    <a:pt x="67323" y="41910"/>
                    <a:pt x="69850" y="43180"/>
                    <a:pt x="69850" y="41910"/>
                  </a:cubicBezTo>
                  <a:lnTo>
                    <a:pt x="69850" y="39370"/>
                  </a:lnTo>
                  <a:cubicBezTo>
                    <a:pt x="71120" y="39370"/>
                    <a:pt x="72403" y="40640"/>
                    <a:pt x="72403" y="39370"/>
                  </a:cubicBezTo>
                  <a:lnTo>
                    <a:pt x="72403" y="36830"/>
                  </a:lnTo>
                  <a:cubicBezTo>
                    <a:pt x="73673" y="36830"/>
                    <a:pt x="74930" y="36830"/>
                    <a:pt x="76200" y="35560"/>
                  </a:cubicBezTo>
                  <a:cubicBezTo>
                    <a:pt x="76200" y="34290"/>
                    <a:pt x="76200" y="33020"/>
                    <a:pt x="74930" y="33020"/>
                  </a:cubicBezTo>
                  <a:lnTo>
                    <a:pt x="72403" y="33020"/>
                  </a:lnTo>
                  <a:cubicBezTo>
                    <a:pt x="72403" y="29210"/>
                    <a:pt x="73673" y="26670"/>
                    <a:pt x="72403" y="24130"/>
                  </a:cubicBezTo>
                  <a:lnTo>
                    <a:pt x="69850" y="24130"/>
                  </a:lnTo>
                  <a:lnTo>
                    <a:pt x="69850" y="15240"/>
                  </a:lnTo>
                  <a:lnTo>
                    <a:pt x="72403" y="15240"/>
                  </a:lnTo>
                  <a:cubicBezTo>
                    <a:pt x="73673" y="11430"/>
                    <a:pt x="72403" y="7620"/>
                    <a:pt x="72403" y="2540"/>
                  </a:cubicBezTo>
                  <a:cubicBezTo>
                    <a:pt x="76200" y="0"/>
                    <a:pt x="78753" y="0"/>
                    <a:pt x="838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5" name="Shape 85"/>
            <p:cNvSpPr/>
            <p:nvPr/>
          </p:nvSpPr>
          <p:spPr>
            <a:xfrm>
              <a:off x="2428245" y="1983507"/>
              <a:ext cx="372110" cy="173977"/>
            </a:xfrm>
            <a:custGeom>
              <a:avLst/>
              <a:gdLst/>
              <a:ahLst/>
              <a:cxnLst/>
              <a:rect l="0" t="0" r="0" b="0"/>
              <a:pathLst>
                <a:path w="372110" h="173977">
                  <a:moveTo>
                    <a:pt x="140970" y="635"/>
                  </a:moveTo>
                  <a:lnTo>
                    <a:pt x="252730" y="635"/>
                  </a:lnTo>
                  <a:lnTo>
                    <a:pt x="252730" y="1270"/>
                  </a:lnTo>
                  <a:cubicBezTo>
                    <a:pt x="250190" y="1270"/>
                    <a:pt x="243840" y="0"/>
                    <a:pt x="246380" y="5080"/>
                  </a:cubicBezTo>
                  <a:lnTo>
                    <a:pt x="246380" y="6350"/>
                  </a:lnTo>
                  <a:cubicBezTo>
                    <a:pt x="243840" y="7620"/>
                    <a:pt x="242570" y="6350"/>
                    <a:pt x="240030" y="7620"/>
                  </a:cubicBezTo>
                  <a:lnTo>
                    <a:pt x="240030" y="10160"/>
                  </a:lnTo>
                  <a:cubicBezTo>
                    <a:pt x="240030" y="10160"/>
                    <a:pt x="237490" y="8877"/>
                    <a:pt x="237490" y="10160"/>
                  </a:cubicBezTo>
                  <a:lnTo>
                    <a:pt x="237490" y="12700"/>
                  </a:lnTo>
                  <a:cubicBezTo>
                    <a:pt x="234950" y="12700"/>
                    <a:pt x="232410" y="12700"/>
                    <a:pt x="231140" y="13970"/>
                  </a:cubicBezTo>
                  <a:lnTo>
                    <a:pt x="231140" y="16510"/>
                  </a:lnTo>
                  <a:cubicBezTo>
                    <a:pt x="229870" y="16510"/>
                    <a:pt x="228600" y="15227"/>
                    <a:pt x="228600" y="16510"/>
                  </a:cubicBezTo>
                  <a:lnTo>
                    <a:pt x="228600" y="19050"/>
                  </a:lnTo>
                  <a:cubicBezTo>
                    <a:pt x="227330" y="19050"/>
                    <a:pt x="226060" y="19050"/>
                    <a:pt x="224790" y="20320"/>
                  </a:cubicBezTo>
                  <a:lnTo>
                    <a:pt x="224790" y="21577"/>
                  </a:lnTo>
                  <a:cubicBezTo>
                    <a:pt x="222250" y="22860"/>
                    <a:pt x="217170" y="21577"/>
                    <a:pt x="219710" y="25400"/>
                  </a:cubicBezTo>
                  <a:lnTo>
                    <a:pt x="219710" y="27927"/>
                  </a:lnTo>
                  <a:cubicBezTo>
                    <a:pt x="217170" y="27927"/>
                    <a:pt x="214630" y="27927"/>
                    <a:pt x="213360" y="29210"/>
                  </a:cubicBezTo>
                  <a:lnTo>
                    <a:pt x="213360" y="31750"/>
                  </a:lnTo>
                  <a:cubicBezTo>
                    <a:pt x="212090" y="31750"/>
                    <a:pt x="210820" y="30480"/>
                    <a:pt x="209550" y="31750"/>
                  </a:cubicBezTo>
                  <a:lnTo>
                    <a:pt x="209550" y="34277"/>
                  </a:lnTo>
                  <a:cubicBezTo>
                    <a:pt x="208280" y="34277"/>
                    <a:pt x="205740" y="34277"/>
                    <a:pt x="204470" y="35560"/>
                  </a:cubicBezTo>
                  <a:lnTo>
                    <a:pt x="204470" y="36830"/>
                  </a:lnTo>
                  <a:cubicBezTo>
                    <a:pt x="203200" y="38100"/>
                    <a:pt x="201930" y="36830"/>
                    <a:pt x="200660" y="38100"/>
                  </a:cubicBezTo>
                  <a:lnTo>
                    <a:pt x="200660" y="40627"/>
                  </a:lnTo>
                  <a:cubicBezTo>
                    <a:pt x="199390" y="40627"/>
                    <a:pt x="198120" y="39370"/>
                    <a:pt x="198120" y="40627"/>
                  </a:cubicBezTo>
                  <a:lnTo>
                    <a:pt x="198120" y="43180"/>
                  </a:lnTo>
                  <a:cubicBezTo>
                    <a:pt x="195580" y="43180"/>
                    <a:pt x="193040" y="43180"/>
                    <a:pt x="191770" y="44450"/>
                  </a:cubicBezTo>
                  <a:lnTo>
                    <a:pt x="191770" y="46977"/>
                  </a:lnTo>
                  <a:cubicBezTo>
                    <a:pt x="190500" y="46977"/>
                    <a:pt x="189230" y="45720"/>
                    <a:pt x="189230" y="46977"/>
                  </a:cubicBezTo>
                  <a:lnTo>
                    <a:pt x="189230" y="49530"/>
                  </a:lnTo>
                  <a:cubicBezTo>
                    <a:pt x="186690" y="49530"/>
                    <a:pt x="184150" y="49530"/>
                    <a:pt x="182880" y="50800"/>
                  </a:cubicBezTo>
                  <a:lnTo>
                    <a:pt x="182880" y="52070"/>
                  </a:lnTo>
                  <a:cubicBezTo>
                    <a:pt x="180340" y="53327"/>
                    <a:pt x="177800" y="52070"/>
                    <a:pt x="176530" y="53327"/>
                  </a:cubicBezTo>
                  <a:lnTo>
                    <a:pt x="176530" y="55880"/>
                  </a:lnTo>
                  <a:cubicBezTo>
                    <a:pt x="175260" y="55880"/>
                    <a:pt x="173990" y="54610"/>
                    <a:pt x="173990" y="55880"/>
                  </a:cubicBezTo>
                  <a:lnTo>
                    <a:pt x="173990" y="58420"/>
                  </a:lnTo>
                  <a:cubicBezTo>
                    <a:pt x="171450" y="58420"/>
                    <a:pt x="168910" y="58420"/>
                    <a:pt x="167640" y="59677"/>
                  </a:cubicBezTo>
                  <a:lnTo>
                    <a:pt x="167640" y="62230"/>
                  </a:lnTo>
                  <a:cubicBezTo>
                    <a:pt x="166370" y="62230"/>
                    <a:pt x="165100" y="60960"/>
                    <a:pt x="163830" y="62230"/>
                  </a:cubicBezTo>
                  <a:lnTo>
                    <a:pt x="163830" y="64770"/>
                  </a:lnTo>
                  <a:cubicBezTo>
                    <a:pt x="162560" y="64770"/>
                    <a:pt x="160020" y="64770"/>
                    <a:pt x="158750" y="66027"/>
                  </a:cubicBezTo>
                  <a:lnTo>
                    <a:pt x="158750" y="67310"/>
                  </a:lnTo>
                  <a:cubicBezTo>
                    <a:pt x="156210" y="68580"/>
                    <a:pt x="153670" y="67310"/>
                    <a:pt x="152400" y="68580"/>
                  </a:cubicBezTo>
                  <a:lnTo>
                    <a:pt x="152400" y="71120"/>
                  </a:lnTo>
                  <a:cubicBezTo>
                    <a:pt x="151130" y="71120"/>
                    <a:pt x="149860" y="69850"/>
                    <a:pt x="148590" y="71120"/>
                  </a:cubicBezTo>
                  <a:lnTo>
                    <a:pt x="148590" y="73660"/>
                  </a:lnTo>
                  <a:cubicBezTo>
                    <a:pt x="147320" y="73660"/>
                    <a:pt x="144780" y="73660"/>
                    <a:pt x="143510" y="74930"/>
                  </a:cubicBezTo>
                  <a:lnTo>
                    <a:pt x="143510" y="77470"/>
                  </a:lnTo>
                  <a:cubicBezTo>
                    <a:pt x="140970" y="77470"/>
                    <a:pt x="138430" y="76200"/>
                    <a:pt x="137160" y="77470"/>
                  </a:cubicBezTo>
                  <a:lnTo>
                    <a:pt x="137160" y="80010"/>
                  </a:lnTo>
                  <a:cubicBezTo>
                    <a:pt x="135890" y="80010"/>
                    <a:pt x="134620" y="80010"/>
                    <a:pt x="133350" y="81280"/>
                  </a:cubicBezTo>
                  <a:lnTo>
                    <a:pt x="133350" y="82550"/>
                  </a:lnTo>
                  <a:cubicBezTo>
                    <a:pt x="132080" y="83820"/>
                    <a:pt x="129540" y="82550"/>
                    <a:pt x="128270" y="83820"/>
                  </a:cubicBezTo>
                  <a:lnTo>
                    <a:pt x="128270" y="86360"/>
                  </a:lnTo>
                  <a:cubicBezTo>
                    <a:pt x="127000" y="86360"/>
                    <a:pt x="125730" y="85077"/>
                    <a:pt x="124460" y="86360"/>
                  </a:cubicBezTo>
                  <a:lnTo>
                    <a:pt x="124460" y="88900"/>
                  </a:lnTo>
                  <a:cubicBezTo>
                    <a:pt x="121920" y="88900"/>
                    <a:pt x="120650" y="88900"/>
                    <a:pt x="118110" y="90170"/>
                  </a:cubicBezTo>
                  <a:lnTo>
                    <a:pt x="118110" y="92710"/>
                  </a:lnTo>
                  <a:cubicBezTo>
                    <a:pt x="116840" y="92710"/>
                    <a:pt x="114300" y="91427"/>
                    <a:pt x="113030" y="92710"/>
                  </a:cubicBezTo>
                  <a:lnTo>
                    <a:pt x="113030" y="95250"/>
                  </a:lnTo>
                  <a:cubicBezTo>
                    <a:pt x="111760" y="95250"/>
                    <a:pt x="110490" y="95250"/>
                    <a:pt x="109220" y="96520"/>
                  </a:cubicBezTo>
                  <a:lnTo>
                    <a:pt x="109220" y="97777"/>
                  </a:lnTo>
                  <a:cubicBezTo>
                    <a:pt x="106680" y="99060"/>
                    <a:pt x="105410" y="97777"/>
                    <a:pt x="102870" y="99060"/>
                  </a:cubicBezTo>
                  <a:lnTo>
                    <a:pt x="102870" y="101600"/>
                  </a:lnTo>
                  <a:cubicBezTo>
                    <a:pt x="102870" y="101600"/>
                    <a:pt x="100330" y="100330"/>
                    <a:pt x="100330" y="101600"/>
                  </a:cubicBezTo>
                  <a:lnTo>
                    <a:pt x="100330" y="104127"/>
                  </a:lnTo>
                  <a:cubicBezTo>
                    <a:pt x="97790" y="104127"/>
                    <a:pt x="95250" y="104127"/>
                    <a:pt x="93980" y="105410"/>
                  </a:cubicBezTo>
                  <a:lnTo>
                    <a:pt x="93980" y="107950"/>
                  </a:lnTo>
                  <a:cubicBezTo>
                    <a:pt x="91440" y="107950"/>
                    <a:pt x="90170" y="106680"/>
                    <a:pt x="87630" y="107950"/>
                  </a:cubicBezTo>
                  <a:lnTo>
                    <a:pt x="87630" y="110477"/>
                  </a:lnTo>
                  <a:cubicBezTo>
                    <a:pt x="86360" y="110477"/>
                    <a:pt x="83820" y="110477"/>
                    <a:pt x="82550" y="111760"/>
                  </a:cubicBezTo>
                  <a:lnTo>
                    <a:pt x="82550" y="113030"/>
                  </a:lnTo>
                  <a:cubicBezTo>
                    <a:pt x="80010" y="114300"/>
                    <a:pt x="77470" y="113030"/>
                    <a:pt x="76200" y="114300"/>
                  </a:cubicBezTo>
                  <a:lnTo>
                    <a:pt x="76200" y="116827"/>
                  </a:lnTo>
                  <a:cubicBezTo>
                    <a:pt x="74943" y="116827"/>
                    <a:pt x="73660" y="115570"/>
                    <a:pt x="72390" y="116827"/>
                  </a:cubicBezTo>
                  <a:lnTo>
                    <a:pt x="72390" y="119380"/>
                  </a:lnTo>
                  <a:cubicBezTo>
                    <a:pt x="71120" y="119380"/>
                    <a:pt x="68593" y="119380"/>
                    <a:pt x="67310" y="120650"/>
                  </a:cubicBezTo>
                  <a:lnTo>
                    <a:pt x="67310" y="123177"/>
                  </a:lnTo>
                  <a:cubicBezTo>
                    <a:pt x="63500" y="121920"/>
                    <a:pt x="63500" y="124460"/>
                    <a:pt x="63500" y="127000"/>
                  </a:cubicBezTo>
                  <a:cubicBezTo>
                    <a:pt x="63500" y="127000"/>
                    <a:pt x="63500" y="129527"/>
                    <a:pt x="64770" y="129527"/>
                  </a:cubicBezTo>
                  <a:lnTo>
                    <a:pt x="67310" y="129527"/>
                  </a:lnTo>
                  <a:lnTo>
                    <a:pt x="67310" y="132080"/>
                  </a:lnTo>
                  <a:cubicBezTo>
                    <a:pt x="69850" y="133350"/>
                    <a:pt x="73660" y="133350"/>
                    <a:pt x="76200" y="132080"/>
                  </a:cubicBezTo>
                  <a:lnTo>
                    <a:pt x="76200" y="129527"/>
                  </a:lnTo>
                  <a:cubicBezTo>
                    <a:pt x="78740" y="129527"/>
                    <a:pt x="81280" y="129527"/>
                    <a:pt x="82550" y="128270"/>
                  </a:cubicBezTo>
                  <a:lnTo>
                    <a:pt x="82550" y="127000"/>
                  </a:lnTo>
                  <a:cubicBezTo>
                    <a:pt x="85090" y="125730"/>
                    <a:pt x="87630" y="127000"/>
                    <a:pt x="88900" y="125730"/>
                  </a:cubicBezTo>
                  <a:lnTo>
                    <a:pt x="88900" y="123177"/>
                  </a:lnTo>
                  <a:cubicBezTo>
                    <a:pt x="91440" y="123177"/>
                    <a:pt x="93980" y="124460"/>
                    <a:pt x="95250" y="123177"/>
                  </a:cubicBezTo>
                  <a:lnTo>
                    <a:pt x="95250" y="120650"/>
                  </a:lnTo>
                  <a:cubicBezTo>
                    <a:pt x="96520" y="120650"/>
                    <a:pt x="99060" y="120650"/>
                    <a:pt x="101600" y="119380"/>
                  </a:cubicBezTo>
                  <a:lnTo>
                    <a:pt x="101600" y="116827"/>
                  </a:lnTo>
                  <a:cubicBezTo>
                    <a:pt x="102870" y="116827"/>
                    <a:pt x="105410" y="118110"/>
                    <a:pt x="106680" y="116827"/>
                  </a:cubicBezTo>
                  <a:lnTo>
                    <a:pt x="106680" y="114300"/>
                  </a:lnTo>
                  <a:cubicBezTo>
                    <a:pt x="107950" y="114300"/>
                    <a:pt x="109220" y="114300"/>
                    <a:pt x="110490" y="113030"/>
                  </a:cubicBezTo>
                  <a:lnTo>
                    <a:pt x="110490" y="111760"/>
                  </a:lnTo>
                  <a:cubicBezTo>
                    <a:pt x="111760" y="110477"/>
                    <a:pt x="114300" y="111760"/>
                    <a:pt x="116840" y="110477"/>
                  </a:cubicBezTo>
                  <a:lnTo>
                    <a:pt x="116840" y="107950"/>
                  </a:lnTo>
                  <a:cubicBezTo>
                    <a:pt x="118110" y="107950"/>
                    <a:pt x="120650" y="109220"/>
                    <a:pt x="121920" y="107950"/>
                  </a:cubicBezTo>
                  <a:lnTo>
                    <a:pt x="121920" y="105410"/>
                  </a:lnTo>
                  <a:cubicBezTo>
                    <a:pt x="124460" y="105410"/>
                    <a:pt x="130810" y="106680"/>
                    <a:pt x="128270" y="101600"/>
                  </a:cubicBezTo>
                  <a:lnTo>
                    <a:pt x="128270" y="99060"/>
                  </a:lnTo>
                  <a:cubicBezTo>
                    <a:pt x="132080" y="99060"/>
                    <a:pt x="134620" y="99060"/>
                    <a:pt x="137160" y="97777"/>
                  </a:cubicBezTo>
                  <a:lnTo>
                    <a:pt x="137160" y="96520"/>
                  </a:lnTo>
                  <a:cubicBezTo>
                    <a:pt x="138430" y="95250"/>
                    <a:pt x="139700" y="96520"/>
                    <a:pt x="140970" y="95250"/>
                  </a:cubicBezTo>
                  <a:lnTo>
                    <a:pt x="140970" y="92710"/>
                  </a:lnTo>
                  <a:cubicBezTo>
                    <a:pt x="140970" y="92710"/>
                    <a:pt x="143510" y="93980"/>
                    <a:pt x="143510" y="92710"/>
                  </a:cubicBezTo>
                  <a:lnTo>
                    <a:pt x="143510" y="90170"/>
                  </a:lnTo>
                  <a:cubicBezTo>
                    <a:pt x="146050" y="90170"/>
                    <a:pt x="148590" y="90170"/>
                    <a:pt x="149860" y="88900"/>
                  </a:cubicBezTo>
                  <a:lnTo>
                    <a:pt x="149860" y="86360"/>
                  </a:lnTo>
                  <a:cubicBezTo>
                    <a:pt x="152400" y="86360"/>
                    <a:pt x="154940" y="87630"/>
                    <a:pt x="156210" y="86360"/>
                  </a:cubicBezTo>
                  <a:lnTo>
                    <a:pt x="156210" y="83820"/>
                  </a:lnTo>
                  <a:cubicBezTo>
                    <a:pt x="156210" y="83820"/>
                    <a:pt x="158750" y="83820"/>
                    <a:pt x="158750" y="82550"/>
                  </a:cubicBezTo>
                  <a:lnTo>
                    <a:pt x="158750" y="81280"/>
                  </a:lnTo>
                  <a:cubicBezTo>
                    <a:pt x="161290" y="80010"/>
                    <a:pt x="163830" y="81280"/>
                    <a:pt x="165100" y="80010"/>
                  </a:cubicBezTo>
                  <a:lnTo>
                    <a:pt x="165100" y="77470"/>
                  </a:lnTo>
                  <a:cubicBezTo>
                    <a:pt x="167640" y="77470"/>
                    <a:pt x="170180" y="78727"/>
                    <a:pt x="171450" y="77470"/>
                  </a:cubicBezTo>
                  <a:lnTo>
                    <a:pt x="171450" y="74930"/>
                  </a:lnTo>
                  <a:cubicBezTo>
                    <a:pt x="171450" y="74930"/>
                    <a:pt x="173990" y="74930"/>
                    <a:pt x="173990" y="73660"/>
                  </a:cubicBezTo>
                  <a:lnTo>
                    <a:pt x="173990" y="71120"/>
                  </a:lnTo>
                  <a:cubicBezTo>
                    <a:pt x="176530" y="71120"/>
                    <a:pt x="179070" y="72377"/>
                    <a:pt x="180340" y="71120"/>
                  </a:cubicBezTo>
                  <a:lnTo>
                    <a:pt x="180340" y="68580"/>
                  </a:lnTo>
                  <a:cubicBezTo>
                    <a:pt x="181610" y="68580"/>
                    <a:pt x="182880" y="68580"/>
                    <a:pt x="182880" y="67310"/>
                  </a:cubicBezTo>
                  <a:lnTo>
                    <a:pt x="182880" y="66027"/>
                  </a:lnTo>
                  <a:cubicBezTo>
                    <a:pt x="185420" y="64770"/>
                    <a:pt x="187960" y="66027"/>
                    <a:pt x="189230" y="64770"/>
                  </a:cubicBezTo>
                  <a:lnTo>
                    <a:pt x="189230" y="62230"/>
                  </a:lnTo>
                  <a:cubicBezTo>
                    <a:pt x="190500" y="62230"/>
                    <a:pt x="191770" y="63500"/>
                    <a:pt x="193040" y="62230"/>
                  </a:cubicBezTo>
                  <a:lnTo>
                    <a:pt x="193040" y="59677"/>
                  </a:lnTo>
                  <a:cubicBezTo>
                    <a:pt x="194310" y="59677"/>
                    <a:pt x="196850" y="59677"/>
                    <a:pt x="198120" y="58420"/>
                  </a:cubicBezTo>
                  <a:lnTo>
                    <a:pt x="198120" y="55880"/>
                  </a:lnTo>
                  <a:cubicBezTo>
                    <a:pt x="199390" y="55880"/>
                    <a:pt x="200660" y="57150"/>
                    <a:pt x="201930" y="55880"/>
                  </a:cubicBezTo>
                  <a:lnTo>
                    <a:pt x="201930" y="53327"/>
                  </a:lnTo>
                  <a:cubicBezTo>
                    <a:pt x="203200" y="53327"/>
                    <a:pt x="205740" y="53327"/>
                    <a:pt x="208280" y="52070"/>
                  </a:cubicBezTo>
                  <a:lnTo>
                    <a:pt x="208280" y="50800"/>
                  </a:lnTo>
                  <a:cubicBezTo>
                    <a:pt x="208280" y="49530"/>
                    <a:pt x="209550" y="50800"/>
                    <a:pt x="210820" y="49530"/>
                  </a:cubicBezTo>
                  <a:lnTo>
                    <a:pt x="210820" y="46977"/>
                  </a:lnTo>
                  <a:cubicBezTo>
                    <a:pt x="213360" y="46977"/>
                    <a:pt x="215900" y="48260"/>
                    <a:pt x="217170" y="46977"/>
                  </a:cubicBezTo>
                  <a:lnTo>
                    <a:pt x="217170" y="44450"/>
                  </a:lnTo>
                  <a:cubicBezTo>
                    <a:pt x="217170" y="44450"/>
                    <a:pt x="219710" y="44450"/>
                    <a:pt x="219710" y="43180"/>
                  </a:cubicBezTo>
                  <a:lnTo>
                    <a:pt x="219710" y="40627"/>
                  </a:lnTo>
                  <a:cubicBezTo>
                    <a:pt x="222250" y="40627"/>
                    <a:pt x="224790" y="41910"/>
                    <a:pt x="226060" y="40627"/>
                  </a:cubicBezTo>
                  <a:lnTo>
                    <a:pt x="226060" y="38100"/>
                  </a:lnTo>
                  <a:cubicBezTo>
                    <a:pt x="227330" y="38100"/>
                    <a:pt x="228600" y="38100"/>
                    <a:pt x="228600" y="36830"/>
                  </a:cubicBezTo>
                  <a:lnTo>
                    <a:pt x="228600" y="35560"/>
                  </a:lnTo>
                  <a:cubicBezTo>
                    <a:pt x="229870" y="34277"/>
                    <a:pt x="231140" y="35560"/>
                    <a:pt x="232410" y="34277"/>
                  </a:cubicBezTo>
                  <a:lnTo>
                    <a:pt x="232410" y="31750"/>
                  </a:lnTo>
                  <a:cubicBezTo>
                    <a:pt x="234950" y="31750"/>
                    <a:pt x="240030" y="33020"/>
                    <a:pt x="238760" y="27927"/>
                  </a:cubicBezTo>
                  <a:lnTo>
                    <a:pt x="238760" y="25400"/>
                  </a:lnTo>
                  <a:cubicBezTo>
                    <a:pt x="240030" y="25400"/>
                    <a:pt x="242570" y="26670"/>
                    <a:pt x="243840" y="25400"/>
                  </a:cubicBezTo>
                  <a:lnTo>
                    <a:pt x="243840" y="22860"/>
                  </a:lnTo>
                  <a:cubicBezTo>
                    <a:pt x="245110" y="22860"/>
                    <a:pt x="246380" y="22860"/>
                    <a:pt x="247650" y="21577"/>
                  </a:cubicBezTo>
                  <a:lnTo>
                    <a:pt x="247650" y="20320"/>
                  </a:lnTo>
                  <a:cubicBezTo>
                    <a:pt x="248920" y="19050"/>
                    <a:pt x="251460" y="20320"/>
                    <a:pt x="254000" y="19050"/>
                  </a:cubicBezTo>
                  <a:lnTo>
                    <a:pt x="254000" y="16510"/>
                  </a:lnTo>
                  <a:cubicBezTo>
                    <a:pt x="254000" y="16510"/>
                    <a:pt x="255270" y="17780"/>
                    <a:pt x="256540" y="16510"/>
                  </a:cubicBezTo>
                  <a:lnTo>
                    <a:pt x="256540" y="13970"/>
                  </a:lnTo>
                  <a:cubicBezTo>
                    <a:pt x="257810" y="13970"/>
                    <a:pt x="259080" y="13970"/>
                    <a:pt x="259080" y="12700"/>
                  </a:cubicBezTo>
                  <a:lnTo>
                    <a:pt x="259080" y="10160"/>
                  </a:lnTo>
                  <a:cubicBezTo>
                    <a:pt x="261620" y="10160"/>
                    <a:pt x="267970" y="11430"/>
                    <a:pt x="265430" y="6350"/>
                  </a:cubicBezTo>
                  <a:lnTo>
                    <a:pt x="265430" y="5080"/>
                  </a:lnTo>
                  <a:cubicBezTo>
                    <a:pt x="267970" y="3810"/>
                    <a:pt x="270510" y="5080"/>
                    <a:pt x="271780" y="3810"/>
                  </a:cubicBezTo>
                  <a:lnTo>
                    <a:pt x="271780" y="1270"/>
                  </a:lnTo>
                  <a:cubicBezTo>
                    <a:pt x="273050" y="1270"/>
                    <a:pt x="274320" y="2527"/>
                    <a:pt x="274320" y="1270"/>
                  </a:cubicBezTo>
                  <a:lnTo>
                    <a:pt x="274320" y="635"/>
                  </a:lnTo>
                  <a:lnTo>
                    <a:pt x="353060" y="635"/>
                  </a:lnTo>
                  <a:lnTo>
                    <a:pt x="353060" y="1270"/>
                  </a:lnTo>
                  <a:lnTo>
                    <a:pt x="347980" y="1270"/>
                  </a:lnTo>
                  <a:cubicBezTo>
                    <a:pt x="346710" y="7620"/>
                    <a:pt x="346710" y="15227"/>
                    <a:pt x="346710" y="21577"/>
                  </a:cubicBezTo>
                  <a:lnTo>
                    <a:pt x="361950" y="22860"/>
                  </a:lnTo>
                  <a:lnTo>
                    <a:pt x="361950" y="25400"/>
                  </a:lnTo>
                  <a:cubicBezTo>
                    <a:pt x="364490" y="26670"/>
                    <a:pt x="368300" y="25400"/>
                    <a:pt x="372110" y="25400"/>
                  </a:cubicBezTo>
                  <a:lnTo>
                    <a:pt x="372110" y="31750"/>
                  </a:lnTo>
                  <a:cubicBezTo>
                    <a:pt x="370840" y="31750"/>
                    <a:pt x="369570" y="30480"/>
                    <a:pt x="368300" y="31750"/>
                  </a:cubicBezTo>
                  <a:lnTo>
                    <a:pt x="368300" y="34277"/>
                  </a:lnTo>
                  <a:cubicBezTo>
                    <a:pt x="367030" y="34277"/>
                    <a:pt x="365760" y="34277"/>
                    <a:pt x="365760" y="35560"/>
                  </a:cubicBezTo>
                  <a:lnTo>
                    <a:pt x="365760" y="36830"/>
                  </a:lnTo>
                  <a:cubicBezTo>
                    <a:pt x="361950" y="38100"/>
                    <a:pt x="359410" y="36830"/>
                    <a:pt x="356870" y="38100"/>
                  </a:cubicBezTo>
                  <a:lnTo>
                    <a:pt x="356870" y="40627"/>
                  </a:lnTo>
                  <a:cubicBezTo>
                    <a:pt x="355600" y="40627"/>
                    <a:pt x="354330" y="39370"/>
                    <a:pt x="353060" y="40627"/>
                  </a:cubicBezTo>
                  <a:lnTo>
                    <a:pt x="353060" y="43180"/>
                  </a:lnTo>
                  <a:cubicBezTo>
                    <a:pt x="350520" y="43180"/>
                    <a:pt x="349250" y="43180"/>
                    <a:pt x="346710" y="44450"/>
                  </a:cubicBezTo>
                  <a:lnTo>
                    <a:pt x="346710" y="46977"/>
                  </a:lnTo>
                  <a:cubicBezTo>
                    <a:pt x="346710" y="46977"/>
                    <a:pt x="344170" y="45720"/>
                    <a:pt x="344170" y="46977"/>
                  </a:cubicBezTo>
                  <a:lnTo>
                    <a:pt x="344170" y="49530"/>
                  </a:lnTo>
                  <a:cubicBezTo>
                    <a:pt x="341630" y="49530"/>
                    <a:pt x="335280" y="48260"/>
                    <a:pt x="337820" y="53327"/>
                  </a:cubicBezTo>
                  <a:lnTo>
                    <a:pt x="337820" y="55880"/>
                  </a:lnTo>
                  <a:cubicBezTo>
                    <a:pt x="335280" y="55880"/>
                    <a:pt x="334010" y="54610"/>
                    <a:pt x="331470" y="55880"/>
                  </a:cubicBezTo>
                  <a:lnTo>
                    <a:pt x="331470" y="58420"/>
                  </a:lnTo>
                  <a:cubicBezTo>
                    <a:pt x="331470" y="58420"/>
                    <a:pt x="328930" y="58420"/>
                    <a:pt x="328930" y="59677"/>
                  </a:cubicBezTo>
                  <a:lnTo>
                    <a:pt x="328930" y="62230"/>
                  </a:lnTo>
                  <a:cubicBezTo>
                    <a:pt x="326390" y="62230"/>
                    <a:pt x="323850" y="60960"/>
                    <a:pt x="322580" y="62230"/>
                  </a:cubicBezTo>
                  <a:lnTo>
                    <a:pt x="322580" y="64770"/>
                  </a:lnTo>
                  <a:cubicBezTo>
                    <a:pt x="320040" y="64770"/>
                    <a:pt x="316230" y="64770"/>
                    <a:pt x="313690" y="66027"/>
                  </a:cubicBezTo>
                  <a:lnTo>
                    <a:pt x="313690" y="67310"/>
                  </a:lnTo>
                  <a:cubicBezTo>
                    <a:pt x="312420" y="68580"/>
                    <a:pt x="311150" y="67310"/>
                    <a:pt x="311150" y="68580"/>
                  </a:cubicBezTo>
                  <a:lnTo>
                    <a:pt x="311150" y="71120"/>
                  </a:lnTo>
                  <a:cubicBezTo>
                    <a:pt x="309880" y="71120"/>
                    <a:pt x="308610" y="69850"/>
                    <a:pt x="307340" y="71120"/>
                  </a:cubicBezTo>
                  <a:lnTo>
                    <a:pt x="307340" y="73660"/>
                  </a:lnTo>
                  <a:cubicBezTo>
                    <a:pt x="304800" y="73660"/>
                    <a:pt x="303530" y="73660"/>
                    <a:pt x="300990" y="74930"/>
                  </a:cubicBezTo>
                  <a:lnTo>
                    <a:pt x="300990" y="77470"/>
                  </a:lnTo>
                  <a:cubicBezTo>
                    <a:pt x="298450" y="77470"/>
                    <a:pt x="294640" y="76200"/>
                    <a:pt x="292100" y="77470"/>
                  </a:cubicBezTo>
                  <a:lnTo>
                    <a:pt x="292100" y="80010"/>
                  </a:lnTo>
                  <a:cubicBezTo>
                    <a:pt x="290830" y="80010"/>
                    <a:pt x="289560" y="80010"/>
                    <a:pt x="289560" y="81280"/>
                  </a:cubicBezTo>
                  <a:lnTo>
                    <a:pt x="289560" y="82550"/>
                  </a:lnTo>
                  <a:cubicBezTo>
                    <a:pt x="288290" y="83820"/>
                    <a:pt x="287020" y="82550"/>
                    <a:pt x="285750" y="83820"/>
                  </a:cubicBezTo>
                  <a:lnTo>
                    <a:pt x="285750" y="86360"/>
                  </a:lnTo>
                  <a:cubicBezTo>
                    <a:pt x="285750" y="86360"/>
                    <a:pt x="283210" y="85077"/>
                    <a:pt x="283210" y="86360"/>
                  </a:cubicBezTo>
                  <a:lnTo>
                    <a:pt x="283210" y="88900"/>
                  </a:lnTo>
                  <a:cubicBezTo>
                    <a:pt x="280670" y="90170"/>
                    <a:pt x="271780" y="86360"/>
                    <a:pt x="274320" y="92710"/>
                  </a:cubicBezTo>
                  <a:lnTo>
                    <a:pt x="274320" y="95250"/>
                  </a:lnTo>
                  <a:cubicBezTo>
                    <a:pt x="273050" y="95250"/>
                    <a:pt x="271780" y="95250"/>
                    <a:pt x="270510" y="96520"/>
                  </a:cubicBezTo>
                  <a:lnTo>
                    <a:pt x="270510" y="97777"/>
                  </a:lnTo>
                  <a:lnTo>
                    <a:pt x="269240" y="97777"/>
                  </a:lnTo>
                  <a:cubicBezTo>
                    <a:pt x="266700" y="105410"/>
                    <a:pt x="267970" y="113030"/>
                    <a:pt x="267970" y="119380"/>
                  </a:cubicBezTo>
                  <a:cubicBezTo>
                    <a:pt x="269240" y="120650"/>
                    <a:pt x="271780" y="120650"/>
                    <a:pt x="274320" y="120650"/>
                  </a:cubicBezTo>
                  <a:lnTo>
                    <a:pt x="274320" y="125730"/>
                  </a:lnTo>
                  <a:cubicBezTo>
                    <a:pt x="270510" y="125730"/>
                    <a:pt x="267970" y="125730"/>
                    <a:pt x="265430" y="127000"/>
                  </a:cubicBezTo>
                  <a:lnTo>
                    <a:pt x="265430" y="128270"/>
                  </a:lnTo>
                  <a:cubicBezTo>
                    <a:pt x="264160" y="129527"/>
                    <a:pt x="262890" y="128270"/>
                    <a:pt x="261620" y="129527"/>
                  </a:cubicBezTo>
                  <a:lnTo>
                    <a:pt x="261620" y="132080"/>
                  </a:lnTo>
                  <a:cubicBezTo>
                    <a:pt x="259080" y="132080"/>
                    <a:pt x="257810" y="130810"/>
                    <a:pt x="255270" y="132080"/>
                  </a:cubicBezTo>
                  <a:lnTo>
                    <a:pt x="255270" y="134620"/>
                  </a:lnTo>
                  <a:cubicBezTo>
                    <a:pt x="252730" y="134620"/>
                    <a:pt x="248920" y="134620"/>
                    <a:pt x="246380" y="135877"/>
                  </a:cubicBezTo>
                  <a:lnTo>
                    <a:pt x="246380" y="138430"/>
                  </a:lnTo>
                  <a:cubicBezTo>
                    <a:pt x="243840" y="138430"/>
                    <a:pt x="240030" y="137160"/>
                    <a:pt x="237490" y="138430"/>
                  </a:cubicBezTo>
                  <a:lnTo>
                    <a:pt x="237490" y="140970"/>
                  </a:lnTo>
                  <a:cubicBezTo>
                    <a:pt x="234950" y="140970"/>
                    <a:pt x="232410" y="140970"/>
                    <a:pt x="231140" y="142227"/>
                  </a:cubicBezTo>
                  <a:lnTo>
                    <a:pt x="231140" y="143510"/>
                  </a:lnTo>
                  <a:cubicBezTo>
                    <a:pt x="228600" y="144780"/>
                    <a:pt x="227330" y="143510"/>
                    <a:pt x="224790" y="144780"/>
                  </a:cubicBezTo>
                  <a:lnTo>
                    <a:pt x="224790" y="147320"/>
                  </a:lnTo>
                  <a:cubicBezTo>
                    <a:pt x="223520" y="147320"/>
                    <a:pt x="220980" y="146050"/>
                    <a:pt x="219710" y="147320"/>
                  </a:cubicBezTo>
                  <a:lnTo>
                    <a:pt x="219710" y="149860"/>
                  </a:lnTo>
                  <a:cubicBezTo>
                    <a:pt x="215900" y="149860"/>
                    <a:pt x="212090" y="149860"/>
                    <a:pt x="209550" y="151130"/>
                  </a:cubicBezTo>
                  <a:lnTo>
                    <a:pt x="209550" y="153670"/>
                  </a:lnTo>
                  <a:cubicBezTo>
                    <a:pt x="209550" y="153670"/>
                    <a:pt x="207010" y="152400"/>
                    <a:pt x="207010" y="153670"/>
                  </a:cubicBezTo>
                  <a:lnTo>
                    <a:pt x="207010" y="156210"/>
                  </a:lnTo>
                  <a:cubicBezTo>
                    <a:pt x="204470" y="156210"/>
                    <a:pt x="200660" y="156210"/>
                    <a:pt x="198120" y="157480"/>
                  </a:cubicBezTo>
                  <a:lnTo>
                    <a:pt x="198120" y="158750"/>
                  </a:lnTo>
                  <a:cubicBezTo>
                    <a:pt x="195580" y="160020"/>
                    <a:pt x="193040" y="158750"/>
                    <a:pt x="191770" y="160020"/>
                  </a:cubicBezTo>
                  <a:lnTo>
                    <a:pt x="191770" y="162560"/>
                  </a:lnTo>
                  <a:cubicBezTo>
                    <a:pt x="189230" y="162560"/>
                    <a:pt x="185420" y="161277"/>
                    <a:pt x="182880" y="162560"/>
                  </a:cubicBezTo>
                  <a:lnTo>
                    <a:pt x="182880" y="165100"/>
                  </a:lnTo>
                  <a:cubicBezTo>
                    <a:pt x="179070" y="165100"/>
                    <a:pt x="176530" y="165100"/>
                    <a:pt x="173990" y="166370"/>
                  </a:cubicBezTo>
                  <a:lnTo>
                    <a:pt x="173990" y="168910"/>
                  </a:lnTo>
                  <a:cubicBezTo>
                    <a:pt x="167640" y="168910"/>
                    <a:pt x="158750" y="166370"/>
                    <a:pt x="158750" y="171450"/>
                  </a:cubicBezTo>
                  <a:cubicBezTo>
                    <a:pt x="151130" y="171450"/>
                    <a:pt x="143510" y="171450"/>
                    <a:pt x="137160" y="172720"/>
                  </a:cubicBezTo>
                  <a:lnTo>
                    <a:pt x="137160" y="173977"/>
                  </a:lnTo>
                  <a:lnTo>
                    <a:pt x="134620" y="173977"/>
                  </a:lnTo>
                  <a:cubicBezTo>
                    <a:pt x="135890" y="171450"/>
                    <a:pt x="132080" y="171450"/>
                    <a:pt x="130810" y="171450"/>
                  </a:cubicBezTo>
                  <a:cubicBezTo>
                    <a:pt x="129540" y="171450"/>
                    <a:pt x="128270" y="171450"/>
                    <a:pt x="128270" y="172720"/>
                  </a:cubicBezTo>
                  <a:lnTo>
                    <a:pt x="128270" y="173977"/>
                  </a:lnTo>
                  <a:lnTo>
                    <a:pt x="82550" y="173977"/>
                  </a:lnTo>
                  <a:cubicBezTo>
                    <a:pt x="83820" y="171450"/>
                    <a:pt x="81280" y="171450"/>
                    <a:pt x="78740" y="171450"/>
                  </a:cubicBezTo>
                  <a:lnTo>
                    <a:pt x="76200" y="171450"/>
                  </a:lnTo>
                  <a:cubicBezTo>
                    <a:pt x="76200" y="168910"/>
                    <a:pt x="77470" y="165100"/>
                    <a:pt x="76200" y="162560"/>
                  </a:cubicBezTo>
                  <a:lnTo>
                    <a:pt x="73660" y="162560"/>
                  </a:lnTo>
                  <a:lnTo>
                    <a:pt x="73660" y="157480"/>
                  </a:lnTo>
                  <a:cubicBezTo>
                    <a:pt x="71120" y="156210"/>
                    <a:pt x="67310" y="156210"/>
                    <a:pt x="64770" y="156210"/>
                  </a:cubicBezTo>
                  <a:lnTo>
                    <a:pt x="64770" y="153670"/>
                  </a:lnTo>
                  <a:cubicBezTo>
                    <a:pt x="60960" y="152400"/>
                    <a:pt x="57150" y="152400"/>
                    <a:pt x="54610" y="153670"/>
                  </a:cubicBezTo>
                  <a:lnTo>
                    <a:pt x="54610" y="156210"/>
                  </a:lnTo>
                  <a:cubicBezTo>
                    <a:pt x="52070" y="156210"/>
                    <a:pt x="49543" y="156210"/>
                    <a:pt x="48260" y="157480"/>
                  </a:cubicBezTo>
                  <a:lnTo>
                    <a:pt x="48260" y="158750"/>
                  </a:lnTo>
                  <a:cubicBezTo>
                    <a:pt x="46990" y="160020"/>
                    <a:pt x="45720" y="158750"/>
                    <a:pt x="45720" y="160020"/>
                  </a:cubicBezTo>
                  <a:lnTo>
                    <a:pt x="45720" y="162560"/>
                  </a:lnTo>
                  <a:cubicBezTo>
                    <a:pt x="43193" y="162560"/>
                    <a:pt x="40640" y="161277"/>
                    <a:pt x="39370" y="162560"/>
                  </a:cubicBezTo>
                  <a:lnTo>
                    <a:pt x="39370" y="165100"/>
                  </a:lnTo>
                  <a:cubicBezTo>
                    <a:pt x="38100" y="165100"/>
                    <a:pt x="36843" y="165100"/>
                    <a:pt x="36843" y="166370"/>
                  </a:cubicBezTo>
                  <a:lnTo>
                    <a:pt x="36843" y="168910"/>
                  </a:lnTo>
                  <a:lnTo>
                    <a:pt x="19050" y="168910"/>
                  </a:lnTo>
                  <a:lnTo>
                    <a:pt x="19050" y="166370"/>
                  </a:lnTo>
                  <a:cubicBezTo>
                    <a:pt x="16510" y="165100"/>
                    <a:pt x="12700" y="165100"/>
                    <a:pt x="10160" y="165100"/>
                  </a:cubicBezTo>
                  <a:lnTo>
                    <a:pt x="10160" y="162560"/>
                  </a:lnTo>
                  <a:cubicBezTo>
                    <a:pt x="6350" y="161277"/>
                    <a:pt x="3810" y="162560"/>
                    <a:pt x="0" y="162560"/>
                  </a:cubicBezTo>
                  <a:lnTo>
                    <a:pt x="0" y="151130"/>
                  </a:lnTo>
                  <a:cubicBezTo>
                    <a:pt x="1270" y="151130"/>
                    <a:pt x="2540" y="151130"/>
                    <a:pt x="3810" y="149860"/>
                  </a:cubicBezTo>
                  <a:lnTo>
                    <a:pt x="3810" y="147320"/>
                  </a:lnTo>
                  <a:cubicBezTo>
                    <a:pt x="5093" y="147320"/>
                    <a:pt x="7620" y="148577"/>
                    <a:pt x="10160" y="147320"/>
                  </a:cubicBezTo>
                  <a:lnTo>
                    <a:pt x="10160" y="144780"/>
                  </a:lnTo>
                  <a:cubicBezTo>
                    <a:pt x="11443" y="144780"/>
                    <a:pt x="13970" y="144780"/>
                    <a:pt x="15240" y="143510"/>
                  </a:cubicBezTo>
                  <a:lnTo>
                    <a:pt x="15240" y="142227"/>
                  </a:lnTo>
                  <a:cubicBezTo>
                    <a:pt x="19050" y="140970"/>
                    <a:pt x="24143" y="142227"/>
                    <a:pt x="27940" y="140970"/>
                  </a:cubicBezTo>
                  <a:lnTo>
                    <a:pt x="27940" y="138430"/>
                  </a:lnTo>
                  <a:cubicBezTo>
                    <a:pt x="29210" y="138430"/>
                    <a:pt x="30493" y="139700"/>
                    <a:pt x="30493" y="138430"/>
                  </a:cubicBezTo>
                  <a:lnTo>
                    <a:pt x="30493" y="135877"/>
                  </a:lnTo>
                  <a:cubicBezTo>
                    <a:pt x="33020" y="135877"/>
                    <a:pt x="39370" y="137160"/>
                    <a:pt x="36843" y="132080"/>
                  </a:cubicBezTo>
                  <a:lnTo>
                    <a:pt x="36843" y="129527"/>
                  </a:lnTo>
                  <a:cubicBezTo>
                    <a:pt x="38100" y="129527"/>
                    <a:pt x="39370" y="129527"/>
                    <a:pt x="40640" y="128270"/>
                  </a:cubicBezTo>
                  <a:lnTo>
                    <a:pt x="40640" y="127000"/>
                  </a:lnTo>
                  <a:cubicBezTo>
                    <a:pt x="40640" y="125730"/>
                    <a:pt x="41910" y="127000"/>
                    <a:pt x="43193" y="125730"/>
                  </a:cubicBezTo>
                  <a:lnTo>
                    <a:pt x="43193" y="123177"/>
                  </a:lnTo>
                  <a:cubicBezTo>
                    <a:pt x="45720" y="124460"/>
                    <a:pt x="46990" y="121920"/>
                    <a:pt x="45720" y="119380"/>
                  </a:cubicBezTo>
                  <a:lnTo>
                    <a:pt x="45720" y="116827"/>
                  </a:lnTo>
                  <a:cubicBezTo>
                    <a:pt x="46990" y="116827"/>
                    <a:pt x="48260" y="118110"/>
                    <a:pt x="49543" y="116827"/>
                  </a:cubicBezTo>
                  <a:lnTo>
                    <a:pt x="49543" y="114300"/>
                  </a:lnTo>
                  <a:cubicBezTo>
                    <a:pt x="49543" y="114300"/>
                    <a:pt x="52070" y="114300"/>
                    <a:pt x="52070" y="113030"/>
                  </a:cubicBezTo>
                  <a:lnTo>
                    <a:pt x="52070" y="111760"/>
                  </a:lnTo>
                  <a:cubicBezTo>
                    <a:pt x="54610" y="113030"/>
                    <a:pt x="55893" y="109220"/>
                    <a:pt x="55893" y="107950"/>
                  </a:cubicBezTo>
                  <a:lnTo>
                    <a:pt x="55893" y="105410"/>
                  </a:lnTo>
                  <a:cubicBezTo>
                    <a:pt x="55893" y="105410"/>
                    <a:pt x="57150" y="105410"/>
                    <a:pt x="58420" y="104127"/>
                  </a:cubicBezTo>
                  <a:lnTo>
                    <a:pt x="58420" y="101600"/>
                  </a:lnTo>
                  <a:cubicBezTo>
                    <a:pt x="59690" y="101600"/>
                    <a:pt x="60960" y="102870"/>
                    <a:pt x="60960" y="101600"/>
                  </a:cubicBezTo>
                  <a:lnTo>
                    <a:pt x="60960" y="99060"/>
                  </a:lnTo>
                  <a:cubicBezTo>
                    <a:pt x="64770" y="100330"/>
                    <a:pt x="64770" y="97777"/>
                    <a:pt x="64770" y="95250"/>
                  </a:cubicBezTo>
                  <a:lnTo>
                    <a:pt x="64770" y="92710"/>
                  </a:lnTo>
                  <a:cubicBezTo>
                    <a:pt x="64770" y="92710"/>
                    <a:pt x="67310" y="93980"/>
                    <a:pt x="67310" y="92710"/>
                  </a:cubicBezTo>
                  <a:lnTo>
                    <a:pt x="67310" y="90170"/>
                  </a:lnTo>
                  <a:cubicBezTo>
                    <a:pt x="68593" y="90170"/>
                    <a:pt x="69850" y="90170"/>
                    <a:pt x="71120" y="88900"/>
                  </a:cubicBezTo>
                  <a:lnTo>
                    <a:pt x="71120" y="86360"/>
                  </a:lnTo>
                  <a:cubicBezTo>
                    <a:pt x="73660" y="87630"/>
                    <a:pt x="73660" y="85077"/>
                    <a:pt x="73660" y="82550"/>
                  </a:cubicBezTo>
                  <a:lnTo>
                    <a:pt x="73660" y="81280"/>
                  </a:lnTo>
                  <a:cubicBezTo>
                    <a:pt x="76200" y="82550"/>
                    <a:pt x="77470" y="78727"/>
                    <a:pt x="76200" y="77470"/>
                  </a:cubicBezTo>
                  <a:lnTo>
                    <a:pt x="76200" y="74930"/>
                  </a:lnTo>
                  <a:lnTo>
                    <a:pt x="82550" y="74930"/>
                  </a:lnTo>
                  <a:cubicBezTo>
                    <a:pt x="83820" y="71120"/>
                    <a:pt x="82550" y="66027"/>
                    <a:pt x="82550" y="62230"/>
                  </a:cubicBezTo>
                  <a:cubicBezTo>
                    <a:pt x="83820" y="62230"/>
                    <a:pt x="85090" y="63500"/>
                    <a:pt x="86360" y="62230"/>
                  </a:cubicBezTo>
                  <a:lnTo>
                    <a:pt x="86360" y="59677"/>
                  </a:lnTo>
                  <a:cubicBezTo>
                    <a:pt x="88900" y="60960"/>
                    <a:pt x="88900" y="57150"/>
                    <a:pt x="88900" y="55880"/>
                  </a:cubicBezTo>
                  <a:lnTo>
                    <a:pt x="88900" y="53327"/>
                  </a:lnTo>
                  <a:lnTo>
                    <a:pt x="91440" y="53327"/>
                  </a:lnTo>
                  <a:cubicBezTo>
                    <a:pt x="92710" y="50800"/>
                    <a:pt x="91440" y="46977"/>
                    <a:pt x="91440" y="44450"/>
                  </a:cubicBezTo>
                  <a:cubicBezTo>
                    <a:pt x="92710" y="44450"/>
                    <a:pt x="93980" y="44450"/>
                    <a:pt x="95250" y="43180"/>
                  </a:cubicBezTo>
                  <a:lnTo>
                    <a:pt x="95250" y="40627"/>
                  </a:lnTo>
                  <a:cubicBezTo>
                    <a:pt x="95250" y="40627"/>
                    <a:pt x="97790" y="41910"/>
                    <a:pt x="97790" y="40627"/>
                  </a:cubicBezTo>
                  <a:lnTo>
                    <a:pt x="97790" y="38100"/>
                  </a:lnTo>
                  <a:lnTo>
                    <a:pt x="100330" y="38100"/>
                  </a:lnTo>
                  <a:cubicBezTo>
                    <a:pt x="101600" y="35560"/>
                    <a:pt x="100330" y="31750"/>
                    <a:pt x="101600" y="29210"/>
                  </a:cubicBezTo>
                  <a:cubicBezTo>
                    <a:pt x="101600" y="29210"/>
                    <a:pt x="102870" y="29210"/>
                    <a:pt x="104140" y="27927"/>
                  </a:cubicBezTo>
                  <a:lnTo>
                    <a:pt x="104140" y="25400"/>
                  </a:lnTo>
                  <a:cubicBezTo>
                    <a:pt x="105410" y="25400"/>
                    <a:pt x="106680" y="26670"/>
                    <a:pt x="106680" y="25400"/>
                  </a:cubicBezTo>
                  <a:lnTo>
                    <a:pt x="106680" y="22860"/>
                  </a:lnTo>
                  <a:cubicBezTo>
                    <a:pt x="110490" y="24130"/>
                    <a:pt x="110490" y="21577"/>
                    <a:pt x="110490" y="19050"/>
                  </a:cubicBezTo>
                  <a:lnTo>
                    <a:pt x="110490" y="16510"/>
                  </a:lnTo>
                  <a:cubicBezTo>
                    <a:pt x="110490" y="16510"/>
                    <a:pt x="113030" y="17780"/>
                    <a:pt x="113030" y="16510"/>
                  </a:cubicBezTo>
                  <a:lnTo>
                    <a:pt x="113030" y="13970"/>
                  </a:lnTo>
                  <a:lnTo>
                    <a:pt x="118110" y="13970"/>
                  </a:lnTo>
                  <a:cubicBezTo>
                    <a:pt x="118110" y="16510"/>
                    <a:pt x="116840" y="21577"/>
                    <a:pt x="121920" y="20320"/>
                  </a:cubicBezTo>
                  <a:lnTo>
                    <a:pt x="124460" y="20320"/>
                  </a:lnTo>
                  <a:cubicBezTo>
                    <a:pt x="124460" y="20320"/>
                    <a:pt x="124460" y="22860"/>
                    <a:pt x="125730" y="22860"/>
                  </a:cubicBezTo>
                  <a:cubicBezTo>
                    <a:pt x="125730" y="22860"/>
                    <a:pt x="128270" y="22860"/>
                    <a:pt x="128270" y="21577"/>
                  </a:cubicBezTo>
                  <a:lnTo>
                    <a:pt x="128270" y="20320"/>
                  </a:lnTo>
                  <a:lnTo>
                    <a:pt x="130810" y="20320"/>
                  </a:lnTo>
                  <a:cubicBezTo>
                    <a:pt x="132080" y="17780"/>
                    <a:pt x="130810" y="13970"/>
                    <a:pt x="132080" y="10160"/>
                  </a:cubicBezTo>
                  <a:lnTo>
                    <a:pt x="137160" y="10160"/>
                  </a:lnTo>
                  <a:cubicBezTo>
                    <a:pt x="138430" y="7620"/>
                    <a:pt x="137160" y="5080"/>
                    <a:pt x="137160" y="1270"/>
                  </a:cubicBezTo>
                  <a:cubicBezTo>
                    <a:pt x="138430" y="1270"/>
                    <a:pt x="139700" y="2527"/>
                    <a:pt x="140970" y="1270"/>
                  </a:cubicBezTo>
                  <a:lnTo>
                    <a:pt x="140970" y="63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6" name="Shape 86"/>
            <p:cNvSpPr/>
            <p:nvPr/>
          </p:nvSpPr>
          <p:spPr>
            <a:xfrm>
              <a:off x="2569213" y="1810787"/>
              <a:ext cx="261633" cy="173355"/>
            </a:xfrm>
            <a:custGeom>
              <a:avLst/>
              <a:gdLst/>
              <a:ahLst/>
              <a:cxnLst/>
              <a:rect l="0" t="0" r="0" b="0"/>
              <a:pathLst>
                <a:path w="261633" h="173355">
                  <a:moveTo>
                    <a:pt x="250190" y="0"/>
                  </a:moveTo>
                  <a:lnTo>
                    <a:pt x="261633" y="0"/>
                  </a:lnTo>
                  <a:lnTo>
                    <a:pt x="261633" y="8890"/>
                  </a:lnTo>
                  <a:cubicBezTo>
                    <a:pt x="260350" y="8890"/>
                    <a:pt x="259080" y="8890"/>
                    <a:pt x="257810" y="10147"/>
                  </a:cubicBezTo>
                  <a:lnTo>
                    <a:pt x="257810" y="11430"/>
                  </a:lnTo>
                  <a:lnTo>
                    <a:pt x="255283" y="11430"/>
                  </a:lnTo>
                  <a:cubicBezTo>
                    <a:pt x="254000" y="15240"/>
                    <a:pt x="254000" y="19050"/>
                    <a:pt x="255283" y="21590"/>
                  </a:cubicBezTo>
                  <a:lnTo>
                    <a:pt x="257810" y="21590"/>
                  </a:lnTo>
                  <a:cubicBezTo>
                    <a:pt x="257810" y="24130"/>
                    <a:pt x="257810" y="26670"/>
                    <a:pt x="259080" y="27940"/>
                  </a:cubicBezTo>
                  <a:lnTo>
                    <a:pt x="261633" y="27940"/>
                  </a:lnTo>
                  <a:lnTo>
                    <a:pt x="261633" y="41897"/>
                  </a:lnTo>
                  <a:cubicBezTo>
                    <a:pt x="259080" y="43180"/>
                    <a:pt x="256540" y="41897"/>
                    <a:pt x="255283" y="43180"/>
                  </a:cubicBezTo>
                  <a:lnTo>
                    <a:pt x="255283" y="45720"/>
                  </a:lnTo>
                  <a:cubicBezTo>
                    <a:pt x="251460" y="44450"/>
                    <a:pt x="251460" y="46990"/>
                    <a:pt x="251460" y="49530"/>
                  </a:cubicBezTo>
                  <a:lnTo>
                    <a:pt x="251460" y="52070"/>
                  </a:lnTo>
                  <a:cubicBezTo>
                    <a:pt x="251460" y="52070"/>
                    <a:pt x="248933" y="50800"/>
                    <a:pt x="248933" y="52070"/>
                  </a:cubicBezTo>
                  <a:lnTo>
                    <a:pt x="248933" y="54597"/>
                  </a:lnTo>
                  <a:cubicBezTo>
                    <a:pt x="247650" y="54597"/>
                    <a:pt x="246380" y="54597"/>
                    <a:pt x="246380" y="55880"/>
                  </a:cubicBezTo>
                  <a:lnTo>
                    <a:pt x="246380" y="57150"/>
                  </a:lnTo>
                  <a:cubicBezTo>
                    <a:pt x="245110" y="58420"/>
                    <a:pt x="243840" y="57150"/>
                    <a:pt x="242583" y="58420"/>
                  </a:cubicBezTo>
                  <a:lnTo>
                    <a:pt x="242583" y="60947"/>
                  </a:lnTo>
                  <a:cubicBezTo>
                    <a:pt x="241300" y="60947"/>
                    <a:pt x="240030" y="59690"/>
                    <a:pt x="240030" y="60947"/>
                  </a:cubicBezTo>
                  <a:lnTo>
                    <a:pt x="240030" y="63500"/>
                  </a:lnTo>
                  <a:cubicBezTo>
                    <a:pt x="238760" y="63500"/>
                    <a:pt x="237490" y="63500"/>
                    <a:pt x="236233" y="64770"/>
                  </a:cubicBezTo>
                  <a:lnTo>
                    <a:pt x="236233" y="67297"/>
                  </a:lnTo>
                  <a:cubicBezTo>
                    <a:pt x="236233" y="67297"/>
                    <a:pt x="233680" y="66040"/>
                    <a:pt x="233680" y="67297"/>
                  </a:cubicBezTo>
                  <a:lnTo>
                    <a:pt x="233680" y="69850"/>
                  </a:lnTo>
                  <a:cubicBezTo>
                    <a:pt x="232410" y="69850"/>
                    <a:pt x="231140" y="69850"/>
                    <a:pt x="231140" y="71120"/>
                  </a:cubicBezTo>
                  <a:lnTo>
                    <a:pt x="231140" y="72390"/>
                  </a:lnTo>
                  <a:cubicBezTo>
                    <a:pt x="229883" y="73647"/>
                    <a:pt x="228600" y="72390"/>
                    <a:pt x="227330" y="73647"/>
                  </a:cubicBezTo>
                  <a:lnTo>
                    <a:pt x="227330" y="76200"/>
                  </a:lnTo>
                  <a:cubicBezTo>
                    <a:pt x="226060" y="76200"/>
                    <a:pt x="224790" y="74930"/>
                    <a:pt x="224790" y="76200"/>
                  </a:cubicBezTo>
                  <a:lnTo>
                    <a:pt x="224790" y="78740"/>
                  </a:lnTo>
                  <a:cubicBezTo>
                    <a:pt x="222250" y="78740"/>
                    <a:pt x="219710" y="78740"/>
                    <a:pt x="218440" y="79997"/>
                  </a:cubicBezTo>
                  <a:lnTo>
                    <a:pt x="218440" y="82550"/>
                  </a:lnTo>
                  <a:cubicBezTo>
                    <a:pt x="217183" y="82550"/>
                    <a:pt x="215900" y="81280"/>
                    <a:pt x="215900" y="82550"/>
                  </a:cubicBezTo>
                  <a:lnTo>
                    <a:pt x="215900" y="85090"/>
                  </a:lnTo>
                  <a:cubicBezTo>
                    <a:pt x="214630" y="85090"/>
                    <a:pt x="213360" y="85090"/>
                    <a:pt x="212090" y="86347"/>
                  </a:cubicBezTo>
                  <a:lnTo>
                    <a:pt x="212090" y="87630"/>
                  </a:lnTo>
                  <a:cubicBezTo>
                    <a:pt x="209550" y="88900"/>
                    <a:pt x="204483" y="87630"/>
                    <a:pt x="205740" y="91440"/>
                  </a:cubicBezTo>
                  <a:lnTo>
                    <a:pt x="205740" y="93980"/>
                  </a:lnTo>
                  <a:cubicBezTo>
                    <a:pt x="204483" y="93980"/>
                    <a:pt x="201930" y="93980"/>
                    <a:pt x="200660" y="95250"/>
                  </a:cubicBezTo>
                  <a:lnTo>
                    <a:pt x="200660" y="97790"/>
                  </a:lnTo>
                  <a:cubicBezTo>
                    <a:pt x="199390" y="97790"/>
                    <a:pt x="198133" y="96520"/>
                    <a:pt x="196850" y="97790"/>
                  </a:cubicBezTo>
                  <a:lnTo>
                    <a:pt x="196850" y="100330"/>
                  </a:lnTo>
                  <a:cubicBezTo>
                    <a:pt x="195580" y="100330"/>
                    <a:pt x="194310" y="100330"/>
                    <a:pt x="194310" y="101600"/>
                  </a:cubicBezTo>
                  <a:lnTo>
                    <a:pt x="194310" y="102870"/>
                  </a:lnTo>
                  <a:cubicBezTo>
                    <a:pt x="193040" y="104140"/>
                    <a:pt x="191783" y="102870"/>
                    <a:pt x="190500" y="104140"/>
                  </a:cubicBezTo>
                  <a:lnTo>
                    <a:pt x="190500" y="106680"/>
                  </a:lnTo>
                  <a:cubicBezTo>
                    <a:pt x="190500" y="106680"/>
                    <a:pt x="187960" y="105397"/>
                    <a:pt x="187960" y="106680"/>
                  </a:cubicBezTo>
                  <a:lnTo>
                    <a:pt x="187960" y="109220"/>
                  </a:lnTo>
                  <a:cubicBezTo>
                    <a:pt x="186690" y="109220"/>
                    <a:pt x="185433" y="109220"/>
                    <a:pt x="185433" y="110490"/>
                  </a:cubicBezTo>
                  <a:lnTo>
                    <a:pt x="185433" y="113030"/>
                  </a:lnTo>
                  <a:cubicBezTo>
                    <a:pt x="184150" y="113030"/>
                    <a:pt x="182880" y="111747"/>
                    <a:pt x="181610" y="113030"/>
                  </a:cubicBezTo>
                  <a:lnTo>
                    <a:pt x="181610" y="115570"/>
                  </a:lnTo>
                  <a:cubicBezTo>
                    <a:pt x="180340" y="115570"/>
                    <a:pt x="179083" y="115570"/>
                    <a:pt x="179083" y="116840"/>
                  </a:cubicBezTo>
                  <a:lnTo>
                    <a:pt x="179083" y="118097"/>
                  </a:lnTo>
                  <a:cubicBezTo>
                    <a:pt x="177800" y="119380"/>
                    <a:pt x="176530" y="118097"/>
                    <a:pt x="175260" y="119380"/>
                  </a:cubicBezTo>
                  <a:lnTo>
                    <a:pt x="175260" y="121920"/>
                  </a:lnTo>
                  <a:cubicBezTo>
                    <a:pt x="172733" y="121920"/>
                    <a:pt x="167640" y="120650"/>
                    <a:pt x="170180" y="125730"/>
                  </a:cubicBezTo>
                  <a:lnTo>
                    <a:pt x="170180" y="128270"/>
                  </a:lnTo>
                  <a:cubicBezTo>
                    <a:pt x="168910" y="128270"/>
                    <a:pt x="167640" y="127000"/>
                    <a:pt x="166383" y="128270"/>
                  </a:cubicBezTo>
                  <a:lnTo>
                    <a:pt x="166383" y="130797"/>
                  </a:lnTo>
                  <a:cubicBezTo>
                    <a:pt x="163830" y="130797"/>
                    <a:pt x="162560" y="130797"/>
                    <a:pt x="160033" y="132080"/>
                  </a:cubicBezTo>
                  <a:lnTo>
                    <a:pt x="160033" y="133350"/>
                  </a:lnTo>
                  <a:cubicBezTo>
                    <a:pt x="160033" y="134620"/>
                    <a:pt x="157480" y="133350"/>
                    <a:pt x="157480" y="134620"/>
                  </a:cubicBezTo>
                  <a:lnTo>
                    <a:pt x="157480" y="137147"/>
                  </a:lnTo>
                  <a:cubicBezTo>
                    <a:pt x="154940" y="137147"/>
                    <a:pt x="148590" y="135890"/>
                    <a:pt x="151130" y="140970"/>
                  </a:cubicBezTo>
                  <a:lnTo>
                    <a:pt x="151130" y="143497"/>
                  </a:lnTo>
                  <a:cubicBezTo>
                    <a:pt x="148590" y="143497"/>
                    <a:pt x="147333" y="142240"/>
                    <a:pt x="144780" y="143497"/>
                  </a:cubicBezTo>
                  <a:lnTo>
                    <a:pt x="144780" y="146050"/>
                  </a:lnTo>
                  <a:cubicBezTo>
                    <a:pt x="144780" y="146050"/>
                    <a:pt x="142240" y="146050"/>
                    <a:pt x="142240" y="147320"/>
                  </a:cubicBezTo>
                  <a:lnTo>
                    <a:pt x="142240" y="148590"/>
                  </a:lnTo>
                  <a:cubicBezTo>
                    <a:pt x="139700" y="149847"/>
                    <a:pt x="137160" y="148590"/>
                    <a:pt x="135890" y="149847"/>
                  </a:cubicBezTo>
                  <a:lnTo>
                    <a:pt x="135890" y="152400"/>
                  </a:lnTo>
                  <a:cubicBezTo>
                    <a:pt x="133350" y="151130"/>
                    <a:pt x="132080" y="153670"/>
                    <a:pt x="133350" y="156197"/>
                  </a:cubicBezTo>
                  <a:lnTo>
                    <a:pt x="133350" y="158750"/>
                  </a:lnTo>
                  <a:cubicBezTo>
                    <a:pt x="130810" y="158750"/>
                    <a:pt x="128283" y="157480"/>
                    <a:pt x="127000" y="158750"/>
                  </a:cubicBezTo>
                  <a:lnTo>
                    <a:pt x="127000" y="161290"/>
                  </a:lnTo>
                  <a:cubicBezTo>
                    <a:pt x="125730" y="161290"/>
                    <a:pt x="124460" y="161290"/>
                    <a:pt x="124460" y="162547"/>
                  </a:cubicBezTo>
                  <a:lnTo>
                    <a:pt x="124460" y="163830"/>
                  </a:lnTo>
                  <a:cubicBezTo>
                    <a:pt x="123190" y="165100"/>
                    <a:pt x="121933" y="163830"/>
                    <a:pt x="120650" y="165100"/>
                  </a:cubicBezTo>
                  <a:lnTo>
                    <a:pt x="120650" y="167640"/>
                  </a:lnTo>
                  <a:cubicBezTo>
                    <a:pt x="118110" y="167640"/>
                    <a:pt x="116840" y="166370"/>
                    <a:pt x="114300" y="167640"/>
                  </a:cubicBezTo>
                  <a:lnTo>
                    <a:pt x="114300" y="170180"/>
                  </a:lnTo>
                  <a:cubicBezTo>
                    <a:pt x="114300" y="170180"/>
                    <a:pt x="111760" y="170180"/>
                    <a:pt x="111760" y="171450"/>
                  </a:cubicBezTo>
                  <a:lnTo>
                    <a:pt x="111760" y="173355"/>
                  </a:lnTo>
                  <a:lnTo>
                    <a:pt x="0" y="173355"/>
                  </a:lnTo>
                  <a:lnTo>
                    <a:pt x="0" y="171450"/>
                  </a:lnTo>
                  <a:cubicBezTo>
                    <a:pt x="2540" y="172720"/>
                    <a:pt x="2540" y="168897"/>
                    <a:pt x="2540" y="167640"/>
                  </a:cubicBezTo>
                  <a:lnTo>
                    <a:pt x="2540" y="165100"/>
                  </a:lnTo>
                  <a:cubicBezTo>
                    <a:pt x="5080" y="166370"/>
                    <a:pt x="6350" y="163830"/>
                    <a:pt x="6350" y="161290"/>
                  </a:cubicBezTo>
                  <a:lnTo>
                    <a:pt x="6350" y="158750"/>
                  </a:lnTo>
                  <a:cubicBezTo>
                    <a:pt x="8890" y="160020"/>
                    <a:pt x="8890" y="157480"/>
                    <a:pt x="8890" y="154940"/>
                  </a:cubicBezTo>
                  <a:lnTo>
                    <a:pt x="8890" y="152400"/>
                  </a:lnTo>
                  <a:cubicBezTo>
                    <a:pt x="10160" y="152400"/>
                    <a:pt x="11430" y="153670"/>
                    <a:pt x="11430" y="152400"/>
                  </a:cubicBezTo>
                  <a:lnTo>
                    <a:pt x="11430" y="149847"/>
                  </a:lnTo>
                  <a:lnTo>
                    <a:pt x="13983" y="149847"/>
                  </a:lnTo>
                  <a:cubicBezTo>
                    <a:pt x="15240" y="147320"/>
                    <a:pt x="15240" y="143497"/>
                    <a:pt x="15240" y="140970"/>
                  </a:cubicBezTo>
                  <a:cubicBezTo>
                    <a:pt x="15240" y="140970"/>
                    <a:pt x="17780" y="140970"/>
                    <a:pt x="17780" y="139700"/>
                  </a:cubicBezTo>
                  <a:lnTo>
                    <a:pt x="17780" y="137147"/>
                  </a:lnTo>
                  <a:cubicBezTo>
                    <a:pt x="20333" y="138430"/>
                    <a:pt x="21590" y="135890"/>
                    <a:pt x="21590" y="133350"/>
                  </a:cubicBezTo>
                  <a:lnTo>
                    <a:pt x="21590" y="132080"/>
                  </a:lnTo>
                  <a:cubicBezTo>
                    <a:pt x="24130" y="133350"/>
                    <a:pt x="24130" y="129540"/>
                    <a:pt x="24130" y="128270"/>
                  </a:cubicBezTo>
                  <a:lnTo>
                    <a:pt x="24130" y="125730"/>
                  </a:lnTo>
                  <a:cubicBezTo>
                    <a:pt x="25400" y="125730"/>
                    <a:pt x="26683" y="125730"/>
                    <a:pt x="26683" y="124447"/>
                  </a:cubicBezTo>
                  <a:lnTo>
                    <a:pt x="26683" y="121920"/>
                  </a:lnTo>
                  <a:cubicBezTo>
                    <a:pt x="27940" y="121920"/>
                    <a:pt x="29210" y="123190"/>
                    <a:pt x="30480" y="121920"/>
                  </a:cubicBezTo>
                  <a:lnTo>
                    <a:pt x="30480" y="119380"/>
                  </a:lnTo>
                  <a:lnTo>
                    <a:pt x="33033" y="119380"/>
                  </a:lnTo>
                  <a:cubicBezTo>
                    <a:pt x="34290" y="116840"/>
                    <a:pt x="33033" y="113030"/>
                    <a:pt x="33033" y="110490"/>
                  </a:cubicBezTo>
                  <a:cubicBezTo>
                    <a:pt x="34290" y="110490"/>
                    <a:pt x="35560" y="110490"/>
                    <a:pt x="36830" y="109220"/>
                  </a:cubicBezTo>
                  <a:lnTo>
                    <a:pt x="36830" y="106680"/>
                  </a:lnTo>
                  <a:cubicBezTo>
                    <a:pt x="36830" y="106680"/>
                    <a:pt x="38100" y="107950"/>
                    <a:pt x="39383" y="106680"/>
                  </a:cubicBezTo>
                  <a:lnTo>
                    <a:pt x="39383" y="104140"/>
                  </a:lnTo>
                  <a:cubicBezTo>
                    <a:pt x="40640" y="104140"/>
                    <a:pt x="41910" y="104140"/>
                    <a:pt x="41910" y="102870"/>
                  </a:cubicBezTo>
                  <a:lnTo>
                    <a:pt x="41910" y="101600"/>
                  </a:lnTo>
                  <a:cubicBezTo>
                    <a:pt x="44450" y="100330"/>
                    <a:pt x="46990" y="101600"/>
                    <a:pt x="48260" y="100330"/>
                  </a:cubicBezTo>
                  <a:lnTo>
                    <a:pt x="48260" y="97790"/>
                  </a:lnTo>
                  <a:lnTo>
                    <a:pt x="59690" y="97790"/>
                  </a:lnTo>
                  <a:lnTo>
                    <a:pt x="59690" y="118097"/>
                  </a:lnTo>
                  <a:cubicBezTo>
                    <a:pt x="62230" y="119380"/>
                    <a:pt x="66040" y="119380"/>
                    <a:pt x="68580" y="119380"/>
                  </a:cubicBezTo>
                  <a:cubicBezTo>
                    <a:pt x="69850" y="118097"/>
                    <a:pt x="69850" y="115570"/>
                    <a:pt x="69850" y="113030"/>
                  </a:cubicBezTo>
                  <a:cubicBezTo>
                    <a:pt x="71133" y="113030"/>
                    <a:pt x="72390" y="114300"/>
                    <a:pt x="72390" y="113030"/>
                  </a:cubicBezTo>
                  <a:lnTo>
                    <a:pt x="72390" y="110490"/>
                  </a:lnTo>
                  <a:lnTo>
                    <a:pt x="78740" y="110490"/>
                  </a:lnTo>
                  <a:cubicBezTo>
                    <a:pt x="80010" y="107950"/>
                    <a:pt x="78740" y="104140"/>
                    <a:pt x="78740" y="101600"/>
                  </a:cubicBezTo>
                  <a:cubicBezTo>
                    <a:pt x="81280" y="100330"/>
                    <a:pt x="83833" y="101600"/>
                    <a:pt x="85090" y="100330"/>
                  </a:cubicBezTo>
                  <a:lnTo>
                    <a:pt x="85090" y="97790"/>
                  </a:lnTo>
                  <a:lnTo>
                    <a:pt x="87630" y="97790"/>
                  </a:lnTo>
                  <a:cubicBezTo>
                    <a:pt x="88900" y="95250"/>
                    <a:pt x="87630" y="91440"/>
                    <a:pt x="87630" y="88900"/>
                  </a:cubicBezTo>
                  <a:cubicBezTo>
                    <a:pt x="88900" y="88900"/>
                    <a:pt x="90183" y="88900"/>
                    <a:pt x="91440" y="87630"/>
                  </a:cubicBezTo>
                  <a:lnTo>
                    <a:pt x="91440" y="86347"/>
                  </a:lnTo>
                  <a:cubicBezTo>
                    <a:pt x="91440" y="85090"/>
                    <a:pt x="93980" y="86347"/>
                    <a:pt x="93980" y="85090"/>
                  </a:cubicBezTo>
                  <a:lnTo>
                    <a:pt x="93980" y="82550"/>
                  </a:lnTo>
                  <a:cubicBezTo>
                    <a:pt x="96533" y="83820"/>
                    <a:pt x="97790" y="81280"/>
                    <a:pt x="97790" y="78740"/>
                  </a:cubicBezTo>
                  <a:lnTo>
                    <a:pt x="97790" y="76200"/>
                  </a:lnTo>
                  <a:cubicBezTo>
                    <a:pt x="100330" y="77470"/>
                    <a:pt x="100330" y="74930"/>
                    <a:pt x="100330" y="72390"/>
                  </a:cubicBezTo>
                  <a:lnTo>
                    <a:pt x="100330" y="71120"/>
                  </a:lnTo>
                  <a:cubicBezTo>
                    <a:pt x="101600" y="69850"/>
                    <a:pt x="102883" y="71120"/>
                    <a:pt x="102883" y="69850"/>
                  </a:cubicBezTo>
                  <a:lnTo>
                    <a:pt x="102883" y="67297"/>
                  </a:lnTo>
                  <a:cubicBezTo>
                    <a:pt x="106680" y="68580"/>
                    <a:pt x="106680" y="66040"/>
                    <a:pt x="106680" y="63500"/>
                  </a:cubicBezTo>
                  <a:lnTo>
                    <a:pt x="106680" y="60947"/>
                  </a:lnTo>
                  <a:cubicBezTo>
                    <a:pt x="109233" y="62230"/>
                    <a:pt x="109233" y="59690"/>
                    <a:pt x="109233" y="57150"/>
                  </a:cubicBezTo>
                  <a:lnTo>
                    <a:pt x="109233" y="55880"/>
                  </a:lnTo>
                  <a:lnTo>
                    <a:pt x="114300" y="55880"/>
                  </a:lnTo>
                  <a:cubicBezTo>
                    <a:pt x="115583" y="53340"/>
                    <a:pt x="115583" y="49530"/>
                    <a:pt x="115583" y="45720"/>
                  </a:cubicBezTo>
                  <a:cubicBezTo>
                    <a:pt x="116840" y="45720"/>
                    <a:pt x="118110" y="46990"/>
                    <a:pt x="118110" y="45720"/>
                  </a:cubicBezTo>
                  <a:lnTo>
                    <a:pt x="118110" y="43180"/>
                  </a:lnTo>
                  <a:cubicBezTo>
                    <a:pt x="119380" y="43180"/>
                    <a:pt x="120650" y="43180"/>
                    <a:pt x="121933" y="41897"/>
                  </a:cubicBezTo>
                  <a:lnTo>
                    <a:pt x="121933" y="40640"/>
                  </a:lnTo>
                  <a:lnTo>
                    <a:pt x="124460" y="40640"/>
                  </a:lnTo>
                  <a:cubicBezTo>
                    <a:pt x="125730" y="36830"/>
                    <a:pt x="124460" y="31750"/>
                    <a:pt x="124460" y="27940"/>
                  </a:cubicBezTo>
                  <a:cubicBezTo>
                    <a:pt x="125730" y="27940"/>
                    <a:pt x="127000" y="27940"/>
                    <a:pt x="128283" y="26670"/>
                  </a:cubicBezTo>
                  <a:lnTo>
                    <a:pt x="128283" y="25400"/>
                  </a:lnTo>
                  <a:cubicBezTo>
                    <a:pt x="128283" y="24130"/>
                    <a:pt x="129540" y="25400"/>
                    <a:pt x="130810" y="24130"/>
                  </a:cubicBezTo>
                  <a:lnTo>
                    <a:pt x="130810" y="21590"/>
                  </a:lnTo>
                  <a:cubicBezTo>
                    <a:pt x="132080" y="21590"/>
                    <a:pt x="133350" y="22847"/>
                    <a:pt x="133350" y="21590"/>
                  </a:cubicBezTo>
                  <a:lnTo>
                    <a:pt x="133350" y="19050"/>
                  </a:lnTo>
                  <a:lnTo>
                    <a:pt x="142240" y="19050"/>
                  </a:lnTo>
                  <a:cubicBezTo>
                    <a:pt x="140983" y="21590"/>
                    <a:pt x="143510" y="22847"/>
                    <a:pt x="146050" y="21590"/>
                  </a:cubicBezTo>
                  <a:lnTo>
                    <a:pt x="148590" y="21590"/>
                  </a:lnTo>
                  <a:cubicBezTo>
                    <a:pt x="148590" y="22847"/>
                    <a:pt x="147333" y="24130"/>
                    <a:pt x="148590" y="25400"/>
                  </a:cubicBezTo>
                  <a:lnTo>
                    <a:pt x="151130" y="25400"/>
                  </a:lnTo>
                  <a:cubicBezTo>
                    <a:pt x="152400" y="30480"/>
                    <a:pt x="148590" y="41897"/>
                    <a:pt x="154940" y="43180"/>
                  </a:cubicBezTo>
                  <a:lnTo>
                    <a:pt x="157480" y="43180"/>
                  </a:lnTo>
                  <a:lnTo>
                    <a:pt x="157480" y="45720"/>
                  </a:lnTo>
                  <a:cubicBezTo>
                    <a:pt x="161290" y="46990"/>
                    <a:pt x="166383" y="46990"/>
                    <a:pt x="170180" y="45720"/>
                  </a:cubicBezTo>
                  <a:lnTo>
                    <a:pt x="170180" y="43180"/>
                  </a:lnTo>
                  <a:cubicBezTo>
                    <a:pt x="176530" y="41897"/>
                    <a:pt x="186690" y="45720"/>
                    <a:pt x="189230" y="40640"/>
                  </a:cubicBezTo>
                  <a:cubicBezTo>
                    <a:pt x="193040" y="39370"/>
                    <a:pt x="196850" y="40640"/>
                    <a:pt x="200660" y="39370"/>
                  </a:cubicBezTo>
                  <a:lnTo>
                    <a:pt x="200660" y="36830"/>
                  </a:lnTo>
                  <a:lnTo>
                    <a:pt x="205740" y="36830"/>
                  </a:lnTo>
                  <a:cubicBezTo>
                    <a:pt x="207010" y="33020"/>
                    <a:pt x="207010" y="29197"/>
                    <a:pt x="207010" y="25400"/>
                  </a:cubicBezTo>
                  <a:cubicBezTo>
                    <a:pt x="208280" y="24130"/>
                    <a:pt x="209550" y="25400"/>
                    <a:pt x="209550" y="24130"/>
                  </a:cubicBezTo>
                  <a:lnTo>
                    <a:pt x="209550" y="21590"/>
                  </a:lnTo>
                  <a:cubicBezTo>
                    <a:pt x="210833" y="21590"/>
                    <a:pt x="212090" y="22847"/>
                    <a:pt x="213360" y="21590"/>
                  </a:cubicBezTo>
                  <a:lnTo>
                    <a:pt x="213360" y="19050"/>
                  </a:lnTo>
                  <a:cubicBezTo>
                    <a:pt x="213360" y="19050"/>
                    <a:pt x="215900" y="19050"/>
                    <a:pt x="215900" y="17780"/>
                  </a:cubicBezTo>
                  <a:lnTo>
                    <a:pt x="215900" y="15240"/>
                  </a:lnTo>
                  <a:cubicBezTo>
                    <a:pt x="217183" y="15240"/>
                    <a:pt x="218440" y="16497"/>
                    <a:pt x="219710" y="15240"/>
                  </a:cubicBezTo>
                  <a:lnTo>
                    <a:pt x="219710" y="12700"/>
                  </a:lnTo>
                  <a:cubicBezTo>
                    <a:pt x="220980" y="12700"/>
                    <a:pt x="223533" y="12700"/>
                    <a:pt x="224790" y="11430"/>
                  </a:cubicBezTo>
                  <a:lnTo>
                    <a:pt x="224790" y="10147"/>
                  </a:lnTo>
                  <a:cubicBezTo>
                    <a:pt x="226060" y="8890"/>
                    <a:pt x="227330" y="10147"/>
                    <a:pt x="228600" y="8890"/>
                  </a:cubicBezTo>
                  <a:lnTo>
                    <a:pt x="228600" y="6350"/>
                  </a:lnTo>
                  <a:cubicBezTo>
                    <a:pt x="233680" y="5080"/>
                    <a:pt x="242583" y="8890"/>
                    <a:pt x="243840" y="3797"/>
                  </a:cubicBezTo>
                  <a:cubicBezTo>
                    <a:pt x="246380" y="2540"/>
                    <a:pt x="251460" y="5080"/>
                    <a:pt x="2501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7" name="Shape 87"/>
            <p:cNvSpPr/>
            <p:nvPr/>
          </p:nvSpPr>
          <p:spPr>
            <a:xfrm>
              <a:off x="2702563" y="1838727"/>
              <a:ext cx="185433" cy="145415"/>
            </a:xfrm>
            <a:custGeom>
              <a:avLst/>
              <a:gdLst/>
              <a:ahLst/>
              <a:cxnLst/>
              <a:rect l="0" t="0" r="0" b="0"/>
              <a:pathLst>
                <a:path w="185433" h="145415">
                  <a:moveTo>
                    <a:pt x="173990" y="0"/>
                  </a:moveTo>
                  <a:lnTo>
                    <a:pt x="179083" y="0"/>
                  </a:lnTo>
                  <a:cubicBezTo>
                    <a:pt x="177800" y="2540"/>
                    <a:pt x="181610" y="3810"/>
                    <a:pt x="182880" y="2540"/>
                  </a:cubicBezTo>
                  <a:lnTo>
                    <a:pt x="185433" y="2540"/>
                  </a:lnTo>
                  <a:lnTo>
                    <a:pt x="185433" y="8890"/>
                  </a:lnTo>
                  <a:cubicBezTo>
                    <a:pt x="184150" y="8890"/>
                    <a:pt x="182880" y="7607"/>
                    <a:pt x="182880" y="8890"/>
                  </a:cubicBezTo>
                  <a:lnTo>
                    <a:pt x="182880" y="11430"/>
                  </a:lnTo>
                  <a:cubicBezTo>
                    <a:pt x="181610" y="11430"/>
                    <a:pt x="180340" y="11430"/>
                    <a:pt x="179083" y="12700"/>
                  </a:cubicBezTo>
                  <a:lnTo>
                    <a:pt x="179083" y="13957"/>
                  </a:lnTo>
                  <a:cubicBezTo>
                    <a:pt x="179083" y="15240"/>
                    <a:pt x="176530" y="13957"/>
                    <a:pt x="176530" y="15240"/>
                  </a:cubicBezTo>
                  <a:lnTo>
                    <a:pt x="176530" y="17780"/>
                  </a:lnTo>
                  <a:cubicBezTo>
                    <a:pt x="175260" y="17780"/>
                    <a:pt x="173990" y="16510"/>
                    <a:pt x="173990" y="17780"/>
                  </a:cubicBezTo>
                  <a:lnTo>
                    <a:pt x="173990" y="20307"/>
                  </a:lnTo>
                  <a:cubicBezTo>
                    <a:pt x="172733" y="20307"/>
                    <a:pt x="171450" y="20307"/>
                    <a:pt x="170180" y="21590"/>
                  </a:cubicBezTo>
                  <a:lnTo>
                    <a:pt x="170180" y="24130"/>
                  </a:lnTo>
                  <a:cubicBezTo>
                    <a:pt x="167640" y="24130"/>
                    <a:pt x="162560" y="22860"/>
                    <a:pt x="163830" y="27940"/>
                  </a:cubicBezTo>
                  <a:lnTo>
                    <a:pt x="163830" y="29210"/>
                  </a:lnTo>
                  <a:cubicBezTo>
                    <a:pt x="162560" y="30480"/>
                    <a:pt x="160033" y="29210"/>
                    <a:pt x="158750" y="30480"/>
                  </a:cubicBezTo>
                  <a:lnTo>
                    <a:pt x="158750" y="33007"/>
                  </a:lnTo>
                  <a:cubicBezTo>
                    <a:pt x="157480" y="33007"/>
                    <a:pt x="156210" y="31750"/>
                    <a:pt x="154940" y="33007"/>
                  </a:cubicBezTo>
                  <a:lnTo>
                    <a:pt x="154940" y="35560"/>
                  </a:lnTo>
                  <a:lnTo>
                    <a:pt x="152400" y="35560"/>
                  </a:lnTo>
                  <a:cubicBezTo>
                    <a:pt x="151130" y="38100"/>
                    <a:pt x="151130" y="43180"/>
                    <a:pt x="152400" y="45707"/>
                  </a:cubicBezTo>
                  <a:lnTo>
                    <a:pt x="154940" y="45707"/>
                  </a:lnTo>
                  <a:cubicBezTo>
                    <a:pt x="154940" y="46990"/>
                    <a:pt x="154940" y="48260"/>
                    <a:pt x="156210" y="48260"/>
                  </a:cubicBezTo>
                  <a:lnTo>
                    <a:pt x="158750" y="48260"/>
                  </a:lnTo>
                  <a:cubicBezTo>
                    <a:pt x="156210" y="52057"/>
                    <a:pt x="160033" y="52057"/>
                    <a:pt x="162560" y="52057"/>
                  </a:cubicBezTo>
                  <a:lnTo>
                    <a:pt x="163830" y="52057"/>
                  </a:lnTo>
                  <a:lnTo>
                    <a:pt x="163830" y="54610"/>
                  </a:lnTo>
                  <a:lnTo>
                    <a:pt x="179083" y="54610"/>
                  </a:lnTo>
                  <a:cubicBezTo>
                    <a:pt x="179083" y="55880"/>
                    <a:pt x="179083" y="57150"/>
                    <a:pt x="180340" y="58407"/>
                  </a:cubicBezTo>
                  <a:lnTo>
                    <a:pt x="182880" y="58407"/>
                  </a:lnTo>
                  <a:lnTo>
                    <a:pt x="182880" y="59690"/>
                  </a:lnTo>
                  <a:cubicBezTo>
                    <a:pt x="181610" y="60960"/>
                    <a:pt x="180340" y="59690"/>
                    <a:pt x="179083" y="60960"/>
                  </a:cubicBezTo>
                  <a:lnTo>
                    <a:pt x="179083" y="63500"/>
                  </a:lnTo>
                  <a:cubicBezTo>
                    <a:pt x="179083" y="63500"/>
                    <a:pt x="176530" y="62230"/>
                    <a:pt x="176530" y="63500"/>
                  </a:cubicBezTo>
                  <a:lnTo>
                    <a:pt x="176530" y="66040"/>
                  </a:lnTo>
                  <a:cubicBezTo>
                    <a:pt x="175260" y="66040"/>
                    <a:pt x="173990" y="66040"/>
                    <a:pt x="173990" y="67310"/>
                  </a:cubicBezTo>
                  <a:lnTo>
                    <a:pt x="173990" y="69850"/>
                  </a:lnTo>
                  <a:cubicBezTo>
                    <a:pt x="171450" y="69850"/>
                    <a:pt x="168910" y="68580"/>
                    <a:pt x="167640" y="69850"/>
                  </a:cubicBezTo>
                  <a:lnTo>
                    <a:pt x="167640" y="72390"/>
                  </a:lnTo>
                  <a:cubicBezTo>
                    <a:pt x="166383" y="72390"/>
                    <a:pt x="165100" y="72390"/>
                    <a:pt x="163830" y="73660"/>
                  </a:cubicBezTo>
                  <a:lnTo>
                    <a:pt x="163830" y="74930"/>
                  </a:lnTo>
                  <a:cubicBezTo>
                    <a:pt x="162560" y="76200"/>
                    <a:pt x="160033" y="74930"/>
                    <a:pt x="158750" y="76200"/>
                  </a:cubicBezTo>
                  <a:lnTo>
                    <a:pt x="158750" y="78740"/>
                  </a:lnTo>
                  <a:cubicBezTo>
                    <a:pt x="157480" y="78740"/>
                    <a:pt x="156210" y="77457"/>
                    <a:pt x="154940" y="78740"/>
                  </a:cubicBezTo>
                  <a:lnTo>
                    <a:pt x="154940" y="81280"/>
                  </a:lnTo>
                  <a:cubicBezTo>
                    <a:pt x="153683" y="81280"/>
                    <a:pt x="152400" y="81280"/>
                    <a:pt x="152400" y="82550"/>
                  </a:cubicBezTo>
                  <a:lnTo>
                    <a:pt x="152400" y="85090"/>
                  </a:lnTo>
                  <a:cubicBezTo>
                    <a:pt x="151130" y="85090"/>
                    <a:pt x="149860" y="83807"/>
                    <a:pt x="148590" y="85090"/>
                  </a:cubicBezTo>
                  <a:lnTo>
                    <a:pt x="148590" y="87630"/>
                  </a:lnTo>
                  <a:cubicBezTo>
                    <a:pt x="148590" y="87630"/>
                    <a:pt x="146050" y="87630"/>
                    <a:pt x="146050" y="88900"/>
                  </a:cubicBezTo>
                  <a:lnTo>
                    <a:pt x="146050" y="90157"/>
                  </a:lnTo>
                  <a:cubicBezTo>
                    <a:pt x="143510" y="91440"/>
                    <a:pt x="140983" y="90157"/>
                    <a:pt x="139700" y="91440"/>
                  </a:cubicBezTo>
                  <a:lnTo>
                    <a:pt x="139700" y="93980"/>
                  </a:lnTo>
                  <a:cubicBezTo>
                    <a:pt x="138430" y="93980"/>
                    <a:pt x="137160" y="92710"/>
                    <a:pt x="137160" y="93980"/>
                  </a:cubicBezTo>
                  <a:lnTo>
                    <a:pt x="137160" y="96507"/>
                  </a:lnTo>
                  <a:cubicBezTo>
                    <a:pt x="135890" y="96507"/>
                    <a:pt x="134633" y="96507"/>
                    <a:pt x="133350" y="97790"/>
                  </a:cubicBezTo>
                  <a:lnTo>
                    <a:pt x="133350" y="100330"/>
                  </a:lnTo>
                  <a:cubicBezTo>
                    <a:pt x="130810" y="100330"/>
                    <a:pt x="125730" y="99060"/>
                    <a:pt x="128283" y="104140"/>
                  </a:cubicBezTo>
                  <a:lnTo>
                    <a:pt x="128283" y="105410"/>
                  </a:lnTo>
                  <a:cubicBezTo>
                    <a:pt x="125730" y="106680"/>
                    <a:pt x="123190" y="105410"/>
                    <a:pt x="121933" y="106680"/>
                  </a:cubicBezTo>
                  <a:lnTo>
                    <a:pt x="121933" y="109207"/>
                  </a:lnTo>
                  <a:cubicBezTo>
                    <a:pt x="120650" y="109207"/>
                    <a:pt x="119380" y="107950"/>
                    <a:pt x="118110" y="109207"/>
                  </a:cubicBezTo>
                  <a:lnTo>
                    <a:pt x="118110" y="111760"/>
                  </a:lnTo>
                  <a:cubicBezTo>
                    <a:pt x="118110" y="111760"/>
                    <a:pt x="115583" y="111760"/>
                    <a:pt x="115583" y="113030"/>
                  </a:cubicBezTo>
                  <a:lnTo>
                    <a:pt x="115583" y="115557"/>
                  </a:lnTo>
                  <a:cubicBezTo>
                    <a:pt x="113030" y="115557"/>
                    <a:pt x="110490" y="114300"/>
                    <a:pt x="109233" y="115557"/>
                  </a:cubicBezTo>
                  <a:lnTo>
                    <a:pt x="109233" y="118110"/>
                  </a:lnTo>
                  <a:cubicBezTo>
                    <a:pt x="107950" y="118110"/>
                    <a:pt x="106680" y="118110"/>
                    <a:pt x="106680" y="119380"/>
                  </a:cubicBezTo>
                  <a:lnTo>
                    <a:pt x="106680" y="120650"/>
                  </a:lnTo>
                  <a:cubicBezTo>
                    <a:pt x="104140" y="121907"/>
                    <a:pt x="97790" y="120650"/>
                    <a:pt x="100330" y="124460"/>
                  </a:cubicBezTo>
                  <a:lnTo>
                    <a:pt x="100330" y="127000"/>
                  </a:lnTo>
                  <a:cubicBezTo>
                    <a:pt x="97790" y="127000"/>
                    <a:pt x="95250" y="127000"/>
                    <a:pt x="93980" y="128257"/>
                  </a:cubicBezTo>
                  <a:lnTo>
                    <a:pt x="93980" y="130810"/>
                  </a:lnTo>
                  <a:cubicBezTo>
                    <a:pt x="91440" y="129540"/>
                    <a:pt x="90183" y="132080"/>
                    <a:pt x="91440" y="134607"/>
                  </a:cubicBezTo>
                  <a:lnTo>
                    <a:pt x="91440" y="135890"/>
                  </a:lnTo>
                  <a:cubicBezTo>
                    <a:pt x="88900" y="137160"/>
                    <a:pt x="86360" y="135890"/>
                    <a:pt x="85090" y="137160"/>
                  </a:cubicBezTo>
                  <a:lnTo>
                    <a:pt x="85090" y="139700"/>
                  </a:lnTo>
                  <a:cubicBezTo>
                    <a:pt x="83833" y="139700"/>
                    <a:pt x="82550" y="138430"/>
                    <a:pt x="82550" y="139700"/>
                  </a:cubicBezTo>
                  <a:lnTo>
                    <a:pt x="82550" y="142240"/>
                  </a:lnTo>
                  <a:cubicBezTo>
                    <a:pt x="81280" y="142240"/>
                    <a:pt x="80010" y="142240"/>
                    <a:pt x="78740" y="143510"/>
                  </a:cubicBezTo>
                  <a:lnTo>
                    <a:pt x="78740" y="145415"/>
                  </a:lnTo>
                  <a:lnTo>
                    <a:pt x="0" y="145415"/>
                  </a:lnTo>
                  <a:lnTo>
                    <a:pt x="0" y="143510"/>
                  </a:lnTo>
                  <a:cubicBezTo>
                    <a:pt x="1283" y="143510"/>
                    <a:pt x="2540" y="143510"/>
                    <a:pt x="3810" y="142240"/>
                  </a:cubicBezTo>
                  <a:lnTo>
                    <a:pt x="3810" y="139700"/>
                  </a:lnTo>
                  <a:cubicBezTo>
                    <a:pt x="6350" y="139700"/>
                    <a:pt x="11430" y="140957"/>
                    <a:pt x="10160" y="135890"/>
                  </a:cubicBezTo>
                  <a:lnTo>
                    <a:pt x="10160" y="134607"/>
                  </a:lnTo>
                  <a:cubicBezTo>
                    <a:pt x="11430" y="133350"/>
                    <a:pt x="13983" y="134607"/>
                    <a:pt x="15240" y="133350"/>
                  </a:cubicBezTo>
                  <a:lnTo>
                    <a:pt x="15240" y="130810"/>
                  </a:lnTo>
                  <a:cubicBezTo>
                    <a:pt x="16510" y="130810"/>
                    <a:pt x="17780" y="132080"/>
                    <a:pt x="19050" y="130810"/>
                  </a:cubicBezTo>
                  <a:lnTo>
                    <a:pt x="19050" y="128257"/>
                  </a:lnTo>
                  <a:cubicBezTo>
                    <a:pt x="19050" y="128257"/>
                    <a:pt x="21590" y="128257"/>
                    <a:pt x="21590" y="127000"/>
                  </a:cubicBezTo>
                  <a:lnTo>
                    <a:pt x="21590" y="124460"/>
                  </a:lnTo>
                  <a:cubicBezTo>
                    <a:pt x="24130" y="124460"/>
                    <a:pt x="26683" y="125730"/>
                    <a:pt x="27940" y="124460"/>
                  </a:cubicBezTo>
                  <a:lnTo>
                    <a:pt x="27940" y="121907"/>
                  </a:lnTo>
                  <a:cubicBezTo>
                    <a:pt x="29210" y="121907"/>
                    <a:pt x="30480" y="121907"/>
                    <a:pt x="30480" y="120650"/>
                  </a:cubicBezTo>
                  <a:lnTo>
                    <a:pt x="30480" y="119380"/>
                  </a:lnTo>
                  <a:cubicBezTo>
                    <a:pt x="31750" y="118110"/>
                    <a:pt x="33033" y="119380"/>
                    <a:pt x="34290" y="118110"/>
                  </a:cubicBezTo>
                  <a:lnTo>
                    <a:pt x="34290" y="115557"/>
                  </a:lnTo>
                  <a:cubicBezTo>
                    <a:pt x="34290" y="115557"/>
                    <a:pt x="36830" y="116840"/>
                    <a:pt x="36830" y="115557"/>
                  </a:cubicBezTo>
                  <a:lnTo>
                    <a:pt x="36830" y="113030"/>
                  </a:lnTo>
                  <a:cubicBezTo>
                    <a:pt x="39383" y="113030"/>
                    <a:pt x="41910" y="113030"/>
                    <a:pt x="43180" y="111760"/>
                  </a:cubicBezTo>
                  <a:lnTo>
                    <a:pt x="43180" y="109207"/>
                  </a:lnTo>
                  <a:cubicBezTo>
                    <a:pt x="44450" y="109207"/>
                    <a:pt x="45733" y="110490"/>
                    <a:pt x="45733" y="109207"/>
                  </a:cubicBezTo>
                  <a:lnTo>
                    <a:pt x="45733" y="106680"/>
                  </a:lnTo>
                  <a:cubicBezTo>
                    <a:pt x="46990" y="106680"/>
                    <a:pt x="48260" y="106680"/>
                    <a:pt x="49530" y="105410"/>
                  </a:cubicBezTo>
                  <a:lnTo>
                    <a:pt x="49530" y="104140"/>
                  </a:lnTo>
                  <a:cubicBezTo>
                    <a:pt x="49530" y="102857"/>
                    <a:pt x="52083" y="104140"/>
                    <a:pt x="52083" y="102857"/>
                  </a:cubicBezTo>
                  <a:lnTo>
                    <a:pt x="52083" y="100330"/>
                  </a:lnTo>
                  <a:cubicBezTo>
                    <a:pt x="53340" y="100330"/>
                    <a:pt x="54610" y="101600"/>
                    <a:pt x="55880" y="100330"/>
                  </a:cubicBezTo>
                  <a:lnTo>
                    <a:pt x="55880" y="97790"/>
                  </a:lnTo>
                  <a:cubicBezTo>
                    <a:pt x="55880" y="97790"/>
                    <a:pt x="57150" y="97790"/>
                    <a:pt x="58433" y="96507"/>
                  </a:cubicBezTo>
                  <a:lnTo>
                    <a:pt x="58433" y="93980"/>
                  </a:lnTo>
                  <a:cubicBezTo>
                    <a:pt x="59690" y="93980"/>
                    <a:pt x="60960" y="95250"/>
                    <a:pt x="60960" y="93980"/>
                  </a:cubicBezTo>
                  <a:lnTo>
                    <a:pt x="60960" y="91440"/>
                  </a:lnTo>
                  <a:cubicBezTo>
                    <a:pt x="62230" y="91440"/>
                    <a:pt x="63500" y="91440"/>
                    <a:pt x="64783" y="90157"/>
                  </a:cubicBezTo>
                  <a:lnTo>
                    <a:pt x="64783" y="88900"/>
                  </a:lnTo>
                  <a:cubicBezTo>
                    <a:pt x="64783" y="87630"/>
                    <a:pt x="67310" y="88900"/>
                    <a:pt x="67310" y="87630"/>
                  </a:cubicBezTo>
                  <a:lnTo>
                    <a:pt x="67310" y="85090"/>
                  </a:lnTo>
                  <a:cubicBezTo>
                    <a:pt x="69850" y="85090"/>
                    <a:pt x="72390" y="86360"/>
                    <a:pt x="73660" y="85090"/>
                  </a:cubicBezTo>
                  <a:lnTo>
                    <a:pt x="73660" y="82550"/>
                  </a:lnTo>
                  <a:cubicBezTo>
                    <a:pt x="74930" y="82550"/>
                    <a:pt x="76200" y="82550"/>
                    <a:pt x="76200" y="81280"/>
                  </a:cubicBezTo>
                  <a:lnTo>
                    <a:pt x="76200" y="78740"/>
                  </a:lnTo>
                  <a:cubicBezTo>
                    <a:pt x="77483" y="78740"/>
                    <a:pt x="78740" y="80010"/>
                    <a:pt x="80010" y="78740"/>
                  </a:cubicBezTo>
                  <a:lnTo>
                    <a:pt x="80010" y="76200"/>
                  </a:lnTo>
                  <a:cubicBezTo>
                    <a:pt x="80010" y="76200"/>
                    <a:pt x="82550" y="76200"/>
                    <a:pt x="82550" y="74930"/>
                  </a:cubicBezTo>
                  <a:lnTo>
                    <a:pt x="82550" y="73660"/>
                  </a:lnTo>
                  <a:cubicBezTo>
                    <a:pt x="83833" y="72390"/>
                    <a:pt x="85090" y="73660"/>
                    <a:pt x="86360" y="72390"/>
                  </a:cubicBezTo>
                  <a:lnTo>
                    <a:pt x="86360" y="69850"/>
                  </a:lnTo>
                  <a:cubicBezTo>
                    <a:pt x="86360" y="69850"/>
                    <a:pt x="87630" y="71107"/>
                    <a:pt x="88900" y="69850"/>
                  </a:cubicBezTo>
                  <a:lnTo>
                    <a:pt x="88900" y="67310"/>
                  </a:lnTo>
                  <a:cubicBezTo>
                    <a:pt x="90183" y="67310"/>
                    <a:pt x="91440" y="67310"/>
                    <a:pt x="91440" y="66040"/>
                  </a:cubicBezTo>
                  <a:lnTo>
                    <a:pt x="91440" y="63500"/>
                  </a:lnTo>
                  <a:cubicBezTo>
                    <a:pt x="92710" y="63500"/>
                    <a:pt x="93980" y="64757"/>
                    <a:pt x="95250" y="63500"/>
                  </a:cubicBezTo>
                  <a:lnTo>
                    <a:pt x="95250" y="60960"/>
                  </a:lnTo>
                  <a:cubicBezTo>
                    <a:pt x="95250" y="60960"/>
                    <a:pt x="97790" y="60960"/>
                    <a:pt x="97790" y="59690"/>
                  </a:cubicBezTo>
                  <a:lnTo>
                    <a:pt x="97790" y="58407"/>
                  </a:lnTo>
                  <a:cubicBezTo>
                    <a:pt x="99060" y="57150"/>
                    <a:pt x="100330" y="58407"/>
                    <a:pt x="101600" y="57150"/>
                  </a:cubicBezTo>
                  <a:lnTo>
                    <a:pt x="101600" y="54610"/>
                  </a:lnTo>
                  <a:cubicBezTo>
                    <a:pt x="101600" y="54610"/>
                    <a:pt x="102883" y="55880"/>
                    <a:pt x="104140" y="54610"/>
                  </a:cubicBezTo>
                  <a:lnTo>
                    <a:pt x="104140" y="52057"/>
                  </a:lnTo>
                  <a:cubicBezTo>
                    <a:pt x="105410" y="52057"/>
                    <a:pt x="106680" y="52057"/>
                    <a:pt x="106680" y="50800"/>
                  </a:cubicBezTo>
                  <a:lnTo>
                    <a:pt x="106680" y="48260"/>
                  </a:lnTo>
                  <a:cubicBezTo>
                    <a:pt x="107950" y="48260"/>
                    <a:pt x="109233" y="49530"/>
                    <a:pt x="110490" y="48260"/>
                  </a:cubicBezTo>
                  <a:lnTo>
                    <a:pt x="110490" y="45707"/>
                  </a:lnTo>
                  <a:cubicBezTo>
                    <a:pt x="110490" y="45707"/>
                    <a:pt x="113030" y="45707"/>
                    <a:pt x="113030" y="44450"/>
                  </a:cubicBezTo>
                  <a:lnTo>
                    <a:pt x="113030" y="43180"/>
                  </a:lnTo>
                  <a:cubicBezTo>
                    <a:pt x="114300" y="41910"/>
                    <a:pt x="115583" y="43180"/>
                    <a:pt x="116840" y="41910"/>
                  </a:cubicBezTo>
                  <a:lnTo>
                    <a:pt x="116840" y="39357"/>
                  </a:lnTo>
                  <a:cubicBezTo>
                    <a:pt x="116840" y="39357"/>
                    <a:pt x="118110" y="40640"/>
                    <a:pt x="119380" y="39357"/>
                  </a:cubicBezTo>
                  <a:lnTo>
                    <a:pt x="119380" y="36830"/>
                  </a:lnTo>
                  <a:cubicBezTo>
                    <a:pt x="121933" y="36830"/>
                    <a:pt x="124460" y="36830"/>
                    <a:pt x="125730" y="35560"/>
                  </a:cubicBezTo>
                  <a:lnTo>
                    <a:pt x="125730" y="33007"/>
                  </a:lnTo>
                  <a:cubicBezTo>
                    <a:pt x="125730" y="33007"/>
                    <a:pt x="128283" y="34290"/>
                    <a:pt x="128283" y="33007"/>
                  </a:cubicBezTo>
                  <a:lnTo>
                    <a:pt x="128283" y="30480"/>
                  </a:lnTo>
                  <a:cubicBezTo>
                    <a:pt x="129540" y="30480"/>
                    <a:pt x="130810" y="30480"/>
                    <a:pt x="132080" y="29210"/>
                  </a:cubicBezTo>
                  <a:lnTo>
                    <a:pt x="132080" y="27940"/>
                  </a:lnTo>
                  <a:cubicBezTo>
                    <a:pt x="134633" y="29210"/>
                    <a:pt x="134633" y="25400"/>
                    <a:pt x="134633" y="24130"/>
                  </a:cubicBezTo>
                  <a:lnTo>
                    <a:pt x="134633" y="21590"/>
                  </a:lnTo>
                  <a:cubicBezTo>
                    <a:pt x="137160" y="22860"/>
                    <a:pt x="138430" y="19050"/>
                    <a:pt x="137160" y="17780"/>
                  </a:cubicBezTo>
                  <a:lnTo>
                    <a:pt x="137160" y="15240"/>
                  </a:lnTo>
                  <a:cubicBezTo>
                    <a:pt x="138430" y="15240"/>
                    <a:pt x="139700" y="15240"/>
                    <a:pt x="140983" y="13957"/>
                  </a:cubicBezTo>
                  <a:lnTo>
                    <a:pt x="140983" y="12700"/>
                  </a:lnTo>
                  <a:cubicBezTo>
                    <a:pt x="140983" y="11430"/>
                    <a:pt x="143510" y="12700"/>
                    <a:pt x="143510" y="11430"/>
                  </a:cubicBezTo>
                  <a:lnTo>
                    <a:pt x="143510" y="8890"/>
                  </a:lnTo>
                  <a:cubicBezTo>
                    <a:pt x="144780" y="8890"/>
                    <a:pt x="146050" y="10160"/>
                    <a:pt x="147333" y="8890"/>
                  </a:cubicBezTo>
                  <a:lnTo>
                    <a:pt x="147333" y="6350"/>
                  </a:lnTo>
                  <a:cubicBezTo>
                    <a:pt x="149860" y="6350"/>
                    <a:pt x="153683" y="6350"/>
                    <a:pt x="156210" y="5080"/>
                  </a:cubicBezTo>
                  <a:lnTo>
                    <a:pt x="156210" y="2540"/>
                  </a:lnTo>
                  <a:cubicBezTo>
                    <a:pt x="162560" y="2540"/>
                    <a:pt x="171450" y="5080"/>
                    <a:pt x="1739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8" name="Shape 88"/>
            <p:cNvSpPr/>
            <p:nvPr/>
          </p:nvSpPr>
          <p:spPr>
            <a:xfrm>
              <a:off x="450855" y="2002559"/>
              <a:ext cx="377190" cy="170167"/>
            </a:xfrm>
            <a:custGeom>
              <a:avLst/>
              <a:gdLst/>
              <a:ahLst/>
              <a:cxnLst/>
              <a:rect l="0" t="0" r="0" b="0"/>
              <a:pathLst>
                <a:path w="377190" h="170167">
                  <a:moveTo>
                    <a:pt x="20206" y="0"/>
                  </a:moveTo>
                  <a:lnTo>
                    <a:pt x="94120" y="0"/>
                  </a:lnTo>
                  <a:cubicBezTo>
                    <a:pt x="94539" y="1143"/>
                    <a:pt x="95542" y="1829"/>
                    <a:pt x="97790" y="1270"/>
                  </a:cubicBezTo>
                  <a:lnTo>
                    <a:pt x="99060" y="1270"/>
                  </a:lnTo>
                  <a:cubicBezTo>
                    <a:pt x="100330" y="1270"/>
                    <a:pt x="99060" y="3810"/>
                    <a:pt x="100330" y="3810"/>
                  </a:cubicBezTo>
                  <a:lnTo>
                    <a:pt x="102870" y="3810"/>
                  </a:lnTo>
                  <a:cubicBezTo>
                    <a:pt x="101600" y="6350"/>
                    <a:pt x="104140" y="7620"/>
                    <a:pt x="106680" y="6350"/>
                  </a:cubicBezTo>
                  <a:lnTo>
                    <a:pt x="109220" y="6350"/>
                  </a:lnTo>
                  <a:cubicBezTo>
                    <a:pt x="109220" y="7620"/>
                    <a:pt x="107950" y="8877"/>
                    <a:pt x="109220" y="10160"/>
                  </a:cubicBezTo>
                  <a:lnTo>
                    <a:pt x="111760" y="10160"/>
                  </a:lnTo>
                  <a:cubicBezTo>
                    <a:pt x="111760" y="11417"/>
                    <a:pt x="111760" y="12700"/>
                    <a:pt x="113030" y="12700"/>
                  </a:cubicBezTo>
                  <a:lnTo>
                    <a:pt x="114300" y="12700"/>
                  </a:lnTo>
                  <a:cubicBezTo>
                    <a:pt x="113030" y="15227"/>
                    <a:pt x="116840" y="16510"/>
                    <a:pt x="118110" y="16510"/>
                  </a:cubicBezTo>
                  <a:lnTo>
                    <a:pt x="120650" y="16510"/>
                  </a:lnTo>
                  <a:cubicBezTo>
                    <a:pt x="120650" y="16510"/>
                    <a:pt x="120650" y="19050"/>
                    <a:pt x="121920" y="19050"/>
                  </a:cubicBezTo>
                  <a:lnTo>
                    <a:pt x="124460" y="19050"/>
                  </a:lnTo>
                  <a:cubicBezTo>
                    <a:pt x="124460" y="20320"/>
                    <a:pt x="123190" y="21577"/>
                    <a:pt x="124460" y="21577"/>
                  </a:cubicBezTo>
                  <a:lnTo>
                    <a:pt x="127000" y="21577"/>
                  </a:lnTo>
                  <a:cubicBezTo>
                    <a:pt x="127000" y="22860"/>
                    <a:pt x="127000" y="24117"/>
                    <a:pt x="128270" y="25400"/>
                  </a:cubicBezTo>
                  <a:lnTo>
                    <a:pt x="129540" y="25400"/>
                  </a:lnTo>
                  <a:cubicBezTo>
                    <a:pt x="128270" y="27927"/>
                    <a:pt x="132080" y="29210"/>
                    <a:pt x="133350" y="27927"/>
                  </a:cubicBezTo>
                  <a:lnTo>
                    <a:pt x="135890" y="27927"/>
                  </a:lnTo>
                  <a:cubicBezTo>
                    <a:pt x="135890" y="29210"/>
                    <a:pt x="135890" y="30467"/>
                    <a:pt x="137160" y="31750"/>
                  </a:cubicBezTo>
                  <a:lnTo>
                    <a:pt x="139700" y="31750"/>
                  </a:lnTo>
                  <a:cubicBezTo>
                    <a:pt x="138430" y="34277"/>
                    <a:pt x="140970" y="34277"/>
                    <a:pt x="143510" y="34277"/>
                  </a:cubicBezTo>
                  <a:lnTo>
                    <a:pt x="144780" y="34277"/>
                  </a:lnTo>
                  <a:cubicBezTo>
                    <a:pt x="146050" y="35560"/>
                    <a:pt x="144780" y="36817"/>
                    <a:pt x="146050" y="36817"/>
                  </a:cubicBezTo>
                  <a:lnTo>
                    <a:pt x="148590" y="36817"/>
                  </a:lnTo>
                  <a:cubicBezTo>
                    <a:pt x="148590" y="38100"/>
                    <a:pt x="147320" y="39370"/>
                    <a:pt x="148590" y="40627"/>
                  </a:cubicBezTo>
                  <a:lnTo>
                    <a:pt x="151130" y="40627"/>
                  </a:lnTo>
                  <a:cubicBezTo>
                    <a:pt x="149860" y="43167"/>
                    <a:pt x="153670" y="44450"/>
                    <a:pt x="154940" y="43167"/>
                  </a:cubicBezTo>
                  <a:lnTo>
                    <a:pt x="157480" y="43167"/>
                  </a:lnTo>
                  <a:cubicBezTo>
                    <a:pt x="156210" y="45720"/>
                    <a:pt x="158750" y="46977"/>
                    <a:pt x="161290" y="46977"/>
                  </a:cubicBezTo>
                  <a:lnTo>
                    <a:pt x="163830" y="46977"/>
                  </a:lnTo>
                  <a:cubicBezTo>
                    <a:pt x="163830" y="46977"/>
                    <a:pt x="162560" y="49517"/>
                    <a:pt x="163830" y="49517"/>
                  </a:cubicBezTo>
                  <a:lnTo>
                    <a:pt x="166370" y="49517"/>
                  </a:lnTo>
                  <a:cubicBezTo>
                    <a:pt x="165100" y="52070"/>
                    <a:pt x="168910" y="53327"/>
                    <a:pt x="170180" y="52070"/>
                  </a:cubicBezTo>
                  <a:lnTo>
                    <a:pt x="172720" y="52070"/>
                  </a:lnTo>
                  <a:cubicBezTo>
                    <a:pt x="172720" y="53327"/>
                    <a:pt x="172720" y="54610"/>
                    <a:pt x="173990" y="55867"/>
                  </a:cubicBezTo>
                  <a:lnTo>
                    <a:pt x="175260" y="55867"/>
                  </a:lnTo>
                  <a:cubicBezTo>
                    <a:pt x="173990" y="58420"/>
                    <a:pt x="177800" y="59677"/>
                    <a:pt x="179070" y="58420"/>
                  </a:cubicBezTo>
                  <a:lnTo>
                    <a:pt x="181610" y="58420"/>
                  </a:lnTo>
                  <a:cubicBezTo>
                    <a:pt x="181610" y="59677"/>
                    <a:pt x="181610" y="60960"/>
                    <a:pt x="182880" y="62217"/>
                  </a:cubicBezTo>
                  <a:lnTo>
                    <a:pt x="185420" y="62217"/>
                  </a:lnTo>
                  <a:cubicBezTo>
                    <a:pt x="184150" y="64770"/>
                    <a:pt x="186690" y="64770"/>
                    <a:pt x="189230" y="64770"/>
                  </a:cubicBezTo>
                  <a:lnTo>
                    <a:pt x="190500" y="64770"/>
                  </a:lnTo>
                  <a:cubicBezTo>
                    <a:pt x="191770" y="66027"/>
                    <a:pt x="190500" y="67310"/>
                    <a:pt x="191770" y="67310"/>
                  </a:cubicBezTo>
                  <a:lnTo>
                    <a:pt x="194310" y="67310"/>
                  </a:lnTo>
                  <a:lnTo>
                    <a:pt x="194310" y="69850"/>
                  </a:lnTo>
                  <a:cubicBezTo>
                    <a:pt x="196850" y="71120"/>
                    <a:pt x="200660" y="71120"/>
                    <a:pt x="203200" y="71120"/>
                  </a:cubicBezTo>
                  <a:cubicBezTo>
                    <a:pt x="203200" y="72377"/>
                    <a:pt x="203200" y="73660"/>
                    <a:pt x="204470" y="73660"/>
                  </a:cubicBezTo>
                  <a:lnTo>
                    <a:pt x="205740" y="73660"/>
                  </a:lnTo>
                  <a:cubicBezTo>
                    <a:pt x="204470" y="76200"/>
                    <a:pt x="208280" y="77470"/>
                    <a:pt x="209550" y="77470"/>
                  </a:cubicBezTo>
                  <a:lnTo>
                    <a:pt x="212090" y="77470"/>
                  </a:lnTo>
                  <a:cubicBezTo>
                    <a:pt x="210820" y="80010"/>
                    <a:pt x="214630" y="80010"/>
                    <a:pt x="215900" y="80010"/>
                  </a:cubicBezTo>
                  <a:lnTo>
                    <a:pt x="218440" y="80010"/>
                  </a:lnTo>
                  <a:cubicBezTo>
                    <a:pt x="218440" y="81267"/>
                    <a:pt x="218440" y="82550"/>
                    <a:pt x="219710" y="82550"/>
                  </a:cubicBezTo>
                  <a:lnTo>
                    <a:pt x="220980" y="82550"/>
                  </a:lnTo>
                  <a:cubicBezTo>
                    <a:pt x="219710" y="86360"/>
                    <a:pt x="223520" y="86360"/>
                    <a:pt x="224790" y="86360"/>
                  </a:cubicBezTo>
                  <a:lnTo>
                    <a:pt x="227330" y="86360"/>
                  </a:lnTo>
                  <a:cubicBezTo>
                    <a:pt x="227330" y="87617"/>
                    <a:pt x="227330" y="88900"/>
                    <a:pt x="228600" y="88900"/>
                  </a:cubicBezTo>
                  <a:lnTo>
                    <a:pt x="231140" y="88900"/>
                  </a:lnTo>
                  <a:cubicBezTo>
                    <a:pt x="229870" y="91427"/>
                    <a:pt x="232410" y="92710"/>
                    <a:pt x="234950" y="92710"/>
                  </a:cubicBezTo>
                  <a:lnTo>
                    <a:pt x="236220" y="92710"/>
                  </a:lnTo>
                  <a:cubicBezTo>
                    <a:pt x="234950" y="95250"/>
                    <a:pt x="238760" y="95250"/>
                    <a:pt x="240030" y="95250"/>
                  </a:cubicBezTo>
                  <a:lnTo>
                    <a:pt x="242570" y="95250"/>
                  </a:lnTo>
                  <a:cubicBezTo>
                    <a:pt x="241300" y="97777"/>
                    <a:pt x="245110" y="99060"/>
                    <a:pt x="246380" y="97777"/>
                  </a:cubicBezTo>
                  <a:lnTo>
                    <a:pt x="248920" y="97777"/>
                  </a:lnTo>
                  <a:cubicBezTo>
                    <a:pt x="248920" y="99060"/>
                    <a:pt x="248920" y="100317"/>
                    <a:pt x="250190" y="101600"/>
                  </a:cubicBezTo>
                  <a:lnTo>
                    <a:pt x="251460" y="101600"/>
                  </a:lnTo>
                  <a:cubicBezTo>
                    <a:pt x="250190" y="104127"/>
                    <a:pt x="254000" y="105410"/>
                    <a:pt x="255270" y="104127"/>
                  </a:cubicBezTo>
                  <a:lnTo>
                    <a:pt x="257810" y="104127"/>
                  </a:lnTo>
                  <a:cubicBezTo>
                    <a:pt x="256540" y="106667"/>
                    <a:pt x="260350" y="107950"/>
                    <a:pt x="261620" y="107950"/>
                  </a:cubicBezTo>
                  <a:lnTo>
                    <a:pt x="264160" y="107950"/>
                  </a:lnTo>
                  <a:cubicBezTo>
                    <a:pt x="264160" y="107950"/>
                    <a:pt x="264160" y="110477"/>
                    <a:pt x="265430" y="110477"/>
                  </a:cubicBezTo>
                  <a:lnTo>
                    <a:pt x="266700" y="110477"/>
                  </a:lnTo>
                  <a:cubicBezTo>
                    <a:pt x="265430" y="113017"/>
                    <a:pt x="269240" y="114300"/>
                    <a:pt x="270510" y="113017"/>
                  </a:cubicBezTo>
                  <a:lnTo>
                    <a:pt x="273050" y="113017"/>
                  </a:lnTo>
                  <a:cubicBezTo>
                    <a:pt x="271780" y="116827"/>
                    <a:pt x="275590" y="116827"/>
                    <a:pt x="276860" y="116827"/>
                  </a:cubicBezTo>
                  <a:lnTo>
                    <a:pt x="279400" y="116827"/>
                  </a:lnTo>
                  <a:cubicBezTo>
                    <a:pt x="278130" y="119367"/>
                    <a:pt x="280670" y="120650"/>
                    <a:pt x="283210" y="119367"/>
                  </a:cubicBezTo>
                  <a:lnTo>
                    <a:pt x="285750" y="119367"/>
                  </a:lnTo>
                  <a:cubicBezTo>
                    <a:pt x="284480" y="121920"/>
                    <a:pt x="287020" y="123177"/>
                    <a:pt x="289560" y="123177"/>
                  </a:cubicBezTo>
                  <a:lnTo>
                    <a:pt x="292100" y="123177"/>
                  </a:lnTo>
                  <a:cubicBezTo>
                    <a:pt x="290830" y="125717"/>
                    <a:pt x="293370" y="125717"/>
                    <a:pt x="295910" y="125717"/>
                  </a:cubicBezTo>
                  <a:lnTo>
                    <a:pt x="297180" y="125717"/>
                  </a:lnTo>
                  <a:cubicBezTo>
                    <a:pt x="295910" y="128270"/>
                    <a:pt x="299720" y="129527"/>
                    <a:pt x="300990" y="128270"/>
                  </a:cubicBezTo>
                  <a:cubicBezTo>
                    <a:pt x="302260" y="128270"/>
                    <a:pt x="303530" y="129527"/>
                    <a:pt x="304800" y="128270"/>
                  </a:cubicBezTo>
                  <a:lnTo>
                    <a:pt x="304800" y="125717"/>
                  </a:lnTo>
                  <a:cubicBezTo>
                    <a:pt x="306070" y="125717"/>
                    <a:pt x="308610" y="125717"/>
                    <a:pt x="311150" y="124460"/>
                  </a:cubicBezTo>
                  <a:cubicBezTo>
                    <a:pt x="309880" y="124460"/>
                    <a:pt x="311150" y="121920"/>
                    <a:pt x="309880" y="121920"/>
                  </a:cubicBezTo>
                  <a:lnTo>
                    <a:pt x="307340" y="121920"/>
                  </a:lnTo>
                  <a:cubicBezTo>
                    <a:pt x="307340" y="120650"/>
                    <a:pt x="308610" y="119367"/>
                    <a:pt x="307340" y="119367"/>
                  </a:cubicBezTo>
                  <a:lnTo>
                    <a:pt x="304800" y="119367"/>
                  </a:lnTo>
                  <a:lnTo>
                    <a:pt x="304800" y="113017"/>
                  </a:lnTo>
                  <a:cubicBezTo>
                    <a:pt x="302260" y="111760"/>
                    <a:pt x="298450" y="113017"/>
                    <a:pt x="295910" y="113017"/>
                  </a:cubicBezTo>
                  <a:cubicBezTo>
                    <a:pt x="294640" y="111760"/>
                    <a:pt x="295910" y="110477"/>
                    <a:pt x="294640" y="109220"/>
                  </a:cubicBezTo>
                  <a:lnTo>
                    <a:pt x="292100" y="109220"/>
                  </a:lnTo>
                  <a:cubicBezTo>
                    <a:pt x="293370" y="106667"/>
                    <a:pt x="290830" y="106667"/>
                    <a:pt x="288290" y="106667"/>
                  </a:cubicBezTo>
                  <a:lnTo>
                    <a:pt x="285750" y="106667"/>
                  </a:lnTo>
                  <a:lnTo>
                    <a:pt x="285750" y="104127"/>
                  </a:lnTo>
                  <a:cubicBezTo>
                    <a:pt x="283210" y="102870"/>
                    <a:pt x="280670" y="104127"/>
                    <a:pt x="276860" y="104127"/>
                  </a:cubicBezTo>
                  <a:cubicBezTo>
                    <a:pt x="276860" y="102870"/>
                    <a:pt x="278130" y="101600"/>
                    <a:pt x="276860" y="100317"/>
                  </a:cubicBezTo>
                  <a:lnTo>
                    <a:pt x="274320" y="100317"/>
                  </a:lnTo>
                  <a:cubicBezTo>
                    <a:pt x="275590" y="97777"/>
                    <a:pt x="271780" y="97777"/>
                    <a:pt x="270510" y="97777"/>
                  </a:cubicBezTo>
                  <a:lnTo>
                    <a:pt x="267970" y="97777"/>
                  </a:lnTo>
                  <a:cubicBezTo>
                    <a:pt x="267970" y="96520"/>
                    <a:pt x="267970" y="95250"/>
                    <a:pt x="266700" y="93967"/>
                  </a:cubicBezTo>
                  <a:lnTo>
                    <a:pt x="265430" y="93967"/>
                  </a:lnTo>
                  <a:cubicBezTo>
                    <a:pt x="266700" y="91427"/>
                    <a:pt x="262890" y="91427"/>
                    <a:pt x="261620" y="91427"/>
                  </a:cubicBezTo>
                  <a:lnTo>
                    <a:pt x="259080" y="91427"/>
                  </a:lnTo>
                  <a:cubicBezTo>
                    <a:pt x="260350" y="88900"/>
                    <a:pt x="256540" y="87617"/>
                    <a:pt x="255270" y="88900"/>
                  </a:cubicBezTo>
                  <a:lnTo>
                    <a:pt x="252730" y="88900"/>
                  </a:lnTo>
                  <a:cubicBezTo>
                    <a:pt x="252730" y="87617"/>
                    <a:pt x="252730" y="86360"/>
                    <a:pt x="251460" y="85077"/>
                  </a:cubicBezTo>
                  <a:lnTo>
                    <a:pt x="250190" y="85077"/>
                  </a:lnTo>
                  <a:cubicBezTo>
                    <a:pt x="251460" y="82550"/>
                    <a:pt x="247650" y="82550"/>
                    <a:pt x="246380" y="82550"/>
                  </a:cubicBezTo>
                  <a:lnTo>
                    <a:pt x="243840" y="82550"/>
                  </a:lnTo>
                  <a:cubicBezTo>
                    <a:pt x="243840" y="81267"/>
                    <a:pt x="243840" y="80010"/>
                    <a:pt x="242570" y="78727"/>
                  </a:cubicBezTo>
                  <a:lnTo>
                    <a:pt x="240030" y="78727"/>
                  </a:lnTo>
                  <a:cubicBezTo>
                    <a:pt x="241300" y="76200"/>
                    <a:pt x="238760" y="76200"/>
                    <a:pt x="236220" y="76200"/>
                  </a:cubicBezTo>
                  <a:lnTo>
                    <a:pt x="234950" y="76200"/>
                  </a:lnTo>
                  <a:cubicBezTo>
                    <a:pt x="236220" y="73660"/>
                    <a:pt x="232410" y="72377"/>
                    <a:pt x="231140" y="73660"/>
                  </a:cubicBezTo>
                  <a:lnTo>
                    <a:pt x="228600" y="73660"/>
                  </a:lnTo>
                  <a:cubicBezTo>
                    <a:pt x="229870" y="69850"/>
                    <a:pt x="226060" y="69850"/>
                    <a:pt x="224790" y="69850"/>
                  </a:cubicBezTo>
                  <a:lnTo>
                    <a:pt x="222250" y="69850"/>
                  </a:lnTo>
                  <a:cubicBezTo>
                    <a:pt x="222250" y="68567"/>
                    <a:pt x="222250" y="67310"/>
                    <a:pt x="220980" y="67310"/>
                  </a:cubicBezTo>
                  <a:lnTo>
                    <a:pt x="219710" y="67310"/>
                  </a:lnTo>
                  <a:cubicBezTo>
                    <a:pt x="220980" y="64770"/>
                    <a:pt x="217170" y="63500"/>
                    <a:pt x="215900" y="63500"/>
                  </a:cubicBezTo>
                  <a:lnTo>
                    <a:pt x="213360" y="63500"/>
                  </a:lnTo>
                  <a:cubicBezTo>
                    <a:pt x="214630" y="60960"/>
                    <a:pt x="210820" y="60960"/>
                    <a:pt x="209550" y="60960"/>
                  </a:cubicBezTo>
                  <a:lnTo>
                    <a:pt x="207010" y="60960"/>
                  </a:lnTo>
                  <a:cubicBezTo>
                    <a:pt x="207010" y="59677"/>
                    <a:pt x="207010" y="58420"/>
                    <a:pt x="205740" y="58420"/>
                  </a:cubicBezTo>
                  <a:lnTo>
                    <a:pt x="204470" y="58420"/>
                  </a:lnTo>
                  <a:lnTo>
                    <a:pt x="204470" y="55867"/>
                  </a:lnTo>
                  <a:cubicBezTo>
                    <a:pt x="200660" y="54610"/>
                    <a:pt x="198120" y="54610"/>
                    <a:pt x="194310" y="54610"/>
                  </a:cubicBezTo>
                  <a:cubicBezTo>
                    <a:pt x="194310" y="53327"/>
                    <a:pt x="195580" y="52070"/>
                    <a:pt x="194310" y="52070"/>
                  </a:cubicBezTo>
                  <a:lnTo>
                    <a:pt x="191770" y="52070"/>
                  </a:lnTo>
                  <a:cubicBezTo>
                    <a:pt x="193040" y="49517"/>
                    <a:pt x="189230" y="48260"/>
                    <a:pt x="187960" y="48260"/>
                  </a:cubicBezTo>
                  <a:lnTo>
                    <a:pt x="185420" y="48260"/>
                  </a:lnTo>
                  <a:cubicBezTo>
                    <a:pt x="185420" y="48260"/>
                    <a:pt x="186690" y="45720"/>
                    <a:pt x="185420" y="45720"/>
                  </a:cubicBezTo>
                  <a:lnTo>
                    <a:pt x="182880" y="45720"/>
                  </a:lnTo>
                  <a:cubicBezTo>
                    <a:pt x="184150" y="43167"/>
                    <a:pt x="180340" y="41910"/>
                    <a:pt x="179070" y="43167"/>
                  </a:cubicBezTo>
                  <a:lnTo>
                    <a:pt x="176530" y="43167"/>
                  </a:lnTo>
                  <a:cubicBezTo>
                    <a:pt x="176530" y="41910"/>
                    <a:pt x="176530" y="40627"/>
                    <a:pt x="175260" y="39370"/>
                  </a:cubicBezTo>
                  <a:lnTo>
                    <a:pt x="173990" y="39370"/>
                  </a:lnTo>
                  <a:cubicBezTo>
                    <a:pt x="175260" y="36817"/>
                    <a:pt x="171450" y="36817"/>
                    <a:pt x="170180" y="36817"/>
                  </a:cubicBezTo>
                  <a:lnTo>
                    <a:pt x="167640" y="36817"/>
                  </a:lnTo>
                  <a:cubicBezTo>
                    <a:pt x="167640" y="35560"/>
                    <a:pt x="167640" y="34277"/>
                    <a:pt x="166370" y="33020"/>
                  </a:cubicBezTo>
                  <a:lnTo>
                    <a:pt x="163830" y="33020"/>
                  </a:lnTo>
                  <a:cubicBezTo>
                    <a:pt x="165100" y="30467"/>
                    <a:pt x="162560" y="30467"/>
                    <a:pt x="160020" y="30467"/>
                  </a:cubicBezTo>
                  <a:lnTo>
                    <a:pt x="158750" y="30467"/>
                  </a:lnTo>
                  <a:cubicBezTo>
                    <a:pt x="157480" y="29210"/>
                    <a:pt x="158750" y="27927"/>
                    <a:pt x="157480" y="27927"/>
                  </a:cubicBezTo>
                  <a:lnTo>
                    <a:pt x="154940" y="27927"/>
                  </a:lnTo>
                  <a:cubicBezTo>
                    <a:pt x="156210" y="24117"/>
                    <a:pt x="153670" y="24117"/>
                    <a:pt x="151130" y="24117"/>
                  </a:cubicBezTo>
                  <a:lnTo>
                    <a:pt x="148590" y="24117"/>
                  </a:lnTo>
                  <a:cubicBezTo>
                    <a:pt x="148590" y="21577"/>
                    <a:pt x="149860" y="16510"/>
                    <a:pt x="144780" y="17767"/>
                  </a:cubicBezTo>
                  <a:lnTo>
                    <a:pt x="143510" y="17767"/>
                  </a:lnTo>
                  <a:cubicBezTo>
                    <a:pt x="142240" y="17767"/>
                    <a:pt x="143510" y="15227"/>
                    <a:pt x="142240" y="15227"/>
                  </a:cubicBezTo>
                  <a:lnTo>
                    <a:pt x="139700" y="15227"/>
                  </a:lnTo>
                  <a:cubicBezTo>
                    <a:pt x="139700" y="13970"/>
                    <a:pt x="140970" y="12700"/>
                    <a:pt x="139700" y="12700"/>
                  </a:cubicBezTo>
                  <a:lnTo>
                    <a:pt x="137160" y="12700"/>
                  </a:lnTo>
                  <a:cubicBezTo>
                    <a:pt x="138430" y="8877"/>
                    <a:pt x="134620" y="8877"/>
                    <a:pt x="133350" y="8877"/>
                  </a:cubicBezTo>
                  <a:lnTo>
                    <a:pt x="130810" y="8877"/>
                  </a:lnTo>
                  <a:cubicBezTo>
                    <a:pt x="130810" y="7620"/>
                    <a:pt x="130810" y="6350"/>
                    <a:pt x="129540" y="6350"/>
                  </a:cubicBezTo>
                  <a:lnTo>
                    <a:pt x="128270" y="6350"/>
                  </a:lnTo>
                  <a:cubicBezTo>
                    <a:pt x="129540" y="3810"/>
                    <a:pt x="125730" y="2527"/>
                    <a:pt x="124460" y="2527"/>
                  </a:cubicBezTo>
                  <a:lnTo>
                    <a:pt x="121920" y="2527"/>
                  </a:lnTo>
                  <a:cubicBezTo>
                    <a:pt x="121920" y="2527"/>
                    <a:pt x="121920" y="0"/>
                    <a:pt x="120650" y="0"/>
                  </a:cubicBezTo>
                  <a:lnTo>
                    <a:pt x="230721" y="0"/>
                  </a:lnTo>
                  <a:cubicBezTo>
                    <a:pt x="230810" y="445"/>
                    <a:pt x="230950" y="864"/>
                    <a:pt x="231140" y="1270"/>
                  </a:cubicBezTo>
                  <a:lnTo>
                    <a:pt x="233680" y="1270"/>
                  </a:lnTo>
                  <a:cubicBezTo>
                    <a:pt x="233680" y="1270"/>
                    <a:pt x="233680" y="3810"/>
                    <a:pt x="234950" y="3810"/>
                  </a:cubicBezTo>
                  <a:lnTo>
                    <a:pt x="236220" y="3810"/>
                  </a:lnTo>
                  <a:cubicBezTo>
                    <a:pt x="237490" y="5067"/>
                    <a:pt x="236220" y="6350"/>
                    <a:pt x="237490" y="6350"/>
                  </a:cubicBezTo>
                  <a:lnTo>
                    <a:pt x="240030" y="6350"/>
                  </a:lnTo>
                  <a:cubicBezTo>
                    <a:pt x="240030" y="10160"/>
                    <a:pt x="238760" y="13970"/>
                    <a:pt x="240030" y="16510"/>
                  </a:cubicBezTo>
                  <a:lnTo>
                    <a:pt x="242570" y="16510"/>
                  </a:lnTo>
                  <a:cubicBezTo>
                    <a:pt x="241300" y="19050"/>
                    <a:pt x="245110" y="19050"/>
                    <a:pt x="246380" y="19050"/>
                  </a:cubicBezTo>
                  <a:cubicBezTo>
                    <a:pt x="248920" y="20320"/>
                    <a:pt x="250190" y="17767"/>
                    <a:pt x="250190" y="15227"/>
                  </a:cubicBezTo>
                  <a:lnTo>
                    <a:pt x="250190" y="12700"/>
                  </a:lnTo>
                  <a:cubicBezTo>
                    <a:pt x="250190" y="12700"/>
                    <a:pt x="252730" y="13970"/>
                    <a:pt x="252730" y="12700"/>
                  </a:cubicBezTo>
                  <a:lnTo>
                    <a:pt x="252730" y="10160"/>
                  </a:lnTo>
                  <a:lnTo>
                    <a:pt x="257810" y="10160"/>
                  </a:lnTo>
                  <a:cubicBezTo>
                    <a:pt x="257810" y="11417"/>
                    <a:pt x="257810" y="12700"/>
                    <a:pt x="259080" y="12700"/>
                  </a:cubicBezTo>
                  <a:lnTo>
                    <a:pt x="261620" y="12700"/>
                  </a:lnTo>
                  <a:cubicBezTo>
                    <a:pt x="261620" y="13970"/>
                    <a:pt x="260350" y="15227"/>
                    <a:pt x="261620" y="16510"/>
                  </a:cubicBezTo>
                  <a:lnTo>
                    <a:pt x="264160" y="16510"/>
                  </a:lnTo>
                  <a:cubicBezTo>
                    <a:pt x="264160" y="16510"/>
                    <a:pt x="264160" y="19050"/>
                    <a:pt x="265430" y="19050"/>
                  </a:cubicBezTo>
                  <a:lnTo>
                    <a:pt x="266700" y="19050"/>
                  </a:lnTo>
                  <a:cubicBezTo>
                    <a:pt x="267970" y="21577"/>
                    <a:pt x="266700" y="24117"/>
                    <a:pt x="267970" y="25400"/>
                  </a:cubicBezTo>
                  <a:lnTo>
                    <a:pt x="270510" y="25400"/>
                  </a:lnTo>
                  <a:cubicBezTo>
                    <a:pt x="270510" y="26670"/>
                    <a:pt x="269240" y="27927"/>
                    <a:pt x="270510" y="27927"/>
                  </a:cubicBezTo>
                  <a:lnTo>
                    <a:pt x="273050" y="27927"/>
                  </a:lnTo>
                  <a:cubicBezTo>
                    <a:pt x="273050" y="29210"/>
                    <a:pt x="273050" y="30467"/>
                    <a:pt x="274320" y="31750"/>
                  </a:cubicBezTo>
                  <a:lnTo>
                    <a:pt x="276860" y="31750"/>
                  </a:lnTo>
                  <a:cubicBezTo>
                    <a:pt x="276860" y="34277"/>
                    <a:pt x="275590" y="38100"/>
                    <a:pt x="276860" y="40627"/>
                  </a:cubicBezTo>
                  <a:lnTo>
                    <a:pt x="279400" y="40627"/>
                  </a:lnTo>
                  <a:cubicBezTo>
                    <a:pt x="279400" y="41910"/>
                    <a:pt x="279400" y="43167"/>
                    <a:pt x="280670" y="43167"/>
                  </a:cubicBezTo>
                  <a:lnTo>
                    <a:pt x="281940" y="43167"/>
                  </a:lnTo>
                  <a:cubicBezTo>
                    <a:pt x="283210" y="45720"/>
                    <a:pt x="281940" y="48260"/>
                    <a:pt x="283210" y="49517"/>
                  </a:cubicBezTo>
                  <a:lnTo>
                    <a:pt x="285750" y="49517"/>
                  </a:lnTo>
                  <a:cubicBezTo>
                    <a:pt x="285750" y="52070"/>
                    <a:pt x="284480" y="54610"/>
                    <a:pt x="285750" y="55867"/>
                  </a:cubicBezTo>
                  <a:lnTo>
                    <a:pt x="288290" y="55867"/>
                  </a:lnTo>
                  <a:cubicBezTo>
                    <a:pt x="288290" y="57150"/>
                    <a:pt x="288290" y="59677"/>
                    <a:pt x="289560" y="62217"/>
                  </a:cubicBezTo>
                  <a:lnTo>
                    <a:pt x="292100" y="62217"/>
                  </a:lnTo>
                  <a:cubicBezTo>
                    <a:pt x="292100" y="63500"/>
                    <a:pt x="290830" y="66027"/>
                    <a:pt x="292100" y="67310"/>
                  </a:cubicBezTo>
                  <a:lnTo>
                    <a:pt x="294640" y="67310"/>
                  </a:lnTo>
                  <a:cubicBezTo>
                    <a:pt x="294640" y="69850"/>
                    <a:pt x="294640" y="72377"/>
                    <a:pt x="295910" y="73660"/>
                  </a:cubicBezTo>
                  <a:lnTo>
                    <a:pt x="297180" y="73660"/>
                  </a:lnTo>
                  <a:cubicBezTo>
                    <a:pt x="298450" y="74917"/>
                    <a:pt x="297180" y="76200"/>
                    <a:pt x="298450" y="77470"/>
                  </a:cubicBezTo>
                  <a:lnTo>
                    <a:pt x="300990" y="77470"/>
                  </a:lnTo>
                  <a:cubicBezTo>
                    <a:pt x="300990" y="77470"/>
                    <a:pt x="299720" y="80010"/>
                    <a:pt x="300990" y="80010"/>
                  </a:cubicBezTo>
                  <a:lnTo>
                    <a:pt x="303530" y="80010"/>
                  </a:lnTo>
                  <a:cubicBezTo>
                    <a:pt x="304800" y="82550"/>
                    <a:pt x="300990" y="91427"/>
                    <a:pt x="307340" y="88900"/>
                  </a:cubicBezTo>
                  <a:lnTo>
                    <a:pt x="309880" y="88900"/>
                  </a:lnTo>
                  <a:cubicBezTo>
                    <a:pt x="309880" y="90170"/>
                    <a:pt x="309880" y="91427"/>
                    <a:pt x="311150" y="92710"/>
                  </a:cubicBezTo>
                  <a:lnTo>
                    <a:pt x="312420" y="92710"/>
                  </a:lnTo>
                  <a:cubicBezTo>
                    <a:pt x="313690" y="93967"/>
                    <a:pt x="312420" y="96520"/>
                    <a:pt x="313690" y="97777"/>
                  </a:cubicBezTo>
                  <a:lnTo>
                    <a:pt x="316230" y="97777"/>
                  </a:lnTo>
                  <a:cubicBezTo>
                    <a:pt x="316230" y="99060"/>
                    <a:pt x="314960" y="100317"/>
                    <a:pt x="316230" y="101600"/>
                  </a:cubicBezTo>
                  <a:lnTo>
                    <a:pt x="318770" y="101600"/>
                  </a:lnTo>
                  <a:cubicBezTo>
                    <a:pt x="318770" y="102870"/>
                    <a:pt x="318770" y="104127"/>
                    <a:pt x="320040" y="104127"/>
                  </a:cubicBezTo>
                  <a:lnTo>
                    <a:pt x="322580" y="104127"/>
                  </a:lnTo>
                  <a:cubicBezTo>
                    <a:pt x="322580" y="106667"/>
                    <a:pt x="321310" y="109220"/>
                    <a:pt x="322580" y="110477"/>
                  </a:cubicBezTo>
                  <a:lnTo>
                    <a:pt x="325120" y="110477"/>
                  </a:lnTo>
                  <a:cubicBezTo>
                    <a:pt x="325120" y="111760"/>
                    <a:pt x="325120" y="113017"/>
                    <a:pt x="326390" y="113017"/>
                  </a:cubicBezTo>
                  <a:lnTo>
                    <a:pt x="327660" y="113017"/>
                  </a:lnTo>
                  <a:cubicBezTo>
                    <a:pt x="328930" y="114300"/>
                    <a:pt x="327660" y="115570"/>
                    <a:pt x="328930" y="116827"/>
                  </a:cubicBezTo>
                  <a:lnTo>
                    <a:pt x="331470" y="116827"/>
                  </a:lnTo>
                  <a:cubicBezTo>
                    <a:pt x="331470" y="118110"/>
                    <a:pt x="330200" y="120650"/>
                    <a:pt x="331470" y="123177"/>
                  </a:cubicBezTo>
                  <a:lnTo>
                    <a:pt x="334010" y="123177"/>
                  </a:lnTo>
                  <a:cubicBezTo>
                    <a:pt x="334010" y="123177"/>
                    <a:pt x="334010" y="125717"/>
                    <a:pt x="335280" y="125717"/>
                  </a:cubicBezTo>
                  <a:lnTo>
                    <a:pt x="337820" y="125717"/>
                  </a:lnTo>
                  <a:cubicBezTo>
                    <a:pt x="337820" y="127000"/>
                    <a:pt x="336550" y="128270"/>
                    <a:pt x="337820" y="128270"/>
                  </a:cubicBezTo>
                  <a:lnTo>
                    <a:pt x="340360" y="128270"/>
                  </a:lnTo>
                  <a:cubicBezTo>
                    <a:pt x="339090" y="132067"/>
                    <a:pt x="341630" y="132067"/>
                    <a:pt x="344170" y="132067"/>
                  </a:cubicBezTo>
                  <a:lnTo>
                    <a:pt x="346710" y="132067"/>
                  </a:lnTo>
                  <a:lnTo>
                    <a:pt x="346710" y="134620"/>
                  </a:lnTo>
                  <a:cubicBezTo>
                    <a:pt x="350520" y="135877"/>
                    <a:pt x="354330" y="134620"/>
                    <a:pt x="358140" y="134620"/>
                  </a:cubicBezTo>
                  <a:lnTo>
                    <a:pt x="358140" y="137160"/>
                  </a:lnTo>
                  <a:cubicBezTo>
                    <a:pt x="360680" y="138417"/>
                    <a:pt x="364490" y="137160"/>
                    <a:pt x="368300" y="138417"/>
                  </a:cubicBezTo>
                  <a:cubicBezTo>
                    <a:pt x="368300" y="138417"/>
                    <a:pt x="367030" y="140970"/>
                    <a:pt x="368300" y="140970"/>
                  </a:cubicBezTo>
                  <a:lnTo>
                    <a:pt x="370840" y="140970"/>
                  </a:lnTo>
                  <a:cubicBezTo>
                    <a:pt x="370840" y="142227"/>
                    <a:pt x="370840" y="143510"/>
                    <a:pt x="372110" y="143510"/>
                  </a:cubicBezTo>
                  <a:lnTo>
                    <a:pt x="373380" y="143510"/>
                  </a:lnTo>
                  <a:cubicBezTo>
                    <a:pt x="374650" y="144767"/>
                    <a:pt x="373380" y="146050"/>
                    <a:pt x="374650" y="147320"/>
                  </a:cubicBezTo>
                  <a:lnTo>
                    <a:pt x="377190" y="147320"/>
                  </a:lnTo>
                  <a:lnTo>
                    <a:pt x="377190" y="154927"/>
                  </a:lnTo>
                  <a:cubicBezTo>
                    <a:pt x="374650" y="156210"/>
                    <a:pt x="372110" y="154927"/>
                    <a:pt x="370840" y="156210"/>
                  </a:cubicBezTo>
                  <a:lnTo>
                    <a:pt x="370840" y="158750"/>
                  </a:lnTo>
                  <a:cubicBezTo>
                    <a:pt x="368300" y="158750"/>
                    <a:pt x="365760" y="157467"/>
                    <a:pt x="364490" y="158750"/>
                  </a:cubicBezTo>
                  <a:lnTo>
                    <a:pt x="364490" y="161277"/>
                  </a:lnTo>
                  <a:cubicBezTo>
                    <a:pt x="361950" y="161277"/>
                    <a:pt x="358140" y="161277"/>
                    <a:pt x="355600" y="162560"/>
                  </a:cubicBezTo>
                  <a:lnTo>
                    <a:pt x="355600" y="165100"/>
                  </a:lnTo>
                  <a:lnTo>
                    <a:pt x="341630" y="165100"/>
                  </a:lnTo>
                  <a:cubicBezTo>
                    <a:pt x="342900" y="161277"/>
                    <a:pt x="339090" y="161277"/>
                    <a:pt x="337820" y="161277"/>
                  </a:cubicBezTo>
                  <a:lnTo>
                    <a:pt x="335280" y="161277"/>
                  </a:lnTo>
                  <a:cubicBezTo>
                    <a:pt x="335280" y="160020"/>
                    <a:pt x="335280" y="158750"/>
                    <a:pt x="334010" y="158750"/>
                  </a:cubicBezTo>
                  <a:lnTo>
                    <a:pt x="331470" y="158750"/>
                  </a:lnTo>
                  <a:cubicBezTo>
                    <a:pt x="332740" y="156210"/>
                    <a:pt x="330200" y="154927"/>
                    <a:pt x="327660" y="154927"/>
                  </a:cubicBezTo>
                  <a:lnTo>
                    <a:pt x="326390" y="154927"/>
                  </a:lnTo>
                  <a:cubicBezTo>
                    <a:pt x="325120" y="154927"/>
                    <a:pt x="326390" y="152400"/>
                    <a:pt x="325120" y="152400"/>
                  </a:cubicBezTo>
                  <a:lnTo>
                    <a:pt x="322580" y="152400"/>
                  </a:lnTo>
                  <a:lnTo>
                    <a:pt x="322580" y="149860"/>
                  </a:lnTo>
                  <a:cubicBezTo>
                    <a:pt x="317500" y="148577"/>
                    <a:pt x="311150" y="148577"/>
                    <a:pt x="307340" y="149860"/>
                  </a:cubicBezTo>
                  <a:lnTo>
                    <a:pt x="307340" y="152400"/>
                  </a:lnTo>
                  <a:cubicBezTo>
                    <a:pt x="306070" y="152400"/>
                    <a:pt x="304800" y="152400"/>
                    <a:pt x="303530" y="153670"/>
                  </a:cubicBezTo>
                  <a:lnTo>
                    <a:pt x="303530" y="154927"/>
                  </a:lnTo>
                  <a:cubicBezTo>
                    <a:pt x="302260" y="156210"/>
                    <a:pt x="300990" y="154927"/>
                    <a:pt x="300990" y="156210"/>
                  </a:cubicBezTo>
                  <a:lnTo>
                    <a:pt x="300990" y="158750"/>
                  </a:lnTo>
                  <a:lnTo>
                    <a:pt x="298450" y="158750"/>
                  </a:lnTo>
                  <a:cubicBezTo>
                    <a:pt x="297180" y="161277"/>
                    <a:pt x="298450" y="165100"/>
                    <a:pt x="297180" y="167627"/>
                  </a:cubicBezTo>
                  <a:cubicBezTo>
                    <a:pt x="295910" y="167627"/>
                    <a:pt x="293370" y="167627"/>
                    <a:pt x="292100" y="168910"/>
                  </a:cubicBezTo>
                  <a:lnTo>
                    <a:pt x="292100" y="170167"/>
                  </a:lnTo>
                  <a:lnTo>
                    <a:pt x="231140" y="170167"/>
                  </a:lnTo>
                  <a:lnTo>
                    <a:pt x="231140" y="168910"/>
                  </a:lnTo>
                  <a:cubicBezTo>
                    <a:pt x="223520" y="167627"/>
                    <a:pt x="214630" y="167627"/>
                    <a:pt x="207010" y="167627"/>
                  </a:cubicBezTo>
                  <a:lnTo>
                    <a:pt x="207010" y="165100"/>
                  </a:lnTo>
                  <a:cubicBezTo>
                    <a:pt x="203200" y="163817"/>
                    <a:pt x="199390" y="165100"/>
                    <a:pt x="194310" y="165100"/>
                  </a:cubicBezTo>
                  <a:lnTo>
                    <a:pt x="194310" y="162560"/>
                  </a:lnTo>
                  <a:cubicBezTo>
                    <a:pt x="191770" y="161277"/>
                    <a:pt x="189230" y="161277"/>
                    <a:pt x="185420" y="161277"/>
                  </a:cubicBezTo>
                  <a:cubicBezTo>
                    <a:pt x="186690" y="158750"/>
                    <a:pt x="184150" y="158750"/>
                    <a:pt x="181610" y="158750"/>
                  </a:cubicBezTo>
                  <a:lnTo>
                    <a:pt x="179070" y="158750"/>
                  </a:lnTo>
                  <a:lnTo>
                    <a:pt x="179070" y="156210"/>
                  </a:lnTo>
                  <a:cubicBezTo>
                    <a:pt x="176530" y="154927"/>
                    <a:pt x="173990" y="156210"/>
                    <a:pt x="170180" y="154927"/>
                  </a:cubicBezTo>
                  <a:cubicBezTo>
                    <a:pt x="171450" y="152400"/>
                    <a:pt x="168910" y="152400"/>
                    <a:pt x="166370" y="152400"/>
                  </a:cubicBezTo>
                  <a:lnTo>
                    <a:pt x="163830" y="152400"/>
                  </a:lnTo>
                  <a:cubicBezTo>
                    <a:pt x="165100" y="149860"/>
                    <a:pt x="162560" y="148577"/>
                    <a:pt x="160020" y="149860"/>
                  </a:cubicBezTo>
                  <a:lnTo>
                    <a:pt x="158750" y="149860"/>
                  </a:lnTo>
                  <a:lnTo>
                    <a:pt x="158750" y="147320"/>
                  </a:lnTo>
                  <a:cubicBezTo>
                    <a:pt x="154940" y="146050"/>
                    <a:pt x="152400" y="146050"/>
                    <a:pt x="148590" y="146050"/>
                  </a:cubicBezTo>
                  <a:cubicBezTo>
                    <a:pt x="148590" y="144767"/>
                    <a:pt x="149860" y="143510"/>
                    <a:pt x="148590" y="143510"/>
                  </a:cubicBezTo>
                  <a:lnTo>
                    <a:pt x="146050" y="143510"/>
                  </a:lnTo>
                  <a:lnTo>
                    <a:pt x="146050" y="140970"/>
                  </a:lnTo>
                  <a:cubicBezTo>
                    <a:pt x="142240" y="139700"/>
                    <a:pt x="138430" y="140970"/>
                    <a:pt x="133350" y="139700"/>
                  </a:cubicBezTo>
                  <a:lnTo>
                    <a:pt x="133350" y="138417"/>
                  </a:lnTo>
                  <a:cubicBezTo>
                    <a:pt x="130810" y="137160"/>
                    <a:pt x="128270" y="137160"/>
                    <a:pt x="124460" y="137160"/>
                  </a:cubicBezTo>
                  <a:lnTo>
                    <a:pt x="124460" y="134620"/>
                  </a:lnTo>
                  <a:cubicBezTo>
                    <a:pt x="120650" y="133350"/>
                    <a:pt x="116840" y="134620"/>
                    <a:pt x="113030" y="134620"/>
                  </a:cubicBezTo>
                  <a:cubicBezTo>
                    <a:pt x="114300" y="130810"/>
                    <a:pt x="110490" y="130810"/>
                    <a:pt x="109220" y="130810"/>
                  </a:cubicBezTo>
                  <a:lnTo>
                    <a:pt x="106680" y="130810"/>
                  </a:lnTo>
                  <a:cubicBezTo>
                    <a:pt x="106680" y="129527"/>
                    <a:pt x="106680" y="128270"/>
                    <a:pt x="105410" y="128270"/>
                  </a:cubicBezTo>
                  <a:lnTo>
                    <a:pt x="102870" y="128270"/>
                  </a:lnTo>
                  <a:cubicBezTo>
                    <a:pt x="104140" y="125717"/>
                    <a:pt x="101600" y="124460"/>
                    <a:pt x="99060" y="124460"/>
                  </a:cubicBezTo>
                  <a:lnTo>
                    <a:pt x="97790" y="124460"/>
                  </a:lnTo>
                  <a:lnTo>
                    <a:pt x="97790" y="123177"/>
                  </a:lnTo>
                  <a:cubicBezTo>
                    <a:pt x="97790" y="121920"/>
                    <a:pt x="100330" y="123177"/>
                    <a:pt x="100330" y="121920"/>
                  </a:cubicBezTo>
                  <a:lnTo>
                    <a:pt x="100330" y="119367"/>
                  </a:lnTo>
                  <a:lnTo>
                    <a:pt x="102870" y="119367"/>
                  </a:lnTo>
                  <a:cubicBezTo>
                    <a:pt x="104140" y="116827"/>
                    <a:pt x="102870" y="113017"/>
                    <a:pt x="102870" y="110477"/>
                  </a:cubicBezTo>
                  <a:cubicBezTo>
                    <a:pt x="106680" y="111760"/>
                    <a:pt x="106680" y="109220"/>
                    <a:pt x="106680" y="106667"/>
                  </a:cubicBezTo>
                  <a:cubicBezTo>
                    <a:pt x="106680" y="105410"/>
                    <a:pt x="106680" y="104127"/>
                    <a:pt x="105410" y="104127"/>
                  </a:cubicBezTo>
                  <a:lnTo>
                    <a:pt x="102870" y="104127"/>
                  </a:lnTo>
                  <a:cubicBezTo>
                    <a:pt x="102870" y="100317"/>
                    <a:pt x="104140" y="97777"/>
                    <a:pt x="102870" y="93967"/>
                  </a:cubicBezTo>
                  <a:lnTo>
                    <a:pt x="100330" y="93967"/>
                  </a:lnTo>
                  <a:cubicBezTo>
                    <a:pt x="101600" y="91427"/>
                    <a:pt x="97790" y="91427"/>
                    <a:pt x="96520" y="91427"/>
                  </a:cubicBezTo>
                  <a:lnTo>
                    <a:pt x="93980" y="91427"/>
                  </a:lnTo>
                  <a:cubicBezTo>
                    <a:pt x="95250" y="88900"/>
                    <a:pt x="92710" y="87617"/>
                    <a:pt x="90170" y="88900"/>
                  </a:cubicBezTo>
                  <a:lnTo>
                    <a:pt x="87630" y="88900"/>
                  </a:lnTo>
                  <a:cubicBezTo>
                    <a:pt x="87630" y="87617"/>
                    <a:pt x="88900" y="86360"/>
                    <a:pt x="87630" y="85077"/>
                  </a:cubicBezTo>
                  <a:lnTo>
                    <a:pt x="85090" y="85077"/>
                  </a:lnTo>
                  <a:cubicBezTo>
                    <a:pt x="85090" y="83820"/>
                    <a:pt x="85090" y="82550"/>
                    <a:pt x="83820" y="82550"/>
                  </a:cubicBezTo>
                  <a:lnTo>
                    <a:pt x="82550" y="82550"/>
                  </a:lnTo>
                  <a:cubicBezTo>
                    <a:pt x="83820" y="80010"/>
                    <a:pt x="80010" y="78727"/>
                    <a:pt x="78740" y="78727"/>
                  </a:cubicBezTo>
                  <a:lnTo>
                    <a:pt x="76200" y="78727"/>
                  </a:lnTo>
                  <a:cubicBezTo>
                    <a:pt x="77470" y="76200"/>
                    <a:pt x="73660" y="76200"/>
                    <a:pt x="72390" y="76200"/>
                  </a:cubicBezTo>
                  <a:lnTo>
                    <a:pt x="69850" y="76200"/>
                  </a:lnTo>
                  <a:cubicBezTo>
                    <a:pt x="69850" y="74917"/>
                    <a:pt x="69850" y="73660"/>
                    <a:pt x="68580" y="73660"/>
                  </a:cubicBezTo>
                  <a:lnTo>
                    <a:pt x="67310" y="73660"/>
                  </a:lnTo>
                  <a:cubicBezTo>
                    <a:pt x="68580" y="69850"/>
                    <a:pt x="64770" y="69850"/>
                    <a:pt x="63500" y="69850"/>
                  </a:cubicBezTo>
                  <a:lnTo>
                    <a:pt x="60960" y="69850"/>
                  </a:lnTo>
                  <a:cubicBezTo>
                    <a:pt x="62230" y="67310"/>
                    <a:pt x="58420" y="67310"/>
                    <a:pt x="57150" y="67310"/>
                  </a:cubicBezTo>
                  <a:lnTo>
                    <a:pt x="54610" y="67310"/>
                  </a:lnTo>
                  <a:cubicBezTo>
                    <a:pt x="55880" y="64770"/>
                    <a:pt x="52070" y="63500"/>
                    <a:pt x="50800" y="63500"/>
                  </a:cubicBezTo>
                  <a:lnTo>
                    <a:pt x="48260" y="63500"/>
                  </a:lnTo>
                  <a:cubicBezTo>
                    <a:pt x="49530" y="60960"/>
                    <a:pt x="46990" y="60960"/>
                    <a:pt x="44450" y="60960"/>
                  </a:cubicBezTo>
                  <a:lnTo>
                    <a:pt x="41910" y="60960"/>
                  </a:lnTo>
                  <a:cubicBezTo>
                    <a:pt x="43180" y="58420"/>
                    <a:pt x="40640" y="57150"/>
                    <a:pt x="38100" y="58420"/>
                  </a:cubicBezTo>
                  <a:lnTo>
                    <a:pt x="36830" y="58420"/>
                  </a:lnTo>
                  <a:cubicBezTo>
                    <a:pt x="38100" y="54610"/>
                    <a:pt x="34290" y="54610"/>
                    <a:pt x="33020" y="54610"/>
                  </a:cubicBezTo>
                  <a:lnTo>
                    <a:pt x="30480" y="54610"/>
                  </a:lnTo>
                  <a:cubicBezTo>
                    <a:pt x="30480" y="53327"/>
                    <a:pt x="30480" y="52070"/>
                    <a:pt x="29210" y="52070"/>
                  </a:cubicBezTo>
                  <a:lnTo>
                    <a:pt x="26670" y="52070"/>
                  </a:lnTo>
                  <a:cubicBezTo>
                    <a:pt x="27940" y="49517"/>
                    <a:pt x="25400" y="48260"/>
                    <a:pt x="22860" y="48260"/>
                  </a:cubicBezTo>
                  <a:lnTo>
                    <a:pt x="21590" y="48260"/>
                  </a:lnTo>
                  <a:cubicBezTo>
                    <a:pt x="20320" y="48260"/>
                    <a:pt x="21590" y="45720"/>
                    <a:pt x="20320" y="45720"/>
                  </a:cubicBezTo>
                  <a:lnTo>
                    <a:pt x="17780" y="45720"/>
                  </a:lnTo>
                  <a:cubicBezTo>
                    <a:pt x="19050" y="43167"/>
                    <a:pt x="16510" y="41910"/>
                    <a:pt x="13970" y="43167"/>
                  </a:cubicBezTo>
                  <a:lnTo>
                    <a:pt x="11430" y="43167"/>
                  </a:lnTo>
                  <a:cubicBezTo>
                    <a:pt x="12700" y="39370"/>
                    <a:pt x="10160" y="39370"/>
                    <a:pt x="7620" y="39370"/>
                  </a:cubicBezTo>
                  <a:lnTo>
                    <a:pt x="6350" y="39370"/>
                  </a:lnTo>
                  <a:cubicBezTo>
                    <a:pt x="5080" y="38100"/>
                    <a:pt x="6350" y="36817"/>
                    <a:pt x="5080" y="36817"/>
                  </a:cubicBezTo>
                  <a:lnTo>
                    <a:pt x="2540" y="36817"/>
                  </a:lnTo>
                  <a:cubicBezTo>
                    <a:pt x="2540" y="35560"/>
                    <a:pt x="3810" y="34277"/>
                    <a:pt x="2540" y="33020"/>
                  </a:cubicBezTo>
                  <a:lnTo>
                    <a:pt x="0" y="33020"/>
                  </a:lnTo>
                  <a:lnTo>
                    <a:pt x="0" y="27927"/>
                  </a:lnTo>
                  <a:cubicBezTo>
                    <a:pt x="1270" y="27927"/>
                    <a:pt x="2540" y="29210"/>
                    <a:pt x="2540" y="27927"/>
                  </a:cubicBezTo>
                  <a:lnTo>
                    <a:pt x="2540" y="25400"/>
                  </a:lnTo>
                  <a:cubicBezTo>
                    <a:pt x="8890" y="24117"/>
                    <a:pt x="20320" y="27927"/>
                    <a:pt x="21590" y="21577"/>
                  </a:cubicBezTo>
                  <a:lnTo>
                    <a:pt x="21590" y="19050"/>
                  </a:lnTo>
                  <a:cubicBezTo>
                    <a:pt x="21590" y="19050"/>
                    <a:pt x="24130" y="19050"/>
                    <a:pt x="24130" y="17767"/>
                  </a:cubicBezTo>
                  <a:lnTo>
                    <a:pt x="24130" y="16510"/>
                  </a:lnTo>
                  <a:cubicBezTo>
                    <a:pt x="26670" y="17767"/>
                    <a:pt x="27940" y="13970"/>
                    <a:pt x="26670" y="12700"/>
                  </a:cubicBezTo>
                  <a:cubicBezTo>
                    <a:pt x="26670" y="11417"/>
                    <a:pt x="27940" y="10160"/>
                    <a:pt x="26670" y="8877"/>
                  </a:cubicBezTo>
                  <a:lnTo>
                    <a:pt x="24130" y="8877"/>
                  </a:lnTo>
                  <a:cubicBezTo>
                    <a:pt x="24130" y="7620"/>
                    <a:pt x="24130" y="6350"/>
                    <a:pt x="22860" y="6350"/>
                  </a:cubicBezTo>
                  <a:lnTo>
                    <a:pt x="21590" y="6350"/>
                  </a:lnTo>
                  <a:cubicBezTo>
                    <a:pt x="20752" y="4674"/>
                    <a:pt x="21018" y="1333"/>
                    <a:pt x="202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89" name="Shape 89"/>
            <p:cNvSpPr/>
            <p:nvPr/>
          </p:nvSpPr>
          <p:spPr>
            <a:xfrm>
              <a:off x="359419" y="1862859"/>
              <a:ext cx="185560" cy="139700"/>
            </a:xfrm>
            <a:custGeom>
              <a:avLst/>
              <a:gdLst/>
              <a:ahLst/>
              <a:cxnLst/>
              <a:rect l="0" t="0" r="0" b="0"/>
              <a:pathLst>
                <a:path w="185560" h="139700">
                  <a:moveTo>
                    <a:pt x="2540" y="0"/>
                  </a:moveTo>
                  <a:lnTo>
                    <a:pt x="26670" y="0"/>
                  </a:lnTo>
                  <a:lnTo>
                    <a:pt x="26670" y="2527"/>
                  </a:lnTo>
                  <a:cubicBezTo>
                    <a:pt x="30480" y="3810"/>
                    <a:pt x="34290" y="2527"/>
                    <a:pt x="38100" y="3810"/>
                  </a:cubicBezTo>
                  <a:cubicBezTo>
                    <a:pt x="39370" y="3810"/>
                    <a:pt x="38100" y="6350"/>
                    <a:pt x="39370" y="6350"/>
                  </a:cubicBezTo>
                  <a:lnTo>
                    <a:pt x="41910" y="6350"/>
                  </a:lnTo>
                  <a:cubicBezTo>
                    <a:pt x="41910" y="7620"/>
                    <a:pt x="40640" y="8877"/>
                    <a:pt x="41910" y="8877"/>
                  </a:cubicBezTo>
                  <a:lnTo>
                    <a:pt x="44450" y="8877"/>
                  </a:lnTo>
                  <a:cubicBezTo>
                    <a:pt x="44450" y="10160"/>
                    <a:pt x="44450" y="11417"/>
                    <a:pt x="45720" y="12700"/>
                  </a:cubicBezTo>
                  <a:lnTo>
                    <a:pt x="48260" y="12700"/>
                  </a:lnTo>
                  <a:cubicBezTo>
                    <a:pt x="48260" y="13970"/>
                    <a:pt x="46990" y="15227"/>
                    <a:pt x="48260" y="15227"/>
                  </a:cubicBezTo>
                  <a:lnTo>
                    <a:pt x="50800" y="15227"/>
                  </a:lnTo>
                  <a:cubicBezTo>
                    <a:pt x="50800" y="16510"/>
                    <a:pt x="50800" y="17767"/>
                    <a:pt x="52070" y="19050"/>
                  </a:cubicBezTo>
                  <a:lnTo>
                    <a:pt x="53340" y="19050"/>
                  </a:lnTo>
                  <a:cubicBezTo>
                    <a:pt x="54610" y="20320"/>
                    <a:pt x="53340" y="22860"/>
                    <a:pt x="54610" y="24117"/>
                  </a:cubicBezTo>
                  <a:lnTo>
                    <a:pt x="57150" y="24117"/>
                  </a:lnTo>
                  <a:cubicBezTo>
                    <a:pt x="57150" y="25400"/>
                    <a:pt x="55880" y="26670"/>
                    <a:pt x="57150" y="27927"/>
                  </a:cubicBezTo>
                  <a:lnTo>
                    <a:pt x="59690" y="27927"/>
                  </a:lnTo>
                  <a:cubicBezTo>
                    <a:pt x="58420" y="30467"/>
                    <a:pt x="62230" y="31750"/>
                    <a:pt x="63500" y="30467"/>
                  </a:cubicBezTo>
                  <a:lnTo>
                    <a:pt x="66040" y="30467"/>
                  </a:lnTo>
                  <a:cubicBezTo>
                    <a:pt x="66040" y="33020"/>
                    <a:pt x="64770" y="39370"/>
                    <a:pt x="69850" y="36817"/>
                  </a:cubicBezTo>
                  <a:lnTo>
                    <a:pt x="72390" y="36817"/>
                  </a:lnTo>
                  <a:cubicBezTo>
                    <a:pt x="72390" y="38100"/>
                    <a:pt x="71120" y="39370"/>
                    <a:pt x="72390" y="39370"/>
                  </a:cubicBezTo>
                  <a:lnTo>
                    <a:pt x="74930" y="39370"/>
                  </a:lnTo>
                  <a:cubicBezTo>
                    <a:pt x="74930" y="40627"/>
                    <a:pt x="74930" y="41910"/>
                    <a:pt x="76200" y="43167"/>
                  </a:cubicBezTo>
                  <a:lnTo>
                    <a:pt x="78740" y="43167"/>
                  </a:lnTo>
                  <a:cubicBezTo>
                    <a:pt x="78740" y="44450"/>
                    <a:pt x="77470" y="45720"/>
                    <a:pt x="78740" y="45720"/>
                  </a:cubicBezTo>
                  <a:lnTo>
                    <a:pt x="81280" y="45720"/>
                  </a:lnTo>
                  <a:cubicBezTo>
                    <a:pt x="81280" y="46977"/>
                    <a:pt x="81280" y="48260"/>
                    <a:pt x="82550" y="49517"/>
                  </a:cubicBezTo>
                  <a:lnTo>
                    <a:pt x="83820" y="49517"/>
                  </a:lnTo>
                  <a:cubicBezTo>
                    <a:pt x="85090" y="49517"/>
                    <a:pt x="83820" y="52070"/>
                    <a:pt x="85090" y="52070"/>
                  </a:cubicBezTo>
                  <a:lnTo>
                    <a:pt x="87630" y="52070"/>
                  </a:lnTo>
                  <a:cubicBezTo>
                    <a:pt x="87630" y="53327"/>
                    <a:pt x="86360" y="54610"/>
                    <a:pt x="87630" y="54610"/>
                  </a:cubicBezTo>
                  <a:lnTo>
                    <a:pt x="90170" y="54610"/>
                  </a:lnTo>
                  <a:cubicBezTo>
                    <a:pt x="90170" y="55867"/>
                    <a:pt x="90170" y="57150"/>
                    <a:pt x="91440" y="58420"/>
                  </a:cubicBezTo>
                  <a:lnTo>
                    <a:pt x="93980" y="58420"/>
                  </a:lnTo>
                  <a:cubicBezTo>
                    <a:pt x="93980" y="59677"/>
                    <a:pt x="92710" y="60960"/>
                    <a:pt x="93980" y="60960"/>
                  </a:cubicBezTo>
                  <a:lnTo>
                    <a:pt x="96520" y="60960"/>
                  </a:lnTo>
                  <a:cubicBezTo>
                    <a:pt x="95250" y="63500"/>
                    <a:pt x="97790" y="64770"/>
                    <a:pt x="100330" y="64770"/>
                  </a:cubicBezTo>
                  <a:lnTo>
                    <a:pt x="102870" y="64770"/>
                  </a:lnTo>
                  <a:cubicBezTo>
                    <a:pt x="102870" y="66027"/>
                    <a:pt x="101600" y="68567"/>
                    <a:pt x="102870" y="69850"/>
                  </a:cubicBezTo>
                  <a:lnTo>
                    <a:pt x="105410" y="69850"/>
                  </a:lnTo>
                  <a:cubicBezTo>
                    <a:pt x="105410" y="71120"/>
                    <a:pt x="105410" y="72377"/>
                    <a:pt x="106680" y="73660"/>
                  </a:cubicBezTo>
                  <a:lnTo>
                    <a:pt x="109220" y="73660"/>
                  </a:lnTo>
                  <a:cubicBezTo>
                    <a:pt x="109220" y="74917"/>
                    <a:pt x="107950" y="76200"/>
                    <a:pt x="109220" y="76200"/>
                  </a:cubicBezTo>
                  <a:lnTo>
                    <a:pt x="111760" y="76200"/>
                  </a:lnTo>
                  <a:cubicBezTo>
                    <a:pt x="110490" y="78727"/>
                    <a:pt x="113030" y="80010"/>
                    <a:pt x="115570" y="80010"/>
                  </a:cubicBezTo>
                  <a:lnTo>
                    <a:pt x="118110" y="80010"/>
                  </a:lnTo>
                  <a:cubicBezTo>
                    <a:pt x="118110" y="80010"/>
                    <a:pt x="116840" y="82550"/>
                    <a:pt x="118110" y="82550"/>
                  </a:cubicBezTo>
                  <a:lnTo>
                    <a:pt x="120650" y="82550"/>
                  </a:lnTo>
                  <a:cubicBezTo>
                    <a:pt x="120650" y="83820"/>
                    <a:pt x="120650" y="85077"/>
                    <a:pt x="121920" y="85077"/>
                  </a:cubicBezTo>
                  <a:lnTo>
                    <a:pt x="124460" y="85077"/>
                  </a:lnTo>
                  <a:cubicBezTo>
                    <a:pt x="124460" y="86360"/>
                    <a:pt x="123190" y="87617"/>
                    <a:pt x="124460" y="88900"/>
                  </a:cubicBezTo>
                  <a:lnTo>
                    <a:pt x="127000" y="88900"/>
                  </a:lnTo>
                  <a:cubicBezTo>
                    <a:pt x="127000" y="90170"/>
                    <a:pt x="127000" y="91427"/>
                    <a:pt x="128270" y="91427"/>
                  </a:cubicBezTo>
                  <a:lnTo>
                    <a:pt x="129540" y="91427"/>
                  </a:lnTo>
                  <a:cubicBezTo>
                    <a:pt x="130810" y="92710"/>
                    <a:pt x="129540" y="93967"/>
                    <a:pt x="130810" y="95250"/>
                  </a:cubicBezTo>
                  <a:lnTo>
                    <a:pt x="133350" y="95250"/>
                  </a:lnTo>
                  <a:cubicBezTo>
                    <a:pt x="132080" y="97777"/>
                    <a:pt x="134620" y="97777"/>
                    <a:pt x="137160" y="97777"/>
                  </a:cubicBezTo>
                  <a:lnTo>
                    <a:pt x="139700" y="97777"/>
                  </a:lnTo>
                  <a:cubicBezTo>
                    <a:pt x="139700" y="100317"/>
                    <a:pt x="138430" y="105410"/>
                    <a:pt x="143510" y="104127"/>
                  </a:cubicBezTo>
                  <a:lnTo>
                    <a:pt x="144780" y="104127"/>
                  </a:lnTo>
                  <a:cubicBezTo>
                    <a:pt x="146050" y="105410"/>
                    <a:pt x="144780" y="106667"/>
                    <a:pt x="146050" y="106667"/>
                  </a:cubicBezTo>
                  <a:lnTo>
                    <a:pt x="148590" y="106667"/>
                  </a:lnTo>
                  <a:cubicBezTo>
                    <a:pt x="148590" y="107950"/>
                    <a:pt x="147320" y="109220"/>
                    <a:pt x="148590" y="110477"/>
                  </a:cubicBezTo>
                  <a:lnTo>
                    <a:pt x="151130" y="110477"/>
                  </a:lnTo>
                  <a:cubicBezTo>
                    <a:pt x="149860" y="113017"/>
                    <a:pt x="153670" y="113017"/>
                    <a:pt x="154940" y="113017"/>
                  </a:cubicBezTo>
                  <a:lnTo>
                    <a:pt x="157480" y="113017"/>
                  </a:lnTo>
                  <a:cubicBezTo>
                    <a:pt x="157480" y="114300"/>
                    <a:pt x="157480" y="115570"/>
                    <a:pt x="158750" y="115570"/>
                  </a:cubicBezTo>
                  <a:lnTo>
                    <a:pt x="160020" y="115570"/>
                  </a:lnTo>
                  <a:cubicBezTo>
                    <a:pt x="158750" y="119367"/>
                    <a:pt x="162560" y="119367"/>
                    <a:pt x="163830" y="119367"/>
                  </a:cubicBezTo>
                  <a:lnTo>
                    <a:pt x="166370" y="119367"/>
                  </a:lnTo>
                  <a:cubicBezTo>
                    <a:pt x="166370" y="120650"/>
                    <a:pt x="166370" y="121920"/>
                    <a:pt x="167640" y="121920"/>
                  </a:cubicBezTo>
                  <a:lnTo>
                    <a:pt x="170180" y="121920"/>
                  </a:lnTo>
                  <a:cubicBezTo>
                    <a:pt x="170180" y="123177"/>
                    <a:pt x="168910" y="124460"/>
                    <a:pt x="170180" y="125717"/>
                  </a:cubicBezTo>
                  <a:lnTo>
                    <a:pt x="172720" y="125717"/>
                  </a:lnTo>
                  <a:cubicBezTo>
                    <a:pt x="172720" y="125717"/>
                    <a:pt x="172720" y="128270"/>
                    <a:pt x="173990" y="128270"/>
                  </a:cubicBezTo>
                  <a:lnTo>
                    <a:pt x="175260" y="128270"/>
                  </a:lnTo>
                  <a:cubicBezTo>
                    <a:pt x="176530" y="129527"/>
                    <a:pt x="175260" y="130810"/>
                    <a:pt x="176530" y="130810"/>
                  </a:cubicBezTo>
                  <a:lnTo>
                    <a:pt x="179070" y="130810"/>
                  </a:lnTo>
                  <a:cubicBezTo>
                    <a:pt x="177800" y="134620"/>
                    <a:pt x="180340" y="134620"/>
                    <a:pt x="182880" y="134620"/>
                  </a:cubicBezTo>
                  <a:lnTo>
                    <a:pt x="185420" y="134620"/>
                  </a:lnTo>
                  <a:cubicBezTo>
                    <a:pt x="185420" y="136030"/>
                    <a:pt x="185026" y="138239"/>
                    <a:pt x="185560" y="139700"/>
                  </a:cubicBezTo>
                  <a:lnTo>
                    <a:pt x="111646" y="139700"/>
                  </a:lnTo>
                  <a:cubicBezTo>
                    <a:pt x="111227" y="138989"/>
                    <a:pt x="110515" y="138824"/>
                    <a:pt x="109220" y="139700"/>
                  </a:cubicBezTo>
                  <a:lnTo>
                    <a:pt x="106680" y="139700"/>
                  </a:lnTo>
                  <a:cubicBezTo>
                    <a:pt x="106680" y="138417"/>
                    <a:pt x="106680" y="137160"/>
                    <a:pt x="105410" y="137160"/>
                  </a:cubicBezTo>
                  <a:lnTo>
                    <a:pt x="102870" y="137160"/>
                  </a:lnTo>
                  <a:cubicBezTo>
                    <a:pt x="104140" y="133350"/>
                    <a:pt x="101600" y="133350"/>
                    <a:pt x="99060" y="133350"/>
                  </a:cubicBezTo>
                  <a:lnTo>
                    <a:pt x="97790" y="133350"/>
                  </a:lnTo>
                  <a:cubicBezTo>
                    <a:pt x="96520" y="132067"/>
                    <a:pt x="97790" y="130810"/>
                    <a:pt x="96520" y="130810"/>
                  </a:cubicBezTo>
                  <a:lnTo>
                    <a:pt x="93980" y="130810"/>
                  </a:lnTo>
                  <a:cubicBezTo>
                    <a:pt x="93980" y="128270"/>
                    <a:pt x="95250" y="121920"/>
                    <a:pt x="90170" y="124460"/>
                  </a:cubicBezTo>
                  <a:lnTo>
                    <a:pt x="87630" y="124460"/>
                  </a:lnTo>
                  <a:cubicBezTo>
                    <a:pt x="87630" y="123177"/>
                    <a:pt x="88900" y="121920"/>
                    <a:pt x="87630" y="121920"/>
                  </a:cubicBezTo>
                  <a:lnTo>
                    <a:pt x="85090" y="121920"/>
                  </a:lnTo>
                  <a:cubicBezTo>
                    <a:pt x="85090" y="120650"/>
                    <a:pt x="85090" y="119367"/>
                    <a:pt x="83820" y="118110"/>
                  </a:cubicBezTo>
                  <a:lnTo>
                    <a:pt x="82550" y="118110"/>
                  </a:lnTo>
                  <a:cubicBezTo>
                    <a:pt x="83820" y="115570"/>
                    <a:pt x="80010" y="115570"/>
                    <a:pt x="78740" y="115570"/>
                  </a:cubicBezTo>
                  <a:lnTo>
                    <a:pt x="76200" y="115570"/>
                  </a:lnTo>
                  <a:cubicBezTo>
                    <a:pt x="76200" y="114300"/>
                    <a:pt x="76200" y="113017"/>
                    <a:pt x="74930" y="111760"/>
                  </a:cubicBezTo>
                  <a:lnTo>
                    <a:pt x="72390" y="111760"/>
                  </a:lnTo>
                  <a:cubicBezTo>
                    <a:pt x="73660" y="109220"/>
                    <a:pt x="71120" y="109220"/>
                    <a:pt x="68580" y="109220"/>
                  </a:cubicBezTo>
                  <a:lnTo>
                    <a:pt x="67310" y="109220"/>
                  </a:lnTo>
                  <a:cubicBezTo>
                    <a:pt x="66040" y="107950"/>
                    <a:pt x="67310" y="106667"/>
                    <a:pt x="66040" y="106667"/>
                  </a:cubicBezTo>
                  <a:lnTo>
                    <a:pt x="63500" y="106667"/>
                  </a:lnTo>
                  <a:cubicBezTo>
                    <a:pt x="64770" y="102870"/>
                    <a:pt x="62230" y="102870"/>
                    <a:pt x="59690" y="102870"/>
                  </a:cubicBezTo>
                  <a:lnTo>
                    <a:pt x="57150" y="102870"/>
                  </a:lnTo>
                  <a:cubicBezTo>
                    <a:pt x="57150" y="101600"/>
                    <a:pt x="58420" y="100317"/>
                    <a:pt x="57150" y="100317"/>
                  </a:cubicBezTo>
                  <a:lnTo>
                    <a:pt x="54610" y="100317"/>
                  </a:lnTo>
                  <a:cubicBezTo>
                    <a:pt x="55880" y="97777"/>
                    <a:pt x="52070" y="96520"/>
                    <a:pt x="50800" y="96520"/>
                  </a:cubicBezTo>
                  <a:lnTo>
                    <a:pt x="48260" y="96520"/>
                  </a:lnTo>
                  <a:cubicBezTo>
                    <a:pt x="48260" y="93967"/>
                    <a:pt x="49530" y="88900"/>
                    <a:pt x="44450" y="91427"/>
                  </a:cubicBezTo>
                  <a:lnTo>
                    <a:pt x="41910" y="91427"/>
                  </a:lnTo>
                  <a:cubicBezTo>
                    <a:pt x="41910" y="90170"/>
                    <a:pt x="43180" y="88900"/>
                    <a:pt x="41910" y="87617"/>
                  </a:cubicBezTo>
                  <a:lnTo>
                    <a:pt x="39370" y="87617"/>
                  </a:lnTo>
                  <a:cubicBezTo>
                    <a:pt x="40640" y="85077"/>
                    <a:pt x="36830" y="85077"/>
                    <a:pt x="35560" y="85077"/>
                  </a:cubicBezTo>
                  <a:lnTo>
                    <a:pt x="33020" y="85077"/>
                  </a:lnTo>
                  <a:cubicBezTo>
                    <a:pt x="33020" y="83820"/>
                    <a:pt x="34290" y="82550"/>
                    <a:pt x="33020" y="81267"/>
                  </a:cubicBezTo>
                  <a:lnTo>
                    <a:pt x="30480" y="81267"/>
                  </a:lnTo>
                  <a:cubicBezTo>
                    <a:pt x="30480" y="81267"/>
                    <a:pt x="30480" y="78727"/>
                    <a:pt x="29210" y="78727"/>
                  </a:cubicBezTo>
                  <a:lnTo>
                    <a:pt x="26670" y="78727"/>
                  </a:lnTo>
                  <a:cubicBezTo>
                    <a:pt x="27940" y="76200"/>
                    <a:pt x="25400" y="74917"/>
                    <a:pt x="22860" y="76200"/>
                  </a:cubicBezTo>
                  <a:lnTo>
                    <a:pt x="21590" y="76200"/>
                  </a:lnTo>
                  <a:cubicBezTo>
                    <a:pt x="20320" y="74917"/>
                    <a:pt x="21590" y="73660"/>
                    <a:pt x="20320" y="72377"/>
                  </a:cubicBezTo>
                  <a:lnTo>
                    <a:pt x="17780" y="72377"/>
                  </a:lnTo>
                  <a:cubicBezTo>
                    <a:pt x="19050" y="69850"/>
                    <a:pt x="16510" y="69850"/>
                    <a:pt x="13970" y="69850"/>
                  </a:cubicBezTo>
                  <a:lnTo>
                    <a:pt x="11430" y="69850"/>
                  </a:lnTo>
                  <a:cubicBezTo>
                    <a:pt x="11430" y="67310"/>
                    <a:pt x="12700" y="60960"/>
                    <a:pt x="7620" y="63500"/>
                  </a:cubicBezTo>
                  <a:lnTo>
                    <a:pt x="6350" y="63500"/>
                  </a:lnTo>
                  <a:cubicBezTo>
                    <a:pt x="5080" y="62217"/>
                    <a:pt x="6350" y="60960"/>
                    <a:pt x="5080" y="60960"/>
                  </a:cubicBezTo>
                  <a:lnTo>
                    <a:pt x="2540" y="60960"/>
                  </a:lnTo>
                  <a:lnTo>
                    <a:pt x="2540" y="54610"/>
                  </a:lnTo>
                  <a:cubicBezTo>
                    <a:pt x="3810" y="54610"/>
                    <a:pt x="5080" y="55867"/>
                    <a:pt x="6350" y="54610"/>
                  </a:cubicBezTo>
                  <a:lnTo>
                    <a:pt x="6350" y="52070"/>
                  </a:lnTo>
                  <a:cubicBezTo>
                    <a:pt x="11430" y="50800"/>
                    <a:pt x="20320" y="54610"/>
                    <a:pt x="21590" y="49517"/>
                  </a:cubicBezTo>
                  <a:cubicBezTo>
                    <a:pt x="22860" y="48260"/>
                    <a:pt x="25400" y="49517"/>
                    <a:pt x="26670" y="48260"/>
                  </a:cubicBezTo>
                  <a:lnTo>
                    <a:pt x="26670" y="45720"/>
                  </a:lnTo>
                  <a:cubicBezTo>
                    <a:pt x="27940" y="45720"/>
                    <a:pt x="29210" y="46977"/>
                    <a:pt x="30480" y="45720"/>
                  </a:cubicBezTo>
                  <a:lnTo>
                    <a:pt x="30480" y="43167"/>
                  </a:lnTo>
                  <a:lnTo>
                    <a:pt x="33020" y="43167"/>
                  </a:lnTo>
                  <a:lnTo>
                    <a:pt x="33020" y="33020"/>
                  </a:lnTo>
                  <a:lnTo>
                    <a:pt x="30480" y="33020"/>
                  </a:lnTo>
                  <a:cubicBezTo>
                    <a:pt x="31750" y="30467"/>
                    <a:pt x="27940" y="29210"/>
                    <a:pt x="26670" y="30467"/>
                  </a:cubicBezTo>
                  <a:lnTo>
                    <a:pt x="24130" y="30467"/>
                  </a:lnTo>
                  <a:cubicBezTo>
                    <a:pt x="24130" y="29210"/>
                    <a:pt x="24130" y="27927"/>
                    <a:pt x="22860" y="26670"/>
                  </a:cubicBezTo>
                  <a:lnTo>
                    <a:pt x="21590" y="26670"/>
                  </a:lnTo>
                  <a:cubicBezTo>
                    <a:pt x="20320" y="25400"/>
                    <a:pt x="21590" y="24117"/>
                    <a:pt x="20320" y="24117"/>
                  </a:cubicBezTo>
                  <a:lnTo>
                    <a:pt x="17780" y="24117"/>
                  </a:lnTo>
                  <a:cubicBezTo>
                    <a:pt x="19050" y="21577"/>
                    <a:pt x="16510" y="20320"/>
                    <a:pt x="13970" y="20320"/>
                  </a:cubicBezTo>
                  <a:lnTo>
                    <a:pt x="11430" y="20320"/>
                  </a:lnTo>
                  <a:cubicBezTo>
                    <a:pt x="11430" y="20320"/>
                    <a:pt x="12700" y="17767"/>
                    <a:pt x="11430" y="17767"/>
                  </a:cubicBezTo>
                  <a:lnTo>
                    <a:pt x="8890" y="17767"/>
                  </a:lnTo>
                  <a:cubicBezTo>
                    <a:pt x="8890" y="16510"/>
                    <a:pt x="8890" y="15227"/>
                    <a:pt x="7620" y="15227"/>
                  </a:cubicBezTo>
                  <a:lnTo>
                    <a:pt x="6350" y="15227"/>
                  </a:lnTo>
                  <a:cubicBezTo>
                    <a:pt x="5080" y="13970"/>
                    <a:pt x="6350" y="12700"/>
                    <a:pt x="5080" y="11417"/>
                  </a:cubicBezTo>
                  <a:lnTo>
                    <a:pt x="2540" y="11417"/>
                  </a:lnTo>
                  <a:cubicBezTo>
                    <a:pt x="2540" y="10160"/>
                    <a:pt x="3810" y="7620"/>
                    <a:pt x="2540" y="5067"/>
                  </a:cubicBezTo>
                  <a:lnTo>
                    <a:pt x="0" y="5067"/>
                  </a:lnTo>
                  <a:lnTo>
                    <a:pt x="0" y="3810"/>
                  </a:lnTo>
                  <a:cubicBezTo>
                    <a:pt x="1270" y="2527"/>
                    <a:pt x="2540" y="3810"/>
                    <a:pt x="2540" y="2527"/>
                  </a:cubicBezTo>
                  <a:lnTo>
                    <a:pt x="25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0" name="Shape 90"/>
            <p:cNvSpPr/>
            <p:nvPr/>
          </p:nvSpPr>
          <p:spPr>
            <a:xfrm>
              <a:off x="414025" y="1832379"/>
              <a:ext cx="267970" cy="170180"/>
            </a:xfrm>
            <a:custGeom>
              <a:avLst/>
              <a:gdLst/>
              <a:ahLst/>
              <a:cxnLst/>
              <a:rect l="0" t="0" r="0" b="0"/>
              <a:pathLst>
                <a:path w="267970" h="170180">
                  <a:moveTo>
                    <a:pt x="2540" y="0"/>
                  </a:moveTo>
                  <a:lnTo>
                    <a:pt x="13970" y="0"/>
                  </a:lnTo>
                  <a:cubicBezTo>
                    <a:pt x="12700" y="2540"/>
                    <a:pt x="16510" y="3797"/>
                    <a:pt x="17780" y="3797"/>
                  </a:cubicBezTo>
                  <a:lnTo>
                    <a:pt x="20320" y="3797"/>
                  </a:lnTo>
                  <a:lnTo>
                    <a:pt x="20320" y="5080"/>
                  </a:lnTo>
                  <a:lnTo>
                    <a:pt x="35560" y="6350"/>
                  </a:lnTo>
                  <a:cubicBezTo>
                    <a:pt x="34290" y="8890"/>
                    <a:pt x="38100" y="10147"/>
                    <a:pt x="39370" y="8890"/>
                  </a:cubicBezTo>
                  <a:lnTo>
                    <a:pt x="41910" y="8890"/>
                  </a:lnTo>
                  <a:cubicBezTo>
                    <a:pt x="41910" y="10147"/>
                    <a:pt x="41910" y="11430"/>
                    <a:pt x="43180" y="12700"/>
                  </a:cubicBezTo>
                  <a:lnTo>
                    <a:pt x="44450" y="12700"/>
                  </a:lnTo>
                  <a:cubicBezTo>
                    <a:pt x="45720" y="13957"/>
                    <a:pt x="44450" y="15240"/>
                    <a:pt x="45720" y="15240"/>
                  </a:cubicBezTo>
                  <a:lnTo>
                    <a:pt x="48260" y="15240"/>
                  </a:lnTo>
                  <a:cubicBezTo>
                    <a:pt x="48260" y="16497"/>
                    <a:pt x="46990" y="17780"/>
                    <a:pt x="48260" y="19050"/>
                  </a:cubicBezTo>
                  <a:lnTo>
                    <a:pt x="50800" y="19050"/>
                  </a:lnTo>
                  <a:cubicBezTo>
                    <a:pt x="50800" y="19050"/>
                    <a:pt x="50800" y="21590"/>
                    <a:pt x="52070" y="21590"/>
                  </a:cubicBezTo>
                  <a:lnTo>
                    <a:pt x="54610" y="21590"/>
                  </a:lnTo>
                  <a:cubicBezTo>
                    <a:pt x="54610" y="22847"/>
                    <a:pt x="53340" y="24130"/>
                    <a:pt x="54610" y="24130"/>
                  </a:cubicBezTo>
                  <a:lnTo>
                    <a:pt x="57150" y="24130"/>
                  </a:lnTo>
                  <a:cubicBezTo>
                    <a:pt x="58420" y="29197"/>
                    <a:pt x="53340" y="38100"/>
                    <a:pt x="60960" y="36830"/>
                  </a:cubicBezTo>
                  <a:lnTo>
                    <a:pt x="63500" y="36830"/>
                  </a:lnTo>
                  <a:lnTo>
                    <a:pt x="63500" y="39357"/>
                  </a:lnTo>
                  <a:cubicBezTo>
                    <a:pt x="69850" y="40640"/>
                    <a:pt x="77470" y="39357"/>
                    <a:pt x="85090" y="39357"/>
                  </a:cubicBezTo>
                  <a:lnTo>
                    <a:pt x="85090" y="41897"/>
                  </a:lnTo>
                  <a:cubicBezTo>
                    <a:pt x="92710" y="43180"/>
                    <a:pt x="101600" y="43180"/>
                    <a:pt x="109220" y="41897"/>
                  </a:cubicBezTo>
                  <a:lnTo>
                    <a:pt x="109220" y="39357"/>
                  </a:lnTo>
                  <a:lnTo>
                    <a:pt x="111760" y="39357"/>
                  </a:lnTo>
                  <a:lnTo>
                    <a:pt x="113030" y="21590"/>
                  </a:lnTo>
                  <a:cubicBezTo>
                    <a:pt x="114300" y="21590"/>
                    <a:pt x="116840" y="21590"/>
                    <a:pt x="119380" y="20307"/>
                  </a:cubicBezTo>
                  <a:lnTo>
                    <a:pt x="119380" y="19050"/>
                  </a:lnTo>
                  <a:cubicBezTo>
                    <a:pt x="119380" y="17780"/>
                    <a:pt x="121920" y="19050"/>
                    <a:pt x="121920" y="17780"/>
                  </a:cubicBezTo>
                  <a:lnTo>
                    <a:pt x="121920" y="15240"/>
                  </a:lnTo>
                  <a:lnTo>
                    <a:pt x="130810" y="15240"/>
                  </a:lnTo>
                  <a:cubicBezTo>
                    <a:pt x="130810" y="16497"/>
                    <a:pt x="129540" y="17780"/>
                    <a:pt x="130810" y="19050"/>
                  </a:cubicBezTo>
                  <a:lnTo>
                    <a:pt x="133350" y="19050"/>
                  </a:lnTo>
                  <a:cubicBezTo>
                    <a:pt x="133350" y="19050"/>
                    <a:pt x="133350" y="21590"/>
                    <a:pt x="134620" y="21590"/>
                  </a:cubicBezTo>
                  <a:lnTo>
                    <a:pt x="135890" y="21590"/>
                  </a:lnTo>
                  <a:cubicBezTo>
                    <a:pt x="137160" y="24130"/>
                    <a:pt x="135890" y="26657"/>
                    <a:pt x="137160" y="27940"/>
                  </a:cubicBezTo>
                  <a:lnTo>
                    <a:pt x="139700" y="27940"/>
                  </a:lnTo>
                  <a:cubicBezTo>
                    <a:pt x="139700" y="30480"/>
                    <a:pt x="138430" y="34290"/>
                    <a:pt x="139700" y="36830"/>
                  </a:cubicBezTo>
                  <a:lnTo>
                    <a:pt x="142240" y="36830"/>
                  </a:lnTo>
                  <a:cubicBezTo>
                    <a:pt x="142240" y="38100"/>
                    <a:pt x="142240" y="39357"/>
                    <a:pt x="143510" y="39357"/>
                  </a:cubicBezTo>
                  <a:lnTo>
                    <a:pt x="146050" y="39357"/>
                  </a:lnTo>
                  <a:cubicBezTo>
                    <a:pt x="146050" y="40640"/>
                    <a:pt x="144780" y="41897"/>
                    <a:pt x="146050" y="43180"/>
                  </a:cubicBezTo>
                  <a:lnTo>
                    <a:pt x="148590" y="43180"/>
                  </a:lnTo>
                  <a:cubicBezTo>
                    <a:pt x="149860" y="45707"/>
                    <a:pt x="144780" y="54597"/>
                    <a:pt x="152400" y="52057"/>
                  </a:cubicBezTo>
                  <a:lnTo>
                    <a:pt x="154940" y="52057"/>
                  </a:lnTo>
                  <a:cubicBezTo>
                    <a:pt x="154940" y="54597"/>
                    <a:pt x="153670" y="57150"/>
                    <a:pt x="154940" y="58407"/>
                  </a:cubicBezTo>
                  <a:lnTo>
                    <a:pt x="157480" y="58407"/>
                  </a:lnTo>
                  <a:cubicBezTo>
                    <a:pt x="157480" y="59690"/>
                    <a:pt x="157480" y="62230"/>
                    <a:pt x="158750" y="64757"/>
                  </a:cubicBezTo>
                  <a:lnTo>
                    <a:pt x="161290" y="64757"/>
                  </a:lnTo>
                  <a:cubicBezTo>
                    <a:pt x="161290" y="64757"/>
                    <a:pt x="160020" y="67297"/>
                    <a:pt x="161290" y="67297"/>
                  </a:cubicBezTo>
                  <a:lnTo>
                    <a:pt x="163830" y="67297"/>
                  </a:lnTo>
                  <a:cubicBezTo>
                    <a:pt x="163830" y="69850"/>
                    <a:pt x="163830" y="72390"/>
                    <a:pt x="165100" y="73647"/>
                  </a:cubicBezTo>
                  <a:lnTo>
                    <a:pt x="166370" y="73647"/>
                  </a:lnTo>
                  <a:cubicBezTo>
                    <a:pt x="167640" y="74930"/>
                    <a:pt x="166370" y="76200"/>
                    <a:pt x="167640" y="76200"/>
                  </a:cubicBezTo>
                  <a:lnTo>
                    <a:pt x="170180" y="76200"/>
                  </a:lnTo>
                  <a:cubicBezTo>
                    <a:pt x="170180" y="78740"/>
                    <a:pt x="168910" y="81280"/>
                    <a:pt x="170180" y="82550"/>
                  </a:cubicBezTo>
                  <a:lnTo>
                    <a:pt x="172720" y="82550"/>
                  </a:lnTo>
                  <a:cubicBezTo>
                    <a:pt x="172720" y="83807"/>
                    <a:pt x="172720" y="85090"/>
                    <a:pt x="173990" y="85090"/>
                  </a:cubicBezTo>
                  <a:lnTo>
                    <a:pt x="176530" y="85090"/>
                  </a:lnTo>
                  <a:cubicBezTo>
                    <a:pt x="177800" y="88900"/>
                    <a:pt x="172720" y="96507"/>
                    <a:pt x="180340" y="95250"/>
                  </a:cubicBezTo>
                  <a:lnTo>
                    <a:pt x="181610" y="95250"/>
                  </a:lnTo>
                  <a:cubicBezTo>
                    <a:pt x="182880" y="95250"/>
                    <a:pt x="181610" y="97790"/>
                    <a:pt x="182880" y="97790"/>
                  </a:cubicBezTo>
                  <a:lnTo>
                    <a:pt x="185420" y="97790"/>
                  </a:lnTo>
                  <a:cubicBezTo>
                    <a:pt x="185420" y="100330"/>
                    <a:pt x="184150" y="102857"/>
                    <a:pt x="185420" y="104140"/>
                  </a:cubicBezTo>
                  <a:lnTo>
                    <a:pt x="187960" y="104140"/>
                  </a:lnTo>
                  <a:cubicBezTo>
                    <a:pt x="187960" y="105397"/>
                    <a:pt x="187960" y="106680"/>
                    <a:pt x="189230" y="106680"/>
                  </a:cubicBezTo>
                  <a:lnTo>
                    <a:pt x="191770" y="106680"/>
                  </a:lnTo>
                  <a:cubicBezTo>
                    <a:pt x="191770" y="107950"/>
                    <a:pt x="190500" y="109207"/>
                    <a:pt x="191770" y="110490"/>
                  </a:cubicBezTo>
                  <a:lnTo>
                    <a:pt x="194310" y="110490"/>
                  </a:lnTo>
                  <a:cubicBezTo>
                    <a:pt x="193040" y="113030"/>
                    <a:pt x="195580" y="113030"/>
                    <a:pt x="198120" y="113030"/>
                  </a:cubicBezTo>
                  <a:lnTo>
                    <a:pt x="200660" y="113030"/>
                  </a:lnTo>
                  <a:cubicBezTo>
                    <a:pt x="200660" y="114300"/>
                    <a:pt x="199390" y="115557"/>
                    <a:pt x="200660" y="115557"/>
                  </a:cubicBezTo>
                  <a:lnTo>
                    <a:pt x="203200" y="115557"/>
                  </a:lnTo>
                  <a:cubicBezTo>
                    <a:pt x="204470" y="109207"/>
                    <a:pt x="204470" y="101600"/>
                    <a:pt x="204470" y="95250"/>
                  </a:cubicBezTo>
                  <a:cubicBezTo>
                    <a:pt x="205740" y="93980"/>
                    <a:pt x="207010" y="95250"/>
                    <a:pt x="207010" y="93980"/>
                  </a:cubicBezTo>
                  <a:lnTo>
                    <a:pt x="207010" y="91440"/>
                  </a:lnTo>
                  <a:lnTo>
                    <a:pt x="215900" y="91440"/>
                  </a:lnTo>
                  <a:cubicBezTo>
                    <a:pt x="214630" y="93980"/>
                    <a:pt x="217170" y="95250"/>
                    <a:pt x="219710" y="95250"/>
                  </a:cubicBezTo>
                  <a:lnTo>
                    <a:pt x="222250" y="95250"/>
                  </a:lnTo>
                  <a:cubicBezTo>
                    <a:pt x="222250" y="95250"/>
                    <a:pt x="220980" y="97790"/>
                    <a:pt x="222250" y="97790"/>
                  </a:cubicBezTo>
                  <a:lnTo>
                    <a:pt x="224790" y="97790"/>
                  </a:lnTo>
                  <a:cubicBezTo>
                    <a:pt x="223520" y="100330"/>
                    <a:pt x="226060" y="101600"/>
                    <a:pt x="228600" y="100330"/>
                  </a:cubicBezTo>
                  <a:lnTo>
                    <a:pt x="231140" y="100330"/>
                  </a:lnTo>
                  <a:cubicBezTo>
                    <a:pt x="231140" y="104140"/>
                    <a:pt x="229870" y="107950"/>
                    <a:pt x="231140" y="110490"/>
                  </a:cubicBezTo>
                  <a:lnTo>
                    <a:pt x="233680" y="110490"/>
                  </a:lnTo>
                  <a:cubicBezTo>
                    <a:pt x="233680" y="110490"/>
                    <a:pt x="233680" y="113030"/>
                    <a:pt x="234950" y="113030"/>
                  </a:cubicBezTo>
                  <a:lnTo>
                    <a:pt x="237490" y="113030"/>
                  </a:lnTo>
                  <a:cubicBezTo>
                    <a:pt x="237490" y="114300"/>
                    <a:pt x="236220" y="115557"/>
                    <a:pt x="237490" y="115557"/>
                  </a:cubicBezTo>
                  <a:lnTo>
                    <a:pt x="240030" y="115557"/>
                  </a:lnTo>
                  <a:cubicBezTo>
                    <a:pt x="240030" y="118097"/>
                    <a:pt x="240030" y="120650"/>
                    <a:pt x="241300" y="121907"/>
                  </a:cubicBezTo>
                  <a:lnTo>
                    <a:pt x="242570" y="121907"/>
                  </a:lnTo>
                  <a:cubicBezTo>
                    <a:pt x="243840" y="123190"/>
                    <a:pt x="242570" y="124447"/>
                    <a:pt x="243840" y="125730"/>
                  </a:cubicBezTo>
                  <a:lnTo>
                    <a:pt x="246380" y="125730"/>
                  </a:lnTo>
                  <a:cubicBezTo>
                    <a:pt x="246380" y="125730"/>
                    <a:pt x="245110" y="128257"/>
                    <a:pt x="246380" y="128257"/>
                  </a:cubicBezTo>
                  <a:lnTo>
                    <a:pt x="248920" y="128257"/>
                  </a:lnTo>
                  <a:cubicBezTo>
                    <a:pt x="248920" y="130797"/>
                    <a:pt x="248920" y="134607"/>
                    <a:pt x="250190" y="137147"/>
                  </a:cubicBezTo>
                  <a:lnTo>
                    <a:pt x="252730" y="137147"/>
                  </a:lnTo>
                  <a:cubicBezTo>
                    <a:pt x="252730" y="138430"/>
                    <a:pt x="251460" y="139700"/>
                    <a:pt x="252730" y="140957"/>
                  </a:cubicBezTo>
                  <a:lnTo>
                    <a:pt x="255270" y="140957"/>
                  </a:lnTo>
                  <a:cubicBezTo>
                    <a:pt x="255270" y="142240"/>
                    <a:pt x="255270" y="144780"/>
                    <a:pt x="256540" y="146050"/>
                  </a:cubicBezTo>
                  <a:lnTo>
                    <a:pt x="257810" y="146050"/>
                  </a:lnTo>
                  <a:cubicBezTo>
                    <a:pt x="259080" y="149847"/>
                    <a:pt x="257810" y="153657"/>
                    <a:pt x="259080" y="156197"/>
                  </a:cubicBezTo>
                  <a:lnTo>
                    <a:pt x="261620" y="156197"/>
                  </a:lnTo>
                  <a:cubicBezTo>
                    <a:pt x="261620" y="156197"/>
                    <a:pt x="260350" y="158750"/>
                    <a:pt x="261620" y="158750"/>
                  </a:cubicBezTo>
                  <a:lnTo>
                    <a:pt x="264160" y="158750"/>
                  </a:lnTo>
                  <a:cubicBezTo>
                    <a:pt x="264160" y="160007"/>
                    <a:pt x="264160" y="161290"/>
                    <a:pt x="265430" y="161290"/>
                  </a:cubicBezTo>
                  <a:lnTo>
                    <a:pt x="267970" y="161290"/>
                  </a:lnTo>
                  <a:cubicBezTo>
                    <a:pt x="267970" y="164503"/>
                    <a:pt x="267068" y="167729"/>
                    <a:pt x="267551" y="170180"/>
                  </a:cubicBezTo>
                  <a:lnTo>
                    <a:pt x="157480" y="170180"/>
                  </a:lnTo>
                  <a:lnTo>
                    <a:pt x="154940" y="170180"/>
                  </a:lnTo>
                  <a:cubicBezTo>
                    <a:pt x="156210" y="167640"/>
                    <a:pt x="153670" y="166357"/>
                    <a:pt x="151130" y="167640"/>
                  </a:cubicBezTo>
                  <a:lnTo>
                    <a:pt x="149860" y="167640"/>
                  </a:lnTo>
                  <a:cubicBezTo>
                    <a:pt x="148590" y="166357"/>
                    <a:pt x="149860" y="165100"/>
                    <a:pt x="148590" y="163830"/>
                  </a:cubicBezTo>
                  <a:lnTo>
                    <a:pt x="146050" y="163830"/>
                  </a:lnTo>
                  <a:cubicBezTo>
                    <a:pt x="146050" y="162547"/>
                    <a:pt x="147320" y="161290"/>
                    <a:pt x="146050" y="161290"/>
                  </a:cubicBezTo>
                  <a:lnTo>
                    <a:pt x="143510" y="161290"/>
                  </a:lnTo>
                  <a:cubicBezTo>
                    <a:pt x="143510" y="160007"/>
                    <a:pt x="143510" y="158750"/>
                    <a:pt x="142240" y="157480"/>
                  </a:cubicBezTo>
                  <a:lnTo>
                    <a:pt x="139700" y="157480"/>
                  </a:lnTo>
                  <a:cubicBezTo>
                    <a:pt x="140970" y="154940"/>
                    <a:pt x="138430" y="154940"/>
                    <a:pt x="135890" y="154940"/>
                  </a:cubicBezTo>
                  <a:lnTo>
                    <a:pt x="134620" y="154940"/>
                  </a:lnTo>
                  <a:cubicBezTo>
                    <a:pt x="133350" y="153657"/>
                    <a:pt x="134620" y="152400"/>
                    <a:pt x="133350" y="152400"/>
                  </a:cubicBezTo>
                  <a:lnTo>
                    <a:pt x="130810" y="152400"/>
                  </a:lnTo>
                  <a:cubicBezTo>
                    <a:pt x="130810" y="151130"/>
                    <a:pt x="132080" y="149847"/>
                    <a:pt x="130810" y="148590"/>
                  </a:cubicBezTo>
                  <a:lnTo>
                    <a:pt x="128270" y="148590"/>
                  </a:lnTo>
                  <a:cubicBezTo>
                    <a:pt x="128270" y="147307"/>
                    <a:pt x="128270" y="146050"/>
                    <a:pt x="127000" y="146050"/>
                  </a:cubicBezTo>
                  <a:lnTo>
                    <a:pt x="124460" y="146050"/>
                  </a:lnTo>
                  <a:cubicBezTo>
                    <a:pt x="124460" y="144780"/>
                    <a:pt x="125730" y="143497"/>
                    <a:pt x="124460" y="142240"/>
                  </a:cubicBezTo>
                  <a:lnTo>
                    <a:pt x="121920" y="142240"/>
                  </a:lnTo>
                  <a:cubicBezTo>
                    <a:pt x="123190" y="139700"/>
                    <a:pt x="119380" y="139700"/>
                    <a:pt x="118110" y="139700"/>
                  </a:cubicBezTo>
                  <a:lnTo>
                    <a:pt x="115570" y="139700"/>
                  </a:lnTo>
                  <a:cubicBezTo>
                    <a:pt x="115570" y="138430"/>
                    <a:pt x="116840" y="137147"/>
                    <a:pt x="115570" y="137147"/>
                  </a:cubicBezTo>
                  <a:lnTo>
                    <a:pt x="113030" y="137147"/>
                  </a:lnTo>
                  <a:cubicBezTo>
                    <a:pt x="114300" y="133350"/>
                    <a:pt x="110490" y="133350"/>
                    <a:pt x="109220" y="133350"/>
                  </a:cubicBezTo>
                  <a:lnTo>
                    <a:pt x="106680" y="133350"/>
                  </a:lnTo>
                  <a:cubicBezTo>
                    <a:pt x="106680" y="132080"/>
                    <a:pt x="106680" y="130797"/>
                    <a:pt x="105410" y="130797"/>
                  </a:cubicBezTo>
                  <a:lnTo>
                    <a:pt x="104140" y="130797"/>
                  </a:lnTo>
                  <a:cubicBezTo>
                    <a:pt x="105410" y="128257"/>
                    <a:pt x="101600" y="127000"/>
                    <a:pt x="100330" y="127000"/>
                  </a:cubicBezTo>
                  <a:lnTo>
                    <a:pt x="97790" y="127000"/>
                  </a:lnTo>
                  <a:cubicBezTo>
                    <a:pt x="97790" y="127000"/>
                    <a:pt x="97790" y="124447"/>
                    <a:pt x="96520" y="124447"/>
                  </a:cubicBezTo>
                  <a:lnTo>
                    <a:pt x="93980" y="124447"/>
                  </a:lnTo>
                  <a:cubicBezTo>
                    <a:pt x="93980" y="121907"/>
                    <a:pt x="95250" y="116840"/>
                    <a:pt x="90170" y="118097"/>
                  </a:cubicBezTo>
                  <a:lnTo>
                    <a:pt x="88900" y="118097"/>
                  </a:lnTo>
                  <a:cubicBezTo>
                    <a:pt x="87630" y="116840"/>
                    <a:pt x="88900" y="115557"/>
                    <a:pt x="87630" y="115557"/>
                  </a:cubicBezTo>
                  <a:lnTo>
                    <a:pt x="85090" y="115557"/>
                  </a:lnTo>
                  <a:cubicBezTo>
                    <a:pt x="85090" y="114300"/>
                    <a:pt x="86360" y="113030"/>
                    <a:pt x="85090" y="111747"/>
                  </a:cubicBezTo>
                  <a:lnTo>
                    <a:pt x="82550" y="111747"/>
                  </a:lnTo>
                  <a:cubicBezTo>
                    <a:pt x="82550" y="111747"/>
                    <a:pt x="82550" y="109207"/>
                    <a:pt x="81280" y="109207"/>
                  </a:cubicBezTo>
                  <a:lnTo>
                    <a:pt x="78740" y="109207"/>
                  </a:lnTo>
                  <a:cubicBezTo>
                    <a:pt x="78740" y="107950"/>
                    <a:pt x="80010" y="106680"/>
                    <a:pt x="78740" y="106680"/>
                  </a:cubicBezTo>
                  <a:lnTo>
                    <a:pt x="76200" y="106680"/>
                  </a:lnTo>
                  <a:cubicBezTo>
                    <a:pt x="77470" y="102857"/>
                    <a:pt x="73660" y="102857"/>
                    <a:pt x="72390" y="102857"/>
                  </a:cubicBezTo>
                  <a:lnTo>
                    <a:pt x="69850" y="102857"/>
                  </a:lnTo>
                  <a:cubicBezTo>
                    <a:pt x="69850" y="101600"/>
                    <a:pt x="71120" y="100330"/>
                    <a:pt x="69850" y="100330"/>
                  </a:cubicBezTo>
                  <a:lnTo>
                    <a:pt x="67310" y="100330"/>
                  </a:lnTo>
                  <a:cubicBezTo>
                    <a:pt x="67310" y="99047"/>
                    <a:pt x="67310" y="97790"/>
                    <a:pt x="66040" y="96507"/>
                  </a:cubicBezTo>
                  <a:lnTo>
                    <a:pt x="63500" y="96507"/>
                  </a:lnTo>
                  <a:cubicBezTo>
                    <a:pt x="64770" y="93980"/>
                    <a:pt x="62230" y="93980"/>
                    <a:pt x="59690" y="93980"/>
                  </a:cubicBezTo>
                  <a:lnTo>
                    <a:pt x="58420" y="93980"/>
                  </a:lnTo>
                  <a:lnTo>
                    <a:pt x="58420" y="88900"/>
                  </a:lnTo>
                  <a:cubicBezTo>
                    <a:pt x="54610" y="87630"/>
                    <a:pt x="52070" y="87630"/>
                    <a:pt x="48260" y="87630"/>
                  </a:cubicBezTo>
                  <a:cubicBezTo>
                    <a:pt x="48260" y="85090"/>
                    <a:pt x="49530" y="79997"/>
                    <a:pt x="44450" y="81280"/>
                  </a:cubicBezTo>
                  <a:lnTo>
                    <a:pt x="43180" y="81280"/>
                  </a:lnTo>
                  <a:cubicBezTo>
                    <a:pt x="41910" y="81280"/>
                    <a:pt x="43180" y="78740"/>
                    <a:pt x="41910" y="78740"/>
                  </a:cubicBezTo>
                  <a:lnTo>
                    <a:pt x="39370" y="78740"/>
                  </a:lnTo>
                  <a:cubicBezTo>
                    <a:pt x="40640" y="76200"/>
                    <a:pt x="38100" y="74930"/>
                    <a:pt x="35560" y="76200"/>
                  </a:cubicBezTo>
                  <a:lnTo>
                    <a:pt x="33020" y="76200"/>
                  </a:lnTo>
                  <a:cubicBezTo>
                    <a:pt x="33020" y="74930"/>
                    <a:pt x="34290" y="73647"/>
                    <a:pt x="33020" y="72390"/>
                  </a:cubicBezTo>
                  <a:lnTo>
                    <a:pt x="30480" y="72390"/>
                  </a:lnTo>
                  <a:cubicBezTo>
                    <a:pt x="30480" y="71107"/>
                    <a:pt x="30480" y="69850"/>
                    <a:pt x="29210" y="69850"/>
                  </a:cubicBezTo>
                  <a:lnTo>
                    <a:pt x="27940" y="69850"/>
                  </a:lnTo>
                  <a:cubicBezTo>
                    <a:pt x="26670" y="68580"/>
                    <a:pt x="27940" y="67297"/>
                    <a:pt x="26670" y="66040"/>
                  </a:cubicBezTo>
                  <a:lnTo>
                    <a:pt x="24130" y="66040"/>
                  </a:lnTo>
                  <a:cubicBezTo>
                    <a:pt x="24130" y="66040"/>
                    <a:pt x="25400" y="63500"/>
                    <a:pt x="24130" y="63500"/>
                  </a:cubicBezTo>
                  <a:lnTo>
                    <a:pt x="21590" y="63500"/>
                  </a:lnTo>
                  <a:cubicBezTo>
                    <a:pt x="21590" y="62230"/>
                    <a:pt x="21590" y="60947"/>
                    <a:pt x="20320" y="60947"/>
                  </a:cubicBezTo>
                  <a:lnTo>
                    <a:pt x="17780" y="60947"/>
                  </a:lnTo>
                  <a:cubicBezTo>
                    <a:pt x="19050" y="57150"/>
                    <a:pt x="16510" y="57150"/>
                    <a:pt x="13970" y="57150"/>
                  </a:cubicBezTo>
                  <a:lnTo>
                    <a:pt x="12700" y="57150"/>
                  </a:lnTo>
                  <a:cubicBezTo>
                    <a:pt x="11430" y="55880"/>
                    <a:pt x="12700" y="53340"/>
                    <a:pt x="11430" y="50800"/>
                  </a:cubicBezTo>
                  <a:lnTo>
                    <a:pt x="8890" y="50800"/>
                  </a:lnTo>
                  <a:cubicBezTo>
                    <a:pt x="8890" y="50800"/>
                    <a:pt x="10160" y="48247"/>
                    <a:pt x="8890" y="48247"/>
                  </a:cubicBezTo>
                  <a:lnTo>
                    <a:pt x="6350" y="48247"/>
                  </a:lnTo>
                  <a:cubicBezTo>
                    <a:pt x="6350" y="46990"/>
                    <a:pt x="6350" y="45707"/>
                    <a:pt x="5080" y="45707"/>
                  </a:cubicBezTo>
                  <a:lnTo>
                    <a:pt x="2540" y="45707"/>
                  </a:lnTo>
                  <a:cubicBezTo>
                    <a:pt x="2540" y="43180"/>
                    <a:pt x="3810" y="40640"/>
                    <a:pt x="2540" y="39357"/>
                  </a:cubicBezTo>
                  <a:lnTo>
                    <a:pt x="0" y="39357"/>
                  </a:lnTo>
                  <a:lnTo>
                    <a:pt x="0" y="30480"/>
                  </a:lnTo>
                  <a:lnTo>
                    <a:pt x="2540" y="30480"/>
                  </a:lnTo>
                  <a:cubicBezTo>
                    <a:pt x="3810" y="27940"/>
                    <a:pt x="2540" y="24130"/>
                    <a:pt x="2540" y="21590"/>
                  </a:cubicBezTo>
                  <a:lnTo>
                    <a:pt x="5080" y="21590"/>
                  </a:lnTo>
                  <a:cubicBezTo>
                    <a:pt x="6350" y="19050"/>
                    <a:pt x="6350" y="13957"/>
                    <a:pt x="5080" y="11430"/>
                  </a:cubicBezTo>
                  <a:lnTo>
                    <a:pt x="2540" y="11430"/>
                  </a:lnTo>
                  <a:cubicBezTo>
                    <a:pt x="2540" y="10147"/>
                    <a:pt x="3810" y="7607"/>
                    <a:pt x="2540" y="5080"/>
                  </a:cubicBezTo>
                  <a:lnTo>
                    <a:pt x="0" y="5080"/>
                  </a:lnTo>
                  <a:lnTo>
                    <a:pt x="0" y="3797"/>
                  </a:lnTo>
                  <a:cubicBezTo>
                    <a:pt x="2540" y="3797"/>
                    <a:pt x="3810" y="2540"/>
                    <a:pt x="25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1" name="Shape 91"/>
            <p:cNvSpPr/>
            <p:nvPr/>
          </p:nvSpPr>
          <p:spPr>
            <a:xfrm>
              <a:off x="2410465" y="2156219"/>
              <a:ext cx="17780" cy="13970"/>
            </a:xfrm>
            <a:custGeom>
              <a:avLst/>
              <a:gdLst/>
              <a:ahLst/>
              <a:cxnLst/>
              <a:rect l="0" t="0" r="0" b="0"/>
              <a:pathLst>
                <a:path w="17780" h="13970">
                  <a:moveTo>
                    <a:pt x="0" y="0"/>
                  </a:moveTo>
                  <a:lnTo>
                    <a:pt x="8890" y="0"/>
                  </a:lnTo>
                  <a:lnTo>
                    <a:pt x="8890" y="1270"/>
                  </a:lnTo>
                  <a:cubicBezTo>
                    <a:pt x="11430" y="2553"/>
                    <a:pt x="13970" y="2553"/>
                    <a:pt x="17780" y="2553"/>
                  </a:cubicBezTo>
                  <a:lnTo>
                    <a:pt x="17780" y="11443"/>
                  </a:lnTo>
                  <a:cubicBezTo>
                    <a:pt x="13970" y="11443"/>
                    <a:pt x="11430" y="10160"/>
                    <a:pt x="8890" y="11443"/>
                  </a:cubicBezTo>
                  <a:lnTo>
                    <a:pt x="8890" y="13970"/>
                  </a:lnTo>
                  <a:lnTo>
                    <a:pt x="6350" y="13970"/>
                  </a:lnTo>
                  <a:cubicBezTo>
                    <a:pt x="7620" y="11443"/>
                    <a:pt x="3823" y="10160"/>
                    <a:pt x="2540" y="11443"/>
                  </a:cubicBezTo>
                  <a:lnTo>
                    <a:pt x="0" y="114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2" name="Shape 92"/>
            <p:cNvSpPr/>
            <p:nvPr/>
          </p:nvSpPr>
          <p:spPr>
            <a:xfrm>
              <a:off x="2129795" y="2161309"/>
              <a:ext cx="508000" cy="252717"/>
            </a:xfrm>
            <a:custGeom>
              <a:avLst/>
              <a:gdLst/>
              <a:ahLst/>
              <a:cxnLst/>
              <a:rect l="0" t="0" r="0" b="0"/>
              <a:pathLst>
                <a:path w="508000" h="252717">
                  <a:moveTo>
                    <a:pt x="499110" y="0"/>
                  </a:moveTo>
                  <a:cubicBezTo>
                    <a:pt x="499110" y="1270"/>
                    <a:pt x="499110" y="2527"/>
                    <a:pt x="500380" y="3810"/>
                  </a:cubicBezTo>
                  <a:lnTo>
                    <a:pt x="502920" y="3810"/>
                  </a:lnTo>
                  <a:lnTo>
                    <a:pt x="502920" y="6350"/>
                  </a:lnTo>
                  <a:cubicBezTo>
                    <a:pt x="499110" y="5067"/>
                    <a:pt x="499110" y="7620"/>
                    <a:pt x="499110" y="10160"/>
                  </a:cubicBezTo>
                  <a:lnTo>
                    <a:pt x="499110" y="11417"/>
                  </a:lnTo>
                  <a:cubicBezTo>
                    <a:pt x="497840" y="12700"/>
                    <a:pt x="496570" y="11417"/>
                    <a:pt x="496570" y="12700"/>
                  </a:cubicBezTo>
                  <a:lnTo>
                    <a:pt x="496570" y="15227"/>
                  </a:lnTo>
                  <a:cubicBezTo>
                    <a:pt x="495300" y="15227"/>
                    <a:pt x="494030" y="13970"/>
                    <a:pt x="492760" y="15227"/>
                  </a:cubicBezTo>
                  <a:lnTo>
                    <a:pt x="492760" y="17767"/>
                  </a:lnTo>
                  <a:cubicBezTo>
                    <a:pt x="490220" y="16510"/>
                    <a:pt x="490220" y="20320"/>
                    <a:pt x="490220" y="21577"/>
                  </a:cubicBezTo>
                  <a:lnTo>
                    <a:pt x="490220" y="24117"/>
                  </a:lnTo>
                  <a:cubicBezTo>
                    <a:pt x="488950" y="24117"/>
                    <a:pt x="487680" y="24117"/>
                    <a:pt x="487680" y="25400"/>
                  </a:cubicBezTo>
                  <a:lnTo>
                    <a:pt x="487680" y="26670"/>
                  </a:lnTo>
                  <a:cubicBezTo>
                    <a:pt x="486410" y="27927"/>
                    <a:pt x="485140" y="26670"/>
                    <a:pt x="483870" y="27927"/>
                  </a:cubicBezTo>
                  <a:lnTo>
                    <a:pt x="483870" y="30467"/>
                  </a:lnTo>
                  <a:lnTo>
                    <a:pt x="481330" y="30467"/>
                  </a:lnTo>
                  <a:cubicBezTo>
                    <a:pt x="481330" y="35560"/>
                    <a:pt x="478790" y="46977"/>
                    <a:pt x="483870" y="49517"/>
                  </a:cubicBezTo>
                  <a:cubicBezTo>
                    <a:pt x="483870" y="50800"/>
                    <a:pt x="483870" y="52070"/>
                    <a:pt x="485140" y="52070"/>
                  </a:cubicBezTo>
                  <a:lnTo>
                    <a:pt x="487680" y="52070"/>
                  </a:lnTo>
                  <a:cubicBezTo>
                    <a:pt x="485140" y="54610"/>
                    <a:pt x="488950" y="55867"/>
                    <a:pt x="491490" y="55867"/>
                  </a:cubicBezTo>
                  <a:lnTo>
                    <a:pt x="492760" y="55867"/>
                  </a:lnTo>
                  <a:lnTo>
                    <a:pt x="492760" y="57150"/>
                  </a:lnTo>
                  <a:cubicBezTo>
                    <a:pt x="495300" y="58420"/>
                    <a:pt x="499110" y="58420"/>
                    <a:pt x="502920" y="58420"/>
                  </a:cubicBezTo>
                  <a:cubicBezTo>
                    <a:pt x="500380" y="60960"/>
                    <a:pt x="504190" y="62217"/>
                    <a:pt x="506730" y="60960"/>
                  </a:cubicBezTo>
                  <a:lnTo>
                    <a:pt x="508000" y="60960"/>
                  </a:lnTo>
                  <a:lnTo>
                    <a:pt x="508000" y="69850"/>
                  </a:lnTo>
                  <a:cubicBezTo>
                    <a:pt x="506730" y="69850"/>
                    <a:pt x="504190" y="69850"/>
                    <a:pt x="502920" y="71120"/>
                  </a:cubicBezTo>
                  <a:lnTo>
                    <a:pt x="502920" y="72377"/>
                  </a:lnTo>
                  <a:cubicBezTo>
                    <a:pt x="499110" y="73660"/>
                    <a:pt x="495300" y="72377"/>
                    <a:pt x="492760" y="73660"/>
                  </a:cubicBezTo>
                  <a:lnTo>
                    <a:pt x="492760" y="76200"/>
                  </a:lnTo>
                  <a:cubicBezTo>
                    <a:pt x="491490" y="76200"/>
                    <a:pt x="488950" y="74917"/>
                    <a:pt x="487680" y="76200"/>
                  </a:cubicBezTo>
                  <a:lnTo>
                    <a:pt x="487680" y="78727"/>
                  </a:lnTo>
                  <a:cubicBezTo>
                    <a:pt x="485140" y="78727"/>
                    <a:pt x="482600" y="78727"/>
                    <a:pt x="481330" y="80010"/>
                  </a:cubicBezTo>
                  <a:lnTo>
                    <a:pt x="481330" y="82550"/>
                  </a:lnTo>
                  <a:cubicBezTo>
                    <a:pt x="478790" y="82550"/>
                    <a:pt x="476250" y="81267"/>
                    <a:pt x="474980" y="82550"/>
                  </a:cubicBezTo>
                  <a:lnTo>
                    <a:pt x="474980" y="85077"/>
                  </a:lnTo>
                  <a:cubicBezTo>
                    <a:pt x="472440" y="85077"/>
                    <a:pt x="469900" y="85077"/>
                    <a:pt x="468630" y="86360"/>
                  </a:cubicBezTo>
                  <a:lnTo>
                    <a:pt x="468630" y="87617"/>
                  </a:lnTo>
                  <a:cubicBezTo>
                    <a:pt x="466090" y="88900"/>
                    <a:pt x="462280" y="87617"/>
                    <a:pt x="459740" y="88900"/>
                  </a:cubicBezTo>
                  <a:lnTo>
                    <a:pt x="459740" y="91427"/>
                  </a:lnTo>
                  <a:cubicBezTo>
                    <a:pt x="457200" y="91427"/>
                    <a:pt x="454660" y="90170"/>
                    <a:pt x="453390" y="91427"/>
                  </a:cubicBezTo>
                  <a:lnTo>
                    <a:pt x="453390" y="93967"/>
                  </a:lnTo>
                  <a:cubicBezTo>
                    <a:pt x="450850" y="93967"/>
                    <a:pt x="447040" y="93967"/>
                    <a:pt x="444500" y="95250"/>
                  </a:cubicBezTo>
                  <a:lnTo>
                    <a:pt x="444500" y="97777"/>
                  </a:lnTo>
                  <a:cubicBezTo>
                    <a:pt x="441960" y="97777"/>
                    <a:pt x="438150" y="96520"/>
                    <a:pt x="435610" y="97777"/>
                  </a:cubicBezTo>
                  <a:lnTo>
                    <a:pt x="435610" y="100317"/>
                  </a:lnTo>
                  <a:cubicBezTo>
                    <a:pt x="431800" y="100317"/>
                    <a:pt x="429260" y="100317"/>
                    <a:pt x="426720" y="101600"/>
                  </a:cubicBezTo>
                  <a:lnTo>
                    <a:pt x="426720" y="102870"/>
                  </a:lnTo>
                  <a:cubicBezTo>
                    <a:pt x="422910" y="104127"/>
                    <a:pt x="415290" y="100317"/>
                    <a:pt x="416560" y="106667"/>
                  </a:cubicBezTo>
                  <a:lnTo>
                    <a:pt x="416560" y="109220"/>
                  </a:lnTo>
                  <a:cubicBezTo>
                    <a:pt x="416560" y="109220"/>
                    <a:pt x="414020" y="109220"/>
                    <a:pt x="414020" y="110477"/>
                  </a:cubicBezTo>
                  <a:lnTo>
                    <a:pt x="414020" y="113017"/>
                  </a:lnTo>
                  <a:cubicBezTo>
                    <a:pt x="412750" y="113017"/>
                    <a:pt x="411480" y="111760"/>
                    <a:pt x="411480" y="113017"/>
                  </a:cubicBezTo>
                  <a:lnTo>
                    <a:pt x="411480" y="115570"/>
                  </a:lnTo>
                  <a:lnTo>
                    <a:pt x="408940" y="115570"/>
                  </a:lnTo>
                  <a:cubicBezTo>
                    <a:pt x="407670" y="118110"/>
                    <a:pt x="407670" y="123177"/>
                    <a:pt x="408940" y="125717"/>
                  </a:cubicBezTo>
                  <a:lnTo>
                    <a:pt x="411480" y="125717"/>
                  </a:lnTo>
                  <a:cubicBezTo>
                    <a:pt x="408940" y="128270"/>
                    <a:pt x="412750" y="129527"/>
                    <a:pt x="415290" y="128270"/>
                  </a:cubicBezTo>
                  <a:lnTo>
                    <a:pt x="416560" y="128270"/>
                  </a:lnTo>
                  <a:cubicBezTo>
                    <a:pt x="416560" y="129527"/>
                    <a:pt x="416560" y="130810"/>
                    <a:pt x="417830" y="132067"/>
                  </a:cubicBezTo>
                  <a:lnTo>
                    <a:pt x="420370" y="132067"/>
                  </a:lnTo>
                  <a:cubicBezTo>
                    <a:pt x="420370" y="133350"/>
                    <a:pt x="419100" y="135877"/>
                    <a:pt x="420370" y="137160"/>
                  </a:cubicBezTo>
                  <a:lnTo>
                    <a:pt x="422910" y="137160"/>
                  </a:lnTo>
                  <a:lnTo>
                    <a:pt x="422910" y="148577"/>
                  </a:lnTo>
                  <a:cubicBezTo>
                    <a:pt x="421640" y="149860"/>
                    <a:pt x="420370" y="148577"/>
                    <a:pt x="420370" y="149860"/>
                  </a:cubicBezTo>
                  <a:lnTo>
                    <a:pt x="420370" y="152400"/>
                  </a:lnTo>
                  <a:cubicBezTo>
                    <a:pt x="419100" y="152400"/>
                    <a:pt x="417830" y="151117"/>
                    <a:pt x="416560" y="152400"/>
                  </a:cubicBezTo>
                  <a:lnTo>
                    <a:pt x="416560" y="154927"/>
                  </a:lnTo>
                  <a:cubicBezTo>
                    <a:pt x="415290" y="154927"/>
                    <a:pt x="412750" y="154927"/>
                    <a:pt x="411480" y="156210"/>
                  </a:cubicBezTo>
                  <a:lnTo>
                    <a:pt x="411480" y="158750"/>
                  </a:lnTo>
                  <a:cubicBezTo>
                    <a:pt x="407670" y="158750"/>
                    <a:pt x="403860" y="157467"/>
                    <a:pt x="401320" y="158750"/>
                  </a:cubicBezTo>
                  <a:lnTo>
                    <a:pt x="401320" y="161277"/>
                  </a:lnTo>
                  <a:cubicBezTo>
                    <a:pt x="394970" y="161277"/>
                    <a:pt x="387350" y="161277"/>
                    <a:pt x="381000" y="162560"/>
                  </a:cubicBezTo>
                  <a:lnTo>
                    <a:pt x="381000" y="163817"/>
                  </a:lnTo>
                  <a:cubicBezTo>
                    <a:pt x="375920" y="165100"/>
                    <a:pt x="372110" y="163817"/>
                    <a:pt x="368300" y="165100"/>
                  </a:cubicBezTo>
                  <a:lnTo>
                    <a:pt x="368300" y="167627"/>
                  </a:lnTo>
                  <a:cubicBezTo>
                    <a:pt x="364490" y="167627"/>
                    <a:pt x="359410" y="166370"/>
                    <a:pt x="355600" y="167627"/>
                  </a:cubicBezTo>
                  <a:lnTo>
                    <a:pt x="355600" y="170167"/>
                  </a:lnTo>
                  <a:cubicBezTo>
                    <a:pt x="349250" y="170167"/>
                    <a:pt x="341643" y="170167"/>
                    <a:pt x="335293" y="171450"/>
                  </a:cubicBezTo>
                  <a:lnTo>
                    <a:pt x="335293" y="173977"/>
                  </a:lnTo>
                  <a:cubicBezTo>
                    <a:pt x="328943" y="173977"/>
                    <a:pt x="318770" y="171450"/>
                    <a:pt x="316243" y="176517"/>
                  </a:cubicBezTo>
                  <a:cubicBezTo>
                    <a:pt x="313690" y="176517"/>
                    <a:pt x="309893" y="176517"/>
                    <a:pt x="307340" y="177800"/>
                  </a:cubicBezTo>
                  <a:lnTo>
                    <a:pt x="307340" y="179070"/>
                  </a:lnTo>
                  <a:lnTo>
                    <a:pt x="298450" y="179070"/>
                  </a:lnTo>
                  <a:lnTo>
                    <a:pt x="298450" y="194310"/>
                  </a:lnTo>
                  <a:cubicBezTo>
                    <a:pt x="299720" y="195567"/>
                    <a:pt x="302260" y="195567"/>
                    <a:pt x="304800" y="195567"/>
                  </a:cubicBezTo>
                  <a:cubicBezTo>
                    <a:pt x="304800" y="196850"/>
                    <a:pt x="303543" y="198120"/>
                    <a:pt x="304800" y="198120"/>
                  </a:cubicBezTo>
                  <a:lnTo>
                    <a:pt x="307340" y="198120"/>
                  </a:lnTo>
                  <a:cubicBezTo>
                    <a:pt x="307340" y="200660"/>
                    <a:pt x="306070" y="203200"/>
                    <a:pt x="308610" y="204470"/>
                  </a:cubicBezTo>
                  <a:lnTo>
                    <a:pt x="309893" y="204470"/>
                  </a:lnTo>
                  <a:cubicBezTo>
                    <a:pt x="309893" y="205727"/>
                    <a:pt x="309893" y="207010"/>
                    <a:pt x="311150" y="208267"/>
                  </a:cubicBezTo>
                  <a:lnTo>
                    <a:pt x="313690" y="208267"/>
                  </a:lnTo>
                  <a:cubicBezTo>
                    <a:pt x="313690" y="208267"/>
                    <a:pt x="312420" y="210820"/>
                    <a:pt x="313690" y="210820"/>
                  </a:cubicBezTo>
                  <a:lnTo>
                    <a:pt x="316243" y="210820"/>
                  </a:lnTo>
                  <a:lnTo>
                    <a:pt x="316243" y="213360"/>
                  </a:lnTo>
                  <a:cubicBezTo>
                    <a:pt x="314960" y="213360"/>
                    <a:pt x="313690" y="212077"/>
                    <a:pt x="313690" y="213360"/>
                  </a:cubicBezTo>
                  <a:lnTo>
                    <a:pt x="313690" y="215900"/>
                  </a:lnTo>
                  <a:cubicBezTo>
                    <a:pt x="308610" y="217170"/>
                    <a:pt x="299720" y="213360"/>
                    <a:pt x="298450" y="219710"/>
                  </a:cubicBezTo>
                  <a:cubicBezTo>
                    <a:pt x="289560" y="219710"/>
                    <a:pt x="279400" y="218427"/>
                    <a:pt x="270510" y="219710"/>
                  </a:cubicBezTo>
                  <a:lnTo>
                    <a:pt x="270510" y="222250"/>
                  </a:lnTo>
                  <a:cubicBezTo>
                    <a:pt x="252743" y="222250"/>
                    <a:pt x="236220" y="222250"/>
                    <a:pt x="218440" y="223520"/>
                  </a:cubicBezTo>
                  <a:lnTo>
                    <a:pt x="218440" y="224777"/>
                  </a:lnTo>
                  <a:lnTo>
                    <a:pt x="207010" y="224777"/>
                  </a:lnTo>
                  <a:cubicBezTo>
                    <a:pt x="205740" y="228600"/>
                    <a:pt x="205740" y="234950"/>
                    <a:pt x="207010" y="238760"/>
                  </a:cubicBezTo>
                  <a:lnTo>
                    <a:pt x="209550" y="238760"/>
                  </a:lnTo>
                  <a:cubicBezTo>
                    <a:pt x="208293" y="241300"/>
                    <a:pt x="212090" y="241300"/>
                    <a:pt x="213360" y="241300"/>
                  </a:cubicBezTo>
                  <a:lnTo>
                    <a:pt x="215900" y="241300"/>
                  </a:lnTo>
                  <a:cubicBezTo>
                    <a:pt x="214643" y="243827"/>
                    <a:pt x="217170" y="245110"/>
                    <a:pt x="219710" y="243827"/>
                  </a:cubicBezTo>
                  <a:lnTo>
                    <a:pt x="222250" y="243827"/>
                  </a:lnTo>
                  <a:cubicBezTo>
                    <a:pt x="222250" y="245110"/>
                    <a:pt x="220993" y="246367"/>
                    <a:pt x="222250" y="247650"/>
                  </a:cubicBezTo>
                  <a:lnTo>
                    <a:pt x="224790" y="247650"/>
                  </a:lnTo>
                  <a:lnTo>
                    <a:pt x="224790" y="250177"/>
                  </a:lnTo>
                  <a:cubicBezTo>
                    <a:pt x="223520" y="250177"/>
                    <a:pt x="222250" y="248920"/>
                    <a:pt x="222250" y="250177"/>
                  </a:cubicBezTo>
                  <a:lnTo>
                    <a:pt x="222250" y="252717"/>
                  </a:lnTo>
                  <a:lnTo>
                    <a:pt x="180340" y="252717"/>
                  </a:lnTo>
                  <a:lnTo>
                    <a:pt x="180340" y="250177"/>
                  </a:lnTo>
                  <a:lnTo>
                    <a:pt x="161290" y="250177"/>
                  </a:lnTo>
                  <a:lnTo>
                    <a:pt x="161290" y="247650"/>
                  </a:lnTo>
                  <a:cubicBezTo>
                    <a:pt x="158750" y="246367"/>
                    <a:pt x="156210" y="246367"/>
                    <a:pt x="152400" y="246367"/>
                  </a:cubicBezTo>
                  <a:cubicBezTo>
                    <a:pt x="153670" y="243827"/>
                    <a:pt x="151143" y="243827"/>
                    <a:pt x="148590" y="243827"/>
                  </a:cubicBezTo>
                  <a:lnTo>
                    <a:pt x="146050" y="243827"/>
                  </a:lnTo>
                  <a:lnTo>
                    <a:pt x="146050" y="241300"/>
                  </a:lnTo>
                  <a:cubicBezTo>
                    <a:pt x="142240" y="240017"/>
                    <a:pt x="138443" y="241300"/>
                    <a:pt x="134620" y="240017"/>
                  </a:cubicBezTo>
                  <a:lnTo>
                    <a:pt x="134620" y="238760"/>
                  </a:lnTo>
                  <a:cubicBezTo>
                    <a:pt x="130810" y="237477"/>
                    <a:pt x="125743" y="237477"/>
                    <a:pt x="121920" y="237477"/>
                  </a:cubicBezTo>
                  <a:lnTo>
                    <a:pt x="121920" y="234950"/>
                  </a:lnTo>
                  <a:cubicBezTo>
                    <a:pt x="119393" y="233667"/>
                    <a:pt x="115570" y="234950"/>
                    <a:pt x="113043" y="234950"/>
                  </a:cubicBezTo>
                  <a:lnTo>
                    <a:pt x="113043" y="232410"/>
                  </a:lnTo>
                  <a:cubicBezTo>
                    <a:pt x="110490" y="231127"/>
                    <a:pt x="106693" y="231127"/>
                    <a:pt x="104140" y="231127"/>
                  </a:cubicBezTo>
                  <a:lnTo>
                    <a:pt x="104140" y="228600"/>
                  </a:lnTo>
                  <a:lnTo>
                    <a:pt x="88900" y="228600"/>
                  </a:lnTo>
                  <a:lnTo>
                    <a:pt x="88900" y="226060"/>
                  </a:lnTo>
                  <a:cubicBezTo>
                    <a:pt x="86360" y="224777"/>
                    <a:pt x="82550" y="226060"/>
                    <a:pt x="80010" y="224777"/>
                  </a:cubicBezTo>
                  <a:lnTo>
                    <a:pt x="80010" y="223520"/>
                  </a:lnTo>
                  <a:cubicBezTo>
                    <a:pt x="76200" y="222250"/>
                    <a:pt x="71120" y="222250"/>
                    <a:pt x="67310" y="222250"/>
                  </a:cubicBezTo>
                  <a:lnTo>
                    <a:pt x="67310" y="219710"/>
                  </a:lnTo>
                  <a:cubicBezTo>
                    <a:pt x="64770" y="218427"/>
                    <a:pt x="60960" y="219710"/>
                    <a:pt x="58420" y="219710"/>
                  </a:cubicBezTo>
                  <a:cubicBezTo>
                    <a:pt x="59690" y="215900"/>
                    <a:pt x="55893" y="215900"/>
                    <a:pt x="54610" y="215900"/>
                  </a:cubicBezTo>
                  <a:lnTo>
                    <a:pt x="52070" y="215900"/>
                  </a:lnTo>
                  <a:cubicBezTo>
                    <a:pt x="53340" y="213360"/>
                    <a:pt x="49543" y="213360"/>
                    <a:pt x="48260" y="213360"/>
                  </a:cubicBezTo>
                  <a:lnTo>
                    <a:pt x="45720" y="213360"/>
                  </a:lnTo>
                  <a:cubicBezTo>
                    <a:pt x="46990" y="210820"/>
                    <a:pt x="44450" y="209550"/>
                    <a:pt x="41910" y="209550"/>
                  </a:cubicBezTo>
                  <a:lnTo>
                    <a:pt x="39370" y="209550"/>
                  </a:lnTo>
                  <a:cubicBezTo>
                    <a:pt x="40640" y="207010"/>
                    <a:pt x="38100" y="207010"/>
                    <a:pt x="35560" y="207010"/>
                  </a:cubicBezTo>
                  <a:lnTo>
                    <a:pt x="34290" y="207010"/>
                  </a:lnTo>
                  <a:lnTo>
                    <a:pt x="34290" y="204470"/>
                  </a:lnTo>
                  <a:cubicBezTo>
                    <a:pt x="30493" y="203200"/>
                    <a:pt x="25400" y="204470"/>
                    <a:pt x="21590" y="204470"/>
                  </a:cubicBezTo>
                  <a:cubicBezTo>
                    <a:pt x="22860" y="200660"/>
                    <a:pt x="19050" y="200660"/>
                    <a:pt x="17793" y="200660"/>
                  </a:cubicBezTo>
                  <a:lnTo>
                    <a:pt x="15240" y="200660"/>
                  </a:lnTo>
                  <a:cubicBezTo>
                    <a:pt x="16510" y="198120"/>
                    <a:pt x="13970" y="198120"/>
                    <a:pt x="11443" y="198120"/>
                  </a:cubicBezTo>
                  <a:lnTo>
                    <a:pt x="8890" y="198120"/>
                  </a:lnTo>
                  <a:cubicBezTo>
                    <a:pt x="8890" y="196850"/>
                    <a:pt x="10160" y="195567"/>
                    <a:pt x="8890" y="194310"/>
                  </a:cubicBezTo>
                  <a:lnTo>
                    <a:pt x="6350" y="194310"/>
                  </a:lnTo>
                  <a:cubicBezTo>
                    <a:pt x="6350" y="194310"/>
                    <a:pt x="6350" y="191770"/>
                    <a:pt x="5093" y="191770"/>
                  </a:cubicBezTo>
                  <a:lnTo>
                    <a:pt x="3810" y="191770"/>
                  </a:lnTo>
                  <a:cubicBezTo>
                    <a:pt x="2540" y="190500"/>
                    <a:pt x="3810" y="189217"/>
                    <a:pt x="2540" y="189217"/>
                  </a:cubicBezTo>
                  <a:lnTo>
                    <a:pt x="0" y="189217"/>
                  </a:lnTo>
                  <a:lnTo>
                    <a:pt x="0" y="182867"/>
                  </a:lnTo>
                  <a:cubicBezTo>
                    <a:pt x="1270" y="182867"/>
                    <a:pt x="2540" y="184150"/>
                    <a:pt x="3810" y="182867"/>
                  </a:cubicBezTo>
                  <a:lnTo>
                    <a:pt x="3810" y="180327"/>
                  </a:lnTo>
                  <a:cubicBezTo>
                    <a:pt x="8890" y="179070"/>
                    <a:pt x="17793" y="182867"/>
                    <a:pt x="19050" y="177800"/>
                  </a:cubicBezTo>
                  <a:cubicBezTo>
                    <a:pt x="35560" y="176517"/>
                    <a:pt x="53340" y="177800"/>
                    <a:pt x="69850" y="176517"/>
                  </a:cubicBezTo>
                  <a:lnTo>
                    <a:pt x="69850" y="173977"/>
                  </a:lnTo>
                  <a:cubicBezTo>
                    <a:pt x="78740" y="173977"/>
                    <a:pt x="87643" y="175260"/>
                    <a:pt x="95250" y="173977"/>
                  </a:cubicBezTo>
                  <a:lnTo>
                    <a:pt x="95250" y="171450"/>
                  </a:lnTo>
                  <a:cubicBezTo>
                    <a:pt x="100343" y="170167"/>
                    <a:pt x="110490" y="173977"/>
                    <a:pt x="113043" y="167627"/>
                  </a:cubicBezTo>
                  <a:cubicBezTo>
                    <a:pt x="116840" y="167627"/>
                    <a:pt x="121920" y="168910"/>
                    <a:pt x="125743" y="167627"/>
                  </a:cubicBezTo>
                  <a:lnTo>
                    <a:pt x="125743" y="165100"/>
                  </a:lnTo>
                  <a:cubicBezTo>
                    <a:pt x="129540" y="165100"/>
                    <a:pt x="133350" y="165100"/>
                    <a:pt x="137160" y="163817"/>
                  </a:cubicBezTo>
                  <a:lnTo>
                    <a:pt x="137160" y="162560"/>
                  </a:lnTo>
                  <a:cubicBezTo>
                    <a:pt x="140970" y="161277"/>
                    <a:pt x="143510" y="162560"/>
                    <a:pt x="146050" y="161277"/>
                  </a:cubicBezTo>
                  <a:lnTo>
                    <a:pt x="146050" y="158750"/>
                  </a:lnTo>
                  <a:cubicBezTo>
                    <a:pt x="149860" y="158750"/>
                    <a:pt x="154940" y="160020"/>
                    <a:pt x="158750" y="158750"/>
                  </a:cubicBezTo>
                  <a:lnTo>
                    <a:pt x="158750" y="156210"/>
                  </a:lnTo>
                  <a:cubicBezTo>
                    <a:pt x="165100" y="154927"/>
                    <a:pt x="175260" y="158750"/>
                    <a:pt x="176543" y="152400"/>
                  </a:cubicBezTo>
                  <a:cubicBezTo>
                    <a:pt x="180340" y="152400"/>
                    <a:pt x="185420" y="153670"/>
                    <a:pt x="189243" y="152400"/>
                  </a:cubicBezTo>
                  <a:lnTo>
                    <a:pt x="189243" y="149860"/>
                  </a:lnTo>
                  <a:cubicBezTo>
                    <a:pt x="191770" y="149860"/>
                    <a:pt x="195593" y="149860"/>
                    <a:pt x="198120" y="148577"/>
                  </a:cubicBezTo>
                  <a:lnTo>
                    <a:pt x="198120" y="147320"/>
                  </a:lnTo>
                  <a:cubicBezTo>
                    <a:pt x="201943" y="146050"/>
                    <a:pt x="204470" y="147320"/>
                    <a:pt x="207010" y="146050"/>
                  </a:cubicBezTo>
                  <a:lnTo>
                    <a:pt x="207010" y="143510"/>
                  </a:lnTo>
                  <a:cubicBezTo>
                    <a:pt x="210820" y="143510"/>
                    <a:pt x="213360" y="144767"/>
                    <a:pt x="217170" y="143510"/>
                  </a:cubicBezTo>
                  <a:lnTo>
                    <a:pt x="217170" y="140970"/>
                  </a:lnTo>
                  <a:cubicBezTo>
                    <a:pt x="219710" y="140970"/>
                    <a:pt x="223520" y="140970"/>
                    <a:pt x="226060" y="139700"/>
                  </a:cubicBezTo>
                  <a:lnTo>
                    <a:pt x="226060" y="137160"/>
                  </a:lnTo>
                  <a:cubicBezTo>
                    <a:pt x="229870" y="137160"/>
                    <a:pt x="233693" y="138417"/>
                    <a:pt x="237490" y="137160"/>
                  </a:cubicBezTo>
                  <a:lnTo>
                    <a:pt x="237490" y="134620"/>
                  </a:lnTo>
                  <a:cubicBezTo>
                    <a:pt x="241300" y="134620"/>
                    <a:pt x="246393" y="134620"/>
                    <a:pt x="250190" y="133350"/>
                  </a:cubicBezTo>
                  <a:lnTo>
                    <a:pt x="250190" y="132067"/>
                  </a:lnTo>
                  <a:cubicBezTo>
                    <a:pt x="252743" y="130810"/>
                    <a:pt x="256540" y="132067"/>
                    <a:pt x="259093" y="130810"/>
                  </a:cubicBezTo>
                  <a:lnTo>
                    <a:pt x="259093" y="128270"/>
                  </a:lnTo>
                  <a:cubicBezTo>
                    <a:pt x="262890" y="128270"/>
                    <a:pt x="265443" y="129527"/>
                    <a:pt x="267970" y="128270"/>
                  </a:cubicBezTo>
                  <a:lnTo>
                    <a:pt x="267970" y="125717"/>
                  </a:lnTo>
                  <a:cubicBezTo>
                    <a:pt x="271793" y="125717"/>
                    <a:pt x="274320" y="125717"/>
                    <a:pt x="278143" y="124460"/>
                  </a:cubicBezTo>
                  <a:lnTo>
                    <a:pt x="278143" y="121920"/>
                  </a:lnTo>
                  <a:cubicBezTo>
                    <a:pt x="279400" y="121920"/>
                    <a:pt x="281940" y="123177"/>
                    <a:pt x="283210" y="121920"/>
                  </a:cubicBezTo>
                  <a:lnTo>
                    <a:pt x="283210" y="119367"/>
                  </a:lnTo>
                  <a:cubicBezTo>
                    <a:pt x="287020" y="119367"/>
                    <a:pt x="289560" y="119367"/>
                    <a:pt x="293370" y="118110"/>
                  </a:cubicBezTo>
                  <a:lnTo>
                    <a:pt x="293370" y="116827"/>
                  </a:lnTo>
                  <a:cubicBezTo>
                    <a:pt x="294640" y="115570"/>
                    <a:pt x="297193" y="116827"/>
                    <a:pt x="298450" y="115570"/>
                  </a:cubicBezTo>
                  <a:lnTo>
                    <a:pt x="298450" y="113017"/>
                  </a:lnTo>
                  <a:cubicBezTo>
                    <a:pt x="302260" y="113017"/>
                    <a:pt x="304800" y="114300"/>
                    <a:pt x="308610" y="113017"/>
                  </a:cubicBezTo>
                  <a:lnTo>
                    <a:pt x="308610" y="110477"/>
                  </a:lnTo>
                  <a:cubicBezTo>
                    <a:pt x="311150" y="110477"/>
                    <a:pt x="314960" y="110477"/>
                    <a:pt x="317500" y="109220"/>
                  </a:cubicBezTo>
                  <a:lnTo>
                    <a:pt x="317500" y="106667"/>
                  </a:lnTo>
                  <a:cubicBezTo>
                    <a:pt x="318770" y="106667"/>
                    <a:pt x="321310" y="107950"/>
                    <a:pt x="323850" y="106667"/>
                  </a:cubicBezTo>
                  <a:lnTo>
                    <a:pt x="323850" y="104127"/>
                  </a:lnTo>
                  <a:cubicBezTo>
                    <a:pt x="326390" y="104127"/>
                    <a:pt x="330200" y="104127"/>
                    <a:pt x="332740" y="102870"/>
                  </a:cubicBezTo>
                  <a:lnTo>
                    <a:pt x="332740" y="101600"/>
                  </a:lnTo>
                  <a:cubicBezTo>
                    <a:pt x="335293" y="100317"/>
                    <a:pt x="339090" y="101600"/>
                    <a:pt x="341643" y="100317"/>
                  </a:cubicBezTo>
                  <a:lnTo>
                    <a:pt x="341643" y="97777"/>
                  </a:lnTo>
                  <a:cubicBezTo>
                    <a:pt x="344170" y="97777"/>
                    <a:pt x="347993" y="99060"/>
                    <a:pt x="350520" y="97777"/>
                  </a:cubicBezTo>
                  <a:lnTo>
                    <a:pt x="350520" y="95250"/>
                  </a:lnTo>
                  <a:cubicBezTo>
                    <a:pt x="354343" y="95250"/>
                    <a:pt x="359410" y="95250"/>
                    <a:pt x="363220" y="93967"/>
                  </a:cubicBezTo>
                  <a:lnTo>
                    <a:pt x="363220" y="91427"/>
                  </a:lnTo>
                  <a:cubicBezTo>
                    <a:pt x="365760" y="91427"/>
                    <a:pt x="369570" y="92710"/>
                    <a:pt x="372110" y="91427"/>
                  </a:cubicBezTo>
                  <a:lnTo>
                    <a:pt x="372110" y="88900"/>
                  </a:lnTo>
                  <a:cubicBezTo>
                    <a:pt x="374650" y="88900"/>
                    <a:pt x="378460" y="88900"/>
                    <a:pt x="381000" y="87617"/>
                  </a:cubicBezTo>
                  <a:lnTo>
                    <a:pt x="381000" y="86360"/>
                  </a:lnTo>
                  <a:cubicBezTo>
                    <a:pt x="383540" y="85077"/>
                    <a:pt x="386080" y="86360"/>
                    <a:pt x="387350" y="85077"/>
                  </a:cubicBezTo>
                  <a:lnTo>
                    <a:pt x="387350" y="82550"/>
                  </a:lnTo>
                  <a:cubicBezTo>
                    <a:pt x="389890" y="82550"/>
                    <a:pt x="392430" y="83820"/>
                    <a:pt x="393700" y="82550"/>
                  </a:cubicBezTo>
                  <a:lnTo>
                    <a:pt x="393700" y="80010"/>
                  </a:lnTo>
                  <a:cubicBezTo>
                    <a:pt x="394970" y="80010"/>
                    <a:pt x="397510" y="80010"/>
                    <a:pt x="400050" y="78727"/>
                  </a:cubicBezTo>
                  <a:lnTo>
                    <a:pt x="400050" y="76200"/>
                  </a:lnTo>
                  <a:cubicBezTo>
                    <a:pt x="401320" y="76200"/>
                    <a:pt x="403860" y="77470"/>
                    <a:pt x="405130" y="76200"/>
                  </a:cubicBezTo>
                  <a:lnTo>
                    <a:pt x="405130" y="73660"/>
                  </a:lnTo>
                  <a:cubicBezTo>
                    <a:pt x="407670" y="73660"/>
                    <a:pt x="410210" y="73660"/>
                    <a:pt x="411480" y="72377"/>
                  </a:cubicBezTo>
                  <a:lnTo>
                    <a:pt x="411480" y="71120"/>
                  </a:lnTo>
                  <a:cubicBezTo>
                    <a:pt x="414020" y="69850"/>
                    <a:pt x="416560" y="71120"/>
                    <a:pt x="417830" y="69850"/>
                  </a:cubicBezTo>
                  <a:lnTo>
                    <a:pt x="417830" y="67310"/>
                  </a:lnTo>
                  <a:cubicBezTo>
                    <a:pt x="419100" y="67310"/>
                    <a:pt x="420370" y="68567"/>
                    <a:pt x="420370" y="67310"/>
                  </a:cubicBezTo>
                  <a:lnTo>
                    <a:pt x="420370" y="64770"/>
                  </a:lnTo>
                  <a:cubicBezTo>
                    <a:pt x="422910" y="64770"/>
                    <a:pt x="425450" y="64770"/>
                    <a:pt x="426720" y="63500"/>
                  </a:cubicBezTo>
                  <a:lnTo>
                    <a:pt x="426720" y="60960"/>
                  </a:lnTo>
                  <a:cubicBezTo>
                    <a:pt x="427990" y="60960"/>
                    <a:pt x="429260" y="62217"/>
                    <a:pt x="430530" y="60960"/>
                  </a:cubicBezTo>
                  <a:lnTo>
                    <a:pt x="430530" y="58420"/>
                  </a:lnTo>
                  <a:cubicBezTo>
                    <a:pt x="431800" y="58420"/>
                    <a:pt x="434340" y="58420"/>
                    <a:pt x="435610" y="57150"/>
                  </a:cubicBezTo>
                  <a:lnTo>
                    <a:pt x="435610" y="55867"/>
                  </a:lnTo>
                  <a:cubicBezTo>
                    <a:pt x="438150" y="54610"/>
                    <a:pt x="440690" y="55867"/>
                    <a:pt x="441960" y="54610"/>
                  </a:cubicBezTo>
                  <a:lnTo>
                    <a:pt x="441960" y="52070"/>
                  </a:lnTo>
                  <a:cubicBezTo>
                    <a:pt x="445770" y="52070"/>
                    <a:pt x="448310" y="53327"/>
                    <a:pt x="450850" y="52070"/>
                  </a:cubicBezTo>
                  <a:lnTo>
                    <a:pt x="450850" y="49517"/>
                  </a:lnTo>
                  <a:cubicBezTo>
                    <a:pt x="452120" y="49517"/>
                    <a:pt x="453390" y="49517"/>
                    <a:pt x="454660" y="48260"/>
                  </a:cubicBezTo>
                  <a:lnTo>
                    <a:pt x="454660" y="45720"/>
                  </a:lnTo>
                  <a:cubicBezTo>
                    <a:pt x="457200" y="46977"/>
                    <a:pt x="457200" y="44450"/>
                    <a:pt x="457200" y="41910"/>
                  </a:cubicBezTo>
                  <a:cubicBezTo>
                    <a:pt x="457200" y="41910"/>
                    <a:pt x="458470" y="39370"/>
                    <a:pt x="457200" y="39370"/>
                  </a:cubicBezTo>
                  <a:lnTo>
                    <a:pt x="454660" y="39370"/>
                  </a:lnTo>
                  <a:lnTo>
                    <a:pt x="454660" y="36817"/>
                  </a:lnTo>
                  <a:cubicBezTo>
                    <a:pt x="450850" y="35560"/>
                    <a:pt x="445770" y="35560"/>
                    <a:pt x="441960" y="36817"/>
                  </a:cubicBezTo>
                  <a:lnTo>
                    <a:pt x="441960" y="39370"/>
                  </a:lnTo>
                  <a:cubicBezTo>
                    <a:pt x="439420" y="39370"/>
                    <a:pt x="436880" y="39370"/>
                    <a:pt x="435610" y="40627"/>
                  </a:cubicBezTo>
                  <a:lnTo>
                    <a:pt x="435610" y="41910"/>
                  </a:lnTo>
                  <a:cubicBezTo>
                    <a:pt x="433070" y="43167"/>
                    <a:pt x="430530" y="41910"/>
                    <a:pt x="429260" y="43167"/>
                  </a:cubicBezTo>
                  <a:lnTo>
                    <a:pt x="429260" y="45720"/>
                  </a:lnTo>
                  <a:cubicBezTo>
                    <a:pt x="427990" y="45720"/>
                    <a:pt x="426720" y="44450"/>
                    <a:pt x="426720" y="45720"/>
                  </a:cubicBezTo>
                  <a:lnTo>
                    <a:pt x="426720" y="48260"/>
                  </a:lnTo>
                  <a:cubicBezTo>
                    <a:pt x="424180" y="48260"/>
                    <a:pt x="421640" y="48260"/>
                    <a:pt x="420370" y="49517"/>
                  </a:cubicBezTo>
                  <a:lnTo>
                    <a:pt x="420370" y="52070"/>
                  </a:lnTo>
                  <a:cubicBezTo>
                    <a:pt x="419100" y="52070"/>
                    <a:pt x="417830" y="50800"/>
                    <a:pt x="416560" y="52070"/>
                  </a:cubicBezTo>
                  <a:lnTo>
                    <a:pt x="416560" y="54610"/>
                  </a:lnTo>
                  <a:cubicBezTo>
                    <a:pt x="415290" y="54610"/>
                    <a:pt x="412750" y="54610"/>
                    <a:pt x="411480" y="55867"/>
                  </a:cubicBezTo>
                  <a:lnTo>
                    <a:pt x="411480" y="57150"/>
                  </a:lnTo>
                  <a:cubicBezTo>
                    <a:pt x="410210" y="58420"/>
                    <a:pt x="408940" y="57150"/>
                    <a:pt x="407670" y="58420"/>
                  </a:cubicBezTo>
                  <a:lnTo>
                    <a:pt x="407670" y="60960"/>
                  </a:lnTo>
                  <a:cubicBezTo>
                    <a:pt x="405130" y="60960"/>
                    <a:pt x="403860" y="59677"/>
                    <a:pt x="401320" y="60960"/>
                  </a:cubicBezTo>
                  <a:lnTo>
                    <a:pt x="401320" y="63500"/>
                  </a:lnTo>
                  <a:cubicBezTo>
                    <a:pt x="400050" y="63500"/>
                    <a:pt x="397510" y="63500"/>
                    <a:pt x="396240" y="64770"/>
                  </a:cubicBezTo>
                  <a:lnTo>
                    <a:pt x="396240" y="67310"/>
                  </a:lnTo>
                  <a:cubicBezTo>
                    <a:pt x="393700" y="67310"/>
                    <a:pt x="391160" y="66027"/>
                    <a:pt x="389890" y="67310"/>
                  </a:cubicBezTo>
                  <a:lnTo>
                    <a:pt x="389890" y="69850"/>
                  </a:lnTo>
                  <a:cubicBezTo>
                    <a:pt x="387350" y="69850"/>
                    <a:pt x="384810" y="69850"/>
                    <a:pt x="383540" y="71120"/>
                  </a:cubicBezTo>
                  <a:lnTo>
                    <a:pt x="383540" y="72377"/>
                  </a:lnTo>
                  <a:cubicBezTo>
                    <a:pt x="381000" y="73660"/>
                    <a:pt x="378460" y="72377"/>
                    <a:pt x="377190" y="73660"/>
                  </a:cubicBezTo>
                  <a:lnTo>
                    <a:pt x="377190" y="76200"/>
                  </a:lnTo>
                  <a:cubicBezTo>
                    <a:pt x="373393" y="76200"/>
                    <a:pt x="368300" y="74917"/>
                    <a:pt x="365760" y="76200"/>
                  </a:cubicBezTo>
                  <a:lnTo>
                    <a:pt x="365760" y="78727"/>
                  </a:lnTo>
                  <a:cubicBezTo>
                    <a:pt x="363220" y="78727"/>
                    <a:pt x="360693" y="78727"/>
                    <a:pt x="359410" y="80010"/>
                  </a:cubicBezTo>
                  <a:lnTo>
                    <a:pt x="359410" y="82550"/>
                  </a:lnTo>
                  <a:cubicBezTo>
                    <a:pt x="355600" y="82550"/>
                    <a:pt x="350520" y="81267"/>
                    <a:pt x="346710" y="82550"/>
                  </a:cubicBezTo>
                  <a:lnTo>
                    <a:pt x="346710" y="85077"/>
                  </a:lnTo>
                  <a:cubicBezTo>
                    <a:pt x="344170" y="85077"/>
                    <a:pt x="340360" y="85077"/>
                    <a:pt x="337820" y="86360"/>
                  </a:cubicBezTo>
                  <a:lnTo>
                    <a:pt x="337820" y="87617"/>
                  </a:lnTo>
                  <a:cubicBezTo>
                    <a:pt x="334010" y="88900"/>
                    <a:pt x="328943" y="87617"/>
                    <a:pt x="325120" y="88900"/>
                  </a:cubicBezTo>
                  <a:lnTo>
                    <a:pt x="325120" y="91427"/>
                  </a:lnTo>
                  <a:cubicBezTo>
                    <a:pt x="322593" y="91427"/>
                    <a:pt x="318770" y="90170"/>
                    <a:pt x="316243" y="91427"/>
                  </a:cubicBezTo>
                  <a:lnTo>
                    <a:pt x="316243" y="93967"/>
                  </a:lnTo>
                  <a:cubicBezTo>
                    <a:pt x="313690" y="93967"/>
                    <a:pt x="312420" y="93967"/>
                    <a:pt x="309893" y="95250"/>
                  </a:cubicBezTo>
                  <a:lnTo>
                    <a:pt x="309893" y="97777"/>
                  </a:lnTo>
                  <a:cubicBezTo>
                    <a:pt x="307340" y="97777"/>
                    <a:pt x="303543" y="96520"/>
                    <a:pt x="300990" y="97777"/>
                  </a:cubicBezTo>
                  <a:lnTo>
                    <a:pt x="300990" y="100317"/>
                  </a:lnTo>
                  <a:cubicBezTo>
                    <a:pt x="298450" y="100317"/>
                    <a:pt x="294640" y="100317"/>
                    <a:pt x="292100" y="101600"/>
                  </a:cubicBezTo>
                  <a:lnTo>
                    <a:pt x="292100" y="102870"/>
                  </a:lnTo>
                  <a:cubicBezTo>
                    <a:pt x="289560" y="104127"/>
                    <a:pt x="287020" y="102870"/>
                    <a:pt x="285750" y="104127"/>
                  </a:cubicBezTo>
                  <a:lnTo>
                    <a:pt x="285750" y="106667"/>
                  </a:lnTo>
                  <a:cubicBezTo>
                    <a:pt x="283210" y="106667"/>
                    <a:pt x="281940" y="105410"/>
                    <a:pt x="279400" y="106667"/>
                  </a:cubicBezTo>
                  <a:lnTo>
                    <a:pt x="279400" y="109220"/>
                  </a:lnTo>
                  <a:cubicBezTo>
                    <a:pt x="276860" y="109220"/>
                    <a:pt x="273050" y="109220"/>
                    <a:pt x="270510" y="110477"/>
                  </a:cubicBezTo>
                  <a:lnTo>
                    <a:pt x="270510" y="113017"/>
                  </a:lnTo>
                  <a:cubicBezTo>
                    <a:pt x="267970" y="113017"/>
                    <a:pt x="264160" y="111760"/>
                    <a:pt x="261620" y="113017"/>
                  </a:cubicBezTo>
                  <a:lnTo>
                    <a:pt x="261620" y="115570"/>
                  </a:lnTo>
                  <a:cubicBezTo>
                    <a:pt x="259093" y="115570"/>
                    <a:pt x="255270" y="115570"/>
                    <a:pt x="252743" y="116827"/>
                  </a:cubicBezTo>
                  <a:lnTo>
                    <a:pt x="252743" y="118110"/>
                  </a:lnTo>
                  <a:cubicBezTo>
                    <a:pt x="248920" y="119367"/>
                    <a:pt x="243840" y="118110"/>
                    <a:pt x="240043" y="119367"/>
                  </a:cubicBezTo>
                  <a:lnTo>
                    <a:pt x="240043" y="121920"/>
                  </a:lnTo>
                  <a:cubicBezTo>
                    <a:pt x="237490" y="121920"/>
                    <a:pt x="233693" y="120650"/>
                    <a:pt x="231140" y="121920"/>
                  </a:cubicBezTo>
                  <a:lnTo>
                    <a:pt x="231140" y="124460"/>
                  </a:lnTo>
                  <a:cubicBezTo>
                    <a:pt x="226060" y="125717"/>
                    <a:pt x="217170" y="121920"/>
                    <a:pt x="215900" y="128270"/>
                  </a:cubicBezTo>
                  <a:cubicBezTo>
                    <a:pt x="213360" y="128270"/>
                    <a:pt x="209550" y="127000"/>
                    <a:pt x="207010" y="128270"/>
                  </a:cubicBezTo>
                  <a:lnTo>
                    <a:pt x="207010" y="130810"/>
                  </a:lnTo>
                  <a:cubicBezTo>
                    <a:pt x="203200" y="130810"/>
                    <a:pt x="198120" y="130810"/>
                    <a:pt x="194310" y="132067"/>
                  </a:cubicBezTo>
                  <a:lnTo>
                    <a:pt x="194310" y="133350"/>
                  </a:lnTo>
                  <a:cubicBezTo>
                    <a:pt x="190500" y="134620"/>
                    <a:pt x="185420" y="133350"/>
                    <a:pt x="182893" y="134620"/>
                  </a:cubicBezTo>
                  <a:lnTo>
                    <a:pt x="182893" y="137160"/>
                  </a:lnTo>
                  <a:cubicBezTo>
                    <a:pt x="179070" y="137160"/>
                    <a:pt x="175260" y="135877"/>
                    <a:pt x="172720" y="137160"/>
                  </a:cubicBezTo>
                  <a:lnTo>
                    <a:pt x="172720" y="139700"/>
                  </a:lnTo>
                  <a:cubicBezTo>
                    <a:pt x="167640" y="140970"/>
                    <a:pt x="158750" y="137160"/>
                    <a:pt x="157493" y="143510"/>
                  </a:cubicBezTo>
                  <a:cubicBezTo>
                    <a:pt x="152400" y="143510"/>
                    <a:pt x="143510" y="140970"/>
                    <a:pt x="142240" y="146050"/>
                  </a:cubicBezTo>
                  <a:cubicBezTo>
                    <a:pt x="139700" y="146050"/>
                    <a:pt x="135890" y="146050"/>
                    <a:pt x="133350" y="147320"/>
                  </a:cubicBezTo>
                  <a:lnTo>
                    <a:pt x="133350" y="148577"/>
                  </a:lnTo>
                  <a:cubicBezTo>
                    <a:pt x="130810" y="149860"/>
                    <a:pt x="127000" y="148577"/>
                    <a:pt x="124460" y="149860"/>
                  </a:cubicBezTo>
                  <a:lnTo>
                    <a:pt x="124460" y="152400"/>
                  </a:lnTo>
                  <a:cubicBezTo>
                    <a:pt x="119393" y="153670"/>
                    <a:pt x="110490" y="149860"/>
                    <a:pt x="109220" y="154927"/>
                  </a:cubicBezTo>
                  <a:cubicBezTo>
                    <a:pt x="100343" y="154927"/>
                    <a:pt x="92710" y="154927"/>
                    <a:pt x="85090" y="156210"/>
                  </a:cubicBezTo>
                  <a:lnTo>
                    <a:pt x="85090" y="158750"/>
                  </a:lnTo>
                  <a:cubicBezTo>
                    <a:pt x="74943" y="158750"/>
                    <a:pt x="63500" y="157467"/>
                    <a:pt x="54610" y="158750"/>
                  </a:cubicBezTo>
                  <a:lnTo>
                    <a:pt x="54610" y="161277"/>
                  </a:lnTo>
                  <a:cubicBezTo>
                    <a:pt x="49543" y="162560"/>
                    <a:pt x="40640" y="158750"/>
                    <a:pt x="39370" y="163817"/>
                  </a:cubicBezTo>
                  <a:lnTo>
                    <a:pt x="3810" y="163817"/>
                  </a:lnTo>
                  <a:lnTo>
                    <a:pt x="3810" y="158750"/>
                  </a:lnTo>
                  <a:cubicBezTo>
                    <a:pt x="3810" y="158750"/>
                    <a:pt x="5093" y="160020"/>
                    <a:pt x="6350" y="158750"/>
                  </a:cubicBezTo>
                  <a:lnTo>
                    <a:pt x="6350" y="156210"/>
                  </a:lnTo>
                  <a:cubicBezTo>
                    <a:pt x="7620" y="156210"/>
                    <a:pt x="8890" y="156210"/>
                    <a:pt x="8890" y="154927"/>
                  </a:cubicBezTo>
                  <a:lnTo>
                    <a:pt x="8890" y="152400"/>
                  </a:lnTo>
                  <a:cubicBezTo>
                    <a:pt x="11443" y="152400"/>
                    <a:pt x="13970" y="153670"/>
                    <a:pt x="15240" y="152400"/>
                  </a:cubicBezTo>
                  <a:lnTo>
                    <a:pt x="15240" y="149860"/>
                  </a:lnTo>
                  <a:cubicBezTo>
                    <a:pt x="17793" y="149860"/>
                    <a:pt x="20320" y="149860"/>
                    <a:pt x="21590" y="148577"/>
                  </a:cubicBezTo>
                  <a:lnTo>
                    <a:pt x="21590" y="147320"/>
                  </a:lnTo>
                  <a:cubicBezTo>
                    <a:pt x="24143" y="146050"/>
                    <a:pt x="26670" y="147320"/>
                    <a:pt x="27940" y="146050"/>
                  </a:cubicBezTo>
                  <a:lnTo>
                    <a:pt x="27940" y="143510"/>
                  </a:lnTo>
                  <a:cubicBezTo>
                    <a:pt x="29210" y="143510"/>
                    <a:pt x="31750" y="144767"/>
                    <a:pt x="34290" y="143510"/>
                  </a:cubicBezTo>
                  <a:lnTo>
                    <a:pt x="34290" y="140970"/>
                  </a:lnTo>
                  <a:cubicBezTo>
                    <a:pt x="34290" y="140970"/>
                    <a:pt x="35560" y="140970"/>
                    <a:pt x="36843" y="139700"/>
                  </a:cubicBezTo>
                  <a:lnTo>
                    <a:pt x="36843" y="137160"/>
                  </a:lnTo>
                  <a:cubicBezTo>
                    <a:pt x="39370" y="137160"/>
                    <a:pt x="41910" y="138417"/>
                    <a:pt x="43193" y="137160"/>
                  </a:cubicBezTo>
                  <a:lnTo>
                    <a:pt x="43193" y="134620"/>
                  </a:lnTo>
                  <a:cubicBezTo>
                    <a:pt x="43193" y="134620"/>
                    <a:pt x="45720" y="134620"/>
                    <a:pt x="45720" y="133350"/>
                  </a:cubicBezTo>
                  <a:lnTo>
                    <a:pt x="45720" y="132067"/>
                  </a:lnTo>
                  <a:cubicBezTo>
                    <a:pt x="48260" y="130810"/>
                    <a:pt x="50800" y="132067"/>
                    <a:pt x="52070" y="130810"/>
                  </a:cubicBezTo>
                  <a:lnTo>
                    <a:pt x="52070" y="128270"/>
                  </a:lnTo>
                  <a:cubicBezTo>
                    <a:pt x="53340" y="128270"/>
                    <a:pt x="54610" y="129527"/>
                    <a:pt x="54610" y="128270"/>
                  </a:cubicBezTo>
                  <a:lnTo>
                    <a:pt x="54610" y="125717"/>
                  </a:lnTo>
                  <a:cubicBezTo>
                    <a:pt x="57150" y="125717"/>
                    <a:pt x="59690" y="125717"/>
                    <a:pt x="60960" y="124460"/>
                  </a:cubicBezTo>
                  <a:lnTo>
                    <a:pt x="60960" y="121920"/>
                  </a:lnTo>
                  <a:cubicBezTo>
                    <a:pt x="62243" y="121920"/>
                    <a:pt x="63500" y="123177"/>
                    <a:pt x="64770" y="121920"/>
                  </a:cubicBezTo>
                  <a:lnTo>
                    <a:pt x="64770" y="119367"/>
                  </a:lnTo>
                  <a:cubicBezTo>
                    <a:pt x="66040" y="119367"/>
                    <a:pt x="68593" y="119367"/>
                    <a:pt x="69850" y="118110"/>
                  </a:cubicBezTo>
                  <a:lnTo>
                    <a:pt x="69850" y="116827"/>
                  </a:lnTo>
                  <a:cubicBezTo>
                    <a:pt x="71120" y="115570"/>
                    <a:pt x="72390" y="116827"/>
                    <a:pt x="73660" y="115570"/>
                  </a:cubicBezTo>
                  <a:lnTo>
                    <a:pt x="73660" y="113017"/>
                  </a:lnTo>
                  <a:cubicBezTo>
                    <a:pt x="74943" y="113017"/>
                    <a:pt x="77470" y="114300"/>
                    <a:pt x="80010" y="113017"/>
                  </a:cubicBezTo>
                  <a:lnTo>
                    <a:pt x="80010" y="110477"/>
                  </a:lnTo>
                  <a:cubicBezTo>
                    <a:pt x="80010" y="110477"/>
                    <a:pt x="81293" y="110477"/>
                    <a:pt x="82550" y="109220"/>
                  </a:cubicBezTo>
                  <a:lnTo>
                    <a:pt x="82550" y="106667"/>
                  </a:lnTo>
                  <a:cubicBezTo>
                    <a:pt x="85090" y="106667"/>
                    <a:pt x="87643" y="107950"/>
                    <a:pt x="88900" y="106667"/>
                  </a:cubicBezTo>
                  <a:lnTo>
                    <a:pt x="88900" y="104127"/>
                  </a:lnTo>
                  <a:cubicBezTo>
                    <a:pt x="88900" y="104127"/>
                    <a:pt x="91440" y="104127"/>
                    <a:pt x="91440" y="102870"/>
                  </a:cubicBezTo>
                  <a:lnTo>
                    <a:pt x="91440" y="101600"/>
                  </a:lnTo>
                  <a:cubicBezTo>
                    <a:pt x="93993" y="100317"/>
                    <a:pt x="100343" y="102870"/>
                    <a:pt x="97790" y="97777"/>
                  </a:cubicBezTo>
                  <a:lnTo>
                    <a:pt x="97790" y="95250"/>
                  </a:lnTo>
                  <a:cubicBezTo>
                    <a:pt x="100343" y="95250"/>
                    <a:pt x="102870" y="95250"/>
                    <a:pt x="104140" y="93967"/>
                  </a:cubicBezTo>
                  <a:lnTo>
                    <a:pt x="104140" y="91427"/>
                  </a:lnTo>
                  <a:cubicBezTo>
                    <a:pt x="104140" y="91427"/>
                    <a:pt x="106693" y="92710"/>
                    <a:pt x="106693" y="91427"/>
                  </a:cubicBezTo>
                  <a:lnTo>
                    <a:pt x="106693" y="88900"/>
                  </a:lnTo>
                  <a:cubicBezTo>
                    <a:pt x="110490" y="88900"/>
                    <a:pt x="113043" y="88900"/>
                    <a:pt x="115570" y="87617"/>
                  </a:cubicBezTo>
                  <a:lnTo>
                    <a:pt x="115570" y="86360"/>
                  </a:lnTo>
                  <a:cubicBezTo>
                    <a:pt x="119393" y="85077"/>
                    <a:pt x="121920" y="86360"/>
                    <a:pt x="125743" y="85077"/>
                  </a:cubicBezTo>
                  <a:lnTo>
                    <a:pt x="125743" y="82550"/>
                  </a:lnTo>
                  <a:lnTo>
                    <a:pt x="137160" y="82550"/>
                  </a:lnTo>
                  <a:cubicBezTo>
                    <a:pt x="137160" y="83820"/>
                    <a:pt x="135890" y="85077"/>
                    <a:pt x="137160" y="86360"/>
                  </a:cubicBezTo>
                  <a:lnTo>
                    <a:pt x="139700" y="86360"/>
                  </a:lnTo>
                  <a:lnTo>
                    <a:pt x="139700" y="87617"/>
                  </a:lnTo>
                  <a:cubicBezTo>
                    <a:pt x="143510" y="88900"/>
                    <a:pt x="148590" y="88900"/>
                    <a:pt x="152400" y="87617"/>
                  </a:cubicBezTo>
                  <a:lnTo>
                    <a:pt x="152400" y="86360"/>
                  </a:lnTo>
                  <a:cubicBezTo>
                    <a:pt x="153670" y="85077"/>
                    <a:pt x="154940" y="86360"/>
                    <a:pt x="156210" y="85077"/>
                  </a:cubicBezTo>
                  <a:lnTo>
                    <a:pt x="156210" y="82550"/>
                  </a:lnTo>
                  <a:cubicBezTo>
                    <a:pt x="156210" y="82550"/>
                    <a:pt x="157493" y="83820"/>
                    <a:pt x="158750" y="82550"/>
                  </a:cubicBezTo>
                  <a:lnTo>
                    <a:pt x="158750" y="80010"/>
                  </a:lnTo>
                  <a:cubicBezTo>
                    <a:pt x="160020" y="80010"/>
                    <a:pt x="161290" y="80010"/>
                    <a:pt x="161290" y="78727"/>
                  </a:cubicBezTo>
                  <a:lnTo>
                    <a:pt x="161290" y="76200"/>
                  </a:lnTo>
                  <a:cubicBezTo>
                    <a:pt x="163843" y="76200"/>
                    <a:pt x="166370" y="77470"/>
                    <a:pt x="167640" y="76200"/>
                  </a:cubicBezTo>
                  <a:lnTo>
                    <a:pt x="167640" y="73660"/>
                  </a:lnTo>
                  <a:cubicBezTo>
                    <a:pt x="168910" y="73660"/>
                    <a:pt x="170193" y="73660"/>
                    <a:pt x="171450" y="72377"/>
                  </a:cubicBezTo>
                  <a:lnTo>
                    <a:pt x="171450" y="71120"/>
                  </a:lnTo>
                  <a:cubicBezTo>
                    <a:pt x="171450" y="69850"/>
                    <a:pt x="172720" y="71120"/>
                    <a:pt x="173990" y="69850"/>
                  </a:cubicBezTo>
                  <a:lnTo>
                    <a:pt x="173990" y="67310"/>
                  </a:lnTo>
                  <a:cubicBezTo>
                    <a:pt x="176543" y="67310"/>
                    <a:pt x="179070" y="68567"/>
                    <a:pt x="180340" y="67310"/>
                  </a:cubicBezTo>
                  <a:lnTo>
                    <a:pt x="180340" y="64770"/>
                  </a:lnTo>
                  <a:cubicBezTo>
                    <a:pt x="180340" y="64770"/>
                    <a:pt x="182893" y="64770"/>
                    <a:pt x="182893" y="63500"/>
                  </a:cubicBezTo>
                  <a:lnTo>
                    <a:pt x="182893" y="60960"/>
                  </a:lnTo>
                  <a:cubicBezTo>
                    <a:pt x="185420" y="60960"/>
                    <a:pt x="187960" y="62217"/>
                    <a:pt x="189243" y="60960"/>
                  </a:cubicBezTo>
                  <a:lnTo>
                    <a:pt x="189243" y="58420"/>
                  </a:lnTo>
                  <a:cubicBezTo>
                    <a:pt x="191770" y="58420"/>
                    <a:pt x="194310" y="58420"/>
                    <a:pt x="195593" y="57150"/>
                  </a:cubicBezTo>
                  <a:lnTo>
                    <a:pt x="195593" y="55867"/>
                  </a:lnTo>
                  <a:cubicBezTo>
                    <a:pt x="195593" y="54610"/>
                    <a:pt x="198120" y="55867"/>
                    <a:pt x="198120" y="54610"/>
                  </a:cubicBezTo>
                  <a:lnTo>
                    <a:pt x="198120" y="52070"/>
                  </a:lnTo>
                  <a:cubicBezTo>
                    <a:pt x="199390" y="52070"/>
                    <a:pt x="200660" y="53327"/>
                    <a:pt x="201943" y="52070"/>
                  </a:cubicBezTo>
                  <a:lnTo>
                    <a:pt x="201943" y="49517"/>
                  </a:lnTo>
                  <a:cubicBezTo>
                    <a:pt x="203200" y="49517"/>
                    <a:pt x="205740" y="49517"/>
                    <a:pt x="207010" y="48260"/>
                  </a:cubicBezTo>
                  <a:lnTo>
                    <a:pt x="207010" y="45720"/>
                  </a:lnTo>
                  <a:cubicBezTo>
                    <a:pt x="209550" y="45720"/>
                    <a:pt x="212090" y="46977"/>
                    <a:pt x="213360" y="45720"/>
                  </a:cubicBezTo>
                  <a:lnTo>
                    <a:pt x="213360" y="43167"/>
                  </a:lnTo>
                  <a:cubicBezTo>
                    <a:pt x="214643" y="43167"/>
                    <a:pt x="215900" y="43167"/>
                    <a:pt x="217170" y="41910"/>
                  </a:cubicBezTo>
                  <a:lnTo>
                    <a:pt x="217170" y="40627"/>
                  </a:lnTo>
                  <a:cubicBezTo>
                    <a:pt x="218440" y="39370"/>
                    <a:pt x="220993" y="40627"/>
                    <a:pt x="222250" y="39370"/>
                  </a:cubicBezTo>
                  <a:lnTo>
                    <a:pt x="222250" y="36817"/>
                  </a:lnTo>
                  <a:cubicBezTo>
                    <a:pt x="223520" y="36817"/>
                    <a:pt x="224790" y="38100"/>
                    <a:pt x="226060" y="36817"/>
                  </a:cubicBezTo>
                  <a:lnTo>
                    <a:pt x="226060" y="34277"/>
                  </a:lnTo>
                  <a:cubicBezTo>
                    <a:pt x="227343" y="34277"/>
                    <a:pt x="229870" y="34277"/>
                    <a:pt x="232410" y="33020"/>
                  </a:cubicBezTo>
                  <a:lnTo>
                    <a:pt x="232410" y="30467"/>
                  </a:lnTo>
                  <a:cubicBezTo>
                    <a:pt x="232410" y="30467"/>
                    <a:pt x="233693" y="31750"/>
                    <a:pt x="234950" y="30467"/>
                  </a:cubicBezTo>
                  <a:lnTo>
                    <a:pt x="234950" y="27927"/>
                  </a:lnTo>
                  <a:cubicBezTo>
                    <a:pt x="237490" y="27927"/>
                    <a:pt x="240043" y="27927"/>
                    <a:pt x="241300" y="26670"/>
                  </a:cubicBezTo>
                  <a:lnTo>
                    <a:pt x="241300" y="25400"/>
                  </a:lnTo>
                  <a:cubicBezTo>
                    <a:pt x="241300" y="24117"/>
                    <a:pt x="243840" y="25400"/>
                    <a:pt x="243840" y="24117"/>
                  </a:cubicBezTo>
                  <a:lnTo>
                    <a:pt x="243840" y="21577"/>
                  </a:lnTo>
                  <a:lnTo>
                    <a:pt x="252743" y="21577"/>
                  </a:lnTo>
                  <a:lnTo>
                    <a:pt x="252743" y="26670"/>
                  </a:lnTo>
                  <a:cubicBezTo>
                    <a:pt x="248920" y="25400"/>
                    <a:pt x="248920" y="29210"/>
                    <a:pt x="248920" y="30467"/>
                  </a:cubicBezTo>
                  <a:lnTo>
                    <a:pt x="248920" y="33020"/>
                  </a:lnTo>
                  <a:cubicBezTo>
                    <a:pt x="248920" y="33020"/>
                    <a:pt x="246393" y="33020"/>
                    <a:pt x="246393" y="34277"/>
                  </a:cubicBezTo>
                  <a:lnTo>
                    <a:pt x="246393" y="36817"/>
                  </a:lnTo>
                  <a:cubicBezTo>
                    <a:pt x="243840" y="35560"/>
                    <a:pt x="242570" y="38100"/>
                    <a:pt x="243840" y="40627"/>
                  </a:cubicBezTo>
                  <a:lnTo>
                    <a:pt x="243840" y="41910"/>
                  </a:lnTo>
                  <a:lnTo>
                    <a:pt x="241300" y="41910"/>
                  </a:lnTo>
                  <a:cubicBezTo>
                    <a:pt x="240043" y="45720"/>
                    <a:pt x="240043" y="49517"/>
                    <a:pt x="241300" y="52070"/>
                  </a:cubicBezTo>
                  <a:lnTo>
                    <a:pt x="243840" y="52070"/>
                  </a:lnTo>
                  <a:lnTo>
                    <a:pt x="243840" y="54610"/>
                  </a:lnTo>
                  <a:cubicBezTo>
                    <a:pt x="247650" y="55867"/>
                    <a:pt x="252743" y="55867"/>
                    <a:pt x="256540" y="54610"/>
                  </a:cubicBezTo>
                  <a:lnTo>
                    <a:pt x="256540" y="52070"/>
                  </a:lnTo>
                  <a:cubicBezTo>
                    <a:pt x="257810" y="52070"/>
                    <a:pt x="260350" y="53327"/>
                    <a:pt x="262890" y="52070"/>
                  </a:cubicBezTo>
                  <a:lnTo>
                    <a:pt x="262890" y="49517"/>
                  </a:lnTo>
                  <a:cubicBezTo>
                    <a:pt x="262890" y="49517"/>
                    <a:pt x="264160" y="49517"/>
                    <a:pt x="265443" y="48260"/>
                  </a:cubicBezTo>
                  <a:lnTo>
                    <a:pt x="265443" y="45720"/>
                  </a:lnTo>
                  <a:cubicBezTo>
                    <a:pt x="267970" y="45720"/>
                    <a:pt x="270510" y="46977"/>
                    <a:pt x="271793" y="45720"/>
                  </a:cubicBezTo>
                  <a:lnTo>
                    <a:pt x="271793" y="43167"/>
                  </a:lnTo>
                  <a:cubicBezTo>
                    <a:pt x="271793" y="43167"/>
                    <a:pt x="274320" y="43167"/>
                    <a:pt x="274320" y="41910"/>
                  </a:cubicBezTo>
                  <a:lnTo>
                    <a:pt x="274320" y="40627"/>
                  </a:lnTo>
                  <a:cubicBezTo>
                    <a:pt x="276860" y="39370"/>
                    <a:pt x="279400" y="40627"/>
                    <a:pt x="280670" y="39370"/>
                  </a:cubicBezTo>
                  <a:lnTo>
                    <a:pt x="280670" y="36817"/>
                  </a:lnTo>
                  <a:cubicBezTo>
                    <a:pt x="283210" y="36817"/>
                    <a:pt x="285750" y="38100"/>
                    <a:pt x="287020" y="36817"/>
                  </a:cubicBezTo>
                  <a:lnTo>
                    <a:pt x="287020" y="34277"/>
                  </a:lnTo>
                  <a:cubicBezTo>
                    <a:pt x="287020" y="34277"/>
                    <a:pt x="289560" y="34277"/>
                    <a:pt x="289560" y="33020"/>
                  </a:cubicBezTo>
                  <a:lnTo>
                    <a:pt x="289560" y="30467"/>
                  </a:lnTo>
                  <a:cubicBezTo>
                    <a:pt x="293370" y="30467"/>
                    <a:pt x="295910" y="31750"/>
                    <a:pt x="298450" y="30467"/>
                  </a:cubicBezTo>
                  <a:lnTo>
                    <a:pt x="298450" y="27927"/>
                  </a:lnTo>
                  <a:cubicBezTo>
                    <a:pt x="300990" y="27927"/>
                    <a:pt x="303543" y="27927"/>
                    <a:pt x="304800" y="26670"/>
                  </a:cubicBezTo>
                  <a:lnTo>
                    <a:pt x="304800" y="25400"/>
                  </a:lnTo>
                  <a:cubicBezTo>
                    <a:pt x="307340" y="24117"/>
                    <a:pt x="309893" y="25400"/>
                    <a:pt x="311150" y="24117"/>
                  </a:cubicBezTo>
                  <a:lnTo>
                    <a:pt x="311150" y="21577"/>
                  </a:lnTo>
                  <a:cubicBezTo>
                    <a:pt x="313690" y="21577"/>
                    <a:pt x="316243" y="22860"/>
                    <a:pt x="317500" y="21577"/>
                  </a:cubicBezTo>
                  <a:lnTo>
                    <a:pt x="317500" y="19050"/>
                  </a:lnTo>
                  <a:cubicBezTo>
                    <a:pt x="320040" y="19050"/>
                    <a:pt x="323850" y="19050"/>
                    <a:pt x="326390" y="17767"/>
                  </a:cubicBezTo>
                  <a:lnTo>
                    <a:pt x="326390" y="15227"/>
                  </a:lnTo>
                  <a:cubicBezTo>
                    <a:pt x="328943" y="15227"/>
                    <a:pt x="331470" y="16510"/>
                    <a:pt x="332740" y="15227"/>
                  </a:cubicBezTo>
                  <a:lnTo>
                    <a:pt x="332740" y="12700"/>
                  </a:lnTo>
                  <a:cubicBezTo>
                    <a:pt x="334010" y="12700"/>
                    <a:pt x="336550" y="12700"/>
                    <a:pt x="339090" y="11417"/>
                  </a:cubicBezTo>
                  <a:lnTo>
                    <a:pt x="339090" y="10160"/>
                  </a:lnTo>
                  <a:lnTo>
                    <a:pt x="350520" y="10160"/>
                  </a:lnTo>
                  <a:cubicBezTo>
                    <a:pt x="350520" y="19050"/>
                    <a:pt x="349250" y="27927"/>
                    <a:pt x="350520" y="36817"/>
                  </a:cubicBezTo>
                  <a:lnTo>
                    <a:pt x="353060" y="36817"/>
                  </a:lnTo>
                  <a:lnTo>
                    <a:pt x="353060" y="39370"/>
                  </a:lnTo>
                  <a:cubicBezTo>
                    <a:pt x="355600" y="40627"/>
                    <a:pt x="359410" y="40627"/>
                    <a:pt x="363220" y="39370"/>
                  </a:cubicBezTo>
                  <a:lnTo>
                    <a:pt x="363220" y="36817"/>
                  </a:lnTo>
                  <a:cubicBezTo>
                    <a:pt x="365760" y="36817"/>
                    <a:pt x="369570" y="38100"/>
                    <a:pt x="372110" y="36817"/>
                  </a:cubicBezTo>
                  <a:lnTo>
                    <a:pt x="372110" y="34277"/>
                  </a:lnTo>
                  <a:cubicBezTo>
                    <a:pt x="375920" y="34277"/>
                    <a:pt x="381000" y="34277"/>
                    <a:pt x="384810" y="33020"/>
                  </a:cubicBezTo>
                  <a:lnTo>
                    <a:pt x="384810" y="30467"/>
                  </a:lnTo>
                  <a:cubicBezTo>
                    <a:pt x="388620" y="30467"/>
                    <a:pt x="392430" y="31750"/>
                    <a:pt x="396240" y="30467"/>
                  </a:cubicBezTo>
                  <a:lnTo>
                    <a:pt x="396240" y="27927"/>
                  </a:lnTo>
                  <a:cubicBezTo>
                    <a:pt x="398780" y="27927"/>
                    <a:pt x="401320" y="27927"/>
                    <a:pt x="402590" y="26670"/>
                  </a:cubicBezTo>
                  <a:lnTo>
                    <a:pt x="402590" y="25400"/>
                  </a:lnTo>
                  <a:cubicBezTo>
                    <a:pt x="405130" y="24117"/>
                    <a:pt x="407670" y="25400"/>
                    <a:pt x="408940" y="24117"/>
                  </a:cubicBezTo>
                  <a:lnTo>
                    <a:pt x="408940" y="21577"/>
                  </a:lnTo>
                  <a:cubicBezTo>
                    <a:pt x="414020" y="20320"/>
                    <a:pt x="422910" y="24117"/>
                    <a:pt x="424180" y="19050"/>
                  </a:cubicBezTo>
                  <a:cubicBezTo>
                    <a:pt x="430530" y="19050"/>
                    <a:pt x="438150" y="19050"/>
                    <a:pt x="445770" y="17767"/>
                  </a:cubicBezTo>
                  <a:lnTo>
                    <a:pt x="445770" y="15227"/>
                  </a:lnTo>
                  <a:cubicBezTo>
                    <a:pt x="448310" y="15227"/>
                    <a:pt x="452120" y="16510"/>
                    <a:pt x="454660" y="15227"/>
                  </a:cubicBezTo>
                  <a:lnTo>
                    <a:pt x="454660" y="12700"/>
                  </a:lnTo>
                  <a:cubicBezTo>
                    <a:pt x="461010" y="11417"/>
                    <a:pt x="469900" y="15227"/>
                    <a:pt x="472440" y="10160"/>
                  </a:cubicBezTo>
                  <a:cubicBezTo>
                    <a:pt x="476250" y="8877"/>
                    <a:pt x="478790" y="10160"/>
                    <a:pt x="481330" y="8877"/>
                  </a:cubicBezTo>
                  <a:lnTo>
                    <a:pt x="481330" y="6350"/>
                  </a:lnTo>
                  <a:cubicBezTo>
                    <a:pt x="485140" y="6350"/>
                    <a:pt x="487680" y="7620"/>
                    <a:pt x="491490" y="6350"/>
                  </a:cubicBezTo>
                  <a:lnTo>
                    <a:pt x="491490" y="3810"/>
                  </a:lnTo>
                  <a:cubicBezTo>
                    <a:pt x="495300" y="5067"/>
                    <a:pt x="496570" y="1270"/>
                    <a:pt x="4991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3" name="Shape 93"/>
            <p:cNvSpPr/>
            <p:nvPr/>
          </p:nvSpPr>
          <p:spPr>
            <a:xfrm>
              <a:off x="825506" y="2164090"/>
              <a:ext cx="20320" cy="18799"/>
            </a:xfrm>
            <a:custGeom>
              <a:avLst/>
              <a:gdLst/>
              <a:ahLst/>
              <a:cxnLst/>
              <a:rect l="0" t="0" r="0" b="0"/>
              <a:pathLst>
                <a:path w="20320" h="18799">
                  <a:moveTo>
                    <a:pt x="16391" y="357"/>
                  </a:moveTo>
                  <a:cubicBezTo>
                    <a:pt x="17224" y="0"/>
                    <a:pt x="18415" y="79"/>
                    <a:pt x="20320" y="1032"/>
                  </a:cubicBezTo>
                  <a:lnTo>
                    <a:pt x="20320" y="12449"/>
                  </a:lnTo>
                  <a:cubicBezTo>
                    <a:pt x="19050" y="12449"/>
                    <a:pt x="17780" y="11179"/>
                    <a:pt x="17780" y="12449"/>
                  </a:cubicBezTo>
                  <a:lnTo>
                    <a:pt x="17780" y="14989"/>
                  </a:lnTo>
                  <a:cubicBezTo>
                    <a:pt x="16510" y="14989"/>
                    <a:pt x="15240" y="14989"/>
                    <a:pt x="13970" y="16272"/>
                  </a:cubicBezTo>
                  <a:lnTo>
                    <a:pt x="13970" y="18799"/>
                  </a:lnTo>
                  <a:lnTo>
                    <a:pt x="6350" y="18799"/>
                  </a:lnTo>
                  <a:cubicBezTo>
                    <a:pt x="7620" y="14989"/>
                    <a:pt x="3810" y="14989"/>
                    <a:pt x="2540" y="14989"/>
                  </a:cubicBezTo>
                  <a:lnTo>
                    <a:pt x="0" y="14989"/>
                  </a:lnTo>
                  <a:lnTo>
                    <a:pt x="0" y="9922"/>
                  </a:lnTo>
                  <a:cubicBezTo>
                    <a:pt x="1270" y="9922"/>
                    <a:pt x="2540" y="9922"/>
                    <a:pt x="2540" y="8639"/>
                  </a:cubicBezTo>
                  <a:lnTo>
                    <a:pt x="2540" y="7382"/>
                  </a:lnTo>
                  <a:cubicBezTo>
                    <a:pt x="5080" y="6099"/>
                    <a:pt x="7620" y="7382"/>
                    <a:pt x="8890" y="6099"/>
                  </a:cubicBezTo>
                  <a:lnTo>
                    <a:pt x="8890" y="3572"/>
                  </a:lnTo>
                  <a:cubicBezTo>
                    <a:pt x="14605" y="6429"/>
                    <a:pt x="13891" y="1429"/>
                    <a:pt x="16391" y="3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4" name="Shape 94"/>
            <p:cNvSpPr/>
            <p:nvPr/>
          </p:nvSpPr>
          <p:spPr>
            <a:xfrm>
              <a:off x="614689" y="2180359"/>
              <a:ext cx="514350" cy="246367"/>
            </a:xfrm>
            <a:custGeom>
              <a:avLst/>
              <a:gdLst/>
              <a:ahLst/>
              <a:cxnLst/>
              <a:rect l="0" t="0" r="0" b="0"/>
              <a:pathLst>
                <a:path w="514350" h="246367">
                  <a:moveTo>
                    <a:pt x="6350" y="0"/>
                  </a:moveTo>
                  <a:lnTo>
                    <a:pt x="17780" y="0"/>
                  </a:lnTo>
                  <a:cubicBezTo>
                    <a:pt x="16510" y="2527"/>
                    <a:pt x="20320" y="3810"/>
                    <a:pt x="21590" y="2527"/>
                  </a:cubicBezTo>
                  <a:lnTo>
                    <a:pt x="24130" y="2527"/>
                  </a:lnTo>
                  <a:lnTo>
                    <a:pt x="24130" y="5067"/>
                  </a:lnTo>
                  <a:cubicBezTo>
                    <a:pt x="26670" y="6350"/>
                    <a:pt x="30480" y="5067"/>
                    <a:pt x="33020" y="6350"/>
                  </a:cubicBezTo>
                  <a:lnTo>
                    <a:pt x="33020" y="7620"/>
                  </a:lnTo>
                  <a:lnTo>
                    <a:pt x="52070" y="8877"/>
                  </a:lnTo>
                  <a:lnTo>
                    <a:pt x="52070" y="11417"/>
                  </a:lnTo>
                  <a:lnTo>
                    <a:pt x="67310" y="11417"/>
                  </a:lnTo>
                  <a:lnTo>
                    <a:pt x="67310" y="13970"/>
                  </a:lnTo>
                  <a:lnTo>
                    <a:pt x="85090" y="15227"/>
                  </a:lnTo>
                  <a:lnTo>
                    <a:pt x="85090" y="17767"/>
                  </a:lnTo>
                  <a:lnTo>
                    <a:pt x="100330" y="17767"/>
                  </a:lnTo>
                  <a:cubicBezTo>
                    <a:pt x="99060" y="20320"/>
                    <a:pt x="101600" y="21577"/>
                    <a:pt x="104140" y="21577"/>
                  </a:cubicBezTo>
                  <a:lnTo>
                    <a:pt x="106680" y="21577"/>
                  </a:lnTo>
                  <a:lnTo>
                    <a:pt x="106680" y="22860"/>
                  </a:lnTo>
                  <a:cubicBezTo>
                    <a:pt x="109220" y="24117"/>
                    <a:pt x="113030" y="24117"/>
                    <a:pt x="115570" y="24117"/>
                  </a:cubicBezTo>
                  <a:lnTo>
                    <a:pt x="115570" y="26670"/>
                  </a:lnTo>
                  <a:cubicBezTo>
                    <a:pt x="118110" y="27927"/>
                    <a:pt x="121920" y="26670"/>
                    <a:pt x="124460" y="26670"/>
                  </a:cubicBezTo>
                  <a:lnTo>
                    <a:pt x="124460" y="29210"/>
                  </a:lnTo>
                  <a:lnTo>
                    <a:pt x="139700" y="30467"/>
                  </a:lnTo>
                  <a:lnTo>
                    <a:pt x="139700" y="33020"/>
                  </a:lnTo>
                  <a:cubicBezTo>
                    <a:pt x="144780" y="34277"/>
                    <a:pt x="151130" y="34277"/>
                    <a:pt x="156210" y="33020"/>
                  </a:cubicBezTo>
                  <a:lnTo>
                    <a:pt x="156210" y="30467"/>
                  </a:lnTo>
                  <a:lnTo>
                    <a:pt x="158750" y="30467"/>
                  </a:lnTo>
                  <a:cubicBezTo>
                    <a:pt x="160020" y="22860"/>
                    <a:pt x="158750" y="13970"/>
                    <a:pt x="158750" y="6350"/>
                  </a:cubicBezTo>
                  <a:lnTo>
                    <a:pt x="176530" y="6350"/>
                  </a:lnTo>
                  <a:lnTo>
                    <a:pt x="176530" y="7620"/>
                  </a:lnTo>
                  <a:cubicBezTo>
                    <a:pt x="179070" y="8877"/>
                    <a:pt x="182880" y="8877"/>
                    <a:pt x="185420" y="8877"/>
                  </a:cubicBezTo>
                  <a:cubicBezTo>
                    <a:pt x="184150" y="11417"/>
                    <a:pt x="187960" y="12700"/>
                    <a:pt x="189230" y="11417"/>
                  </a:cubicBezTo>
                  <a:lnTo>
                    <a:pt x="191770" y="11417"/>
                  </a:lnTo>
                  <a:cubicBezTo>
                    <a:pt x="190500" y="15227"/>
                    <a:pt x="193040" y="15227"/>
                    <a:pt x="195580" y="15227"/>
                  </a:cubicBezTo>
                  <a:lnTo>
                    <a:pt x="198120" y="15227"/>
                  </a:lnTo>
                  <a:cubicBezTo>
                    <a:pt x="196850" y="17767"/>
                    <a:pt x="199390" y="19050"/>
                    <a:pt x="201930" y="17767"/>
                  </a:cubicBezTo>
                  <a:lnTo>
                    <a:pt x="204470" y="17767"/>
                  </a:lnTo>
                  <a:lnTo>
                    <a:pt x="204470" y="20320"/>
                  </a:lnTo>
                  <a:cubicBezTo>
                    <a:pt x="207010" y="21577"/>
                    <a:pt x="209550" y="20320"/>
                    <a:pt x="213360" y="21577"/>
                  </a:cubicBezTo>
                  <a:cubicBezTo>
                    <a:pt x="212090" y="24117"/>
                    <a:pt x="214630" y="24117"/>
                    <a:pt x="217170" y="24117"/>
                  </a:cubicBezTo>
                  <a:lnTo>
                    <a:pt x="219710" y="24117"/>
                  </a:lnTo>
                  <a:cubicBezTo>
                    <a:pt x="219710" y="25400"/>
                    <a:pt x="218440" y="26670"/>
                    <a:pt x="219710" y="26670"/>
                  </a:cubicBezTo>
                  <a:lnTo>
                    <a:pt x="222250" y="26670"/>
                  </a:lnTo>
                  <a:lnTo>
                    <a:pt x="222250" y="29210"/>
                  </a:lnTo>
                  <a:cubicBezTo>
                    <a:pt x="224790" y="30467"/>
                    <a:pt x="228600" y="30467"/>
                    <a:pt x="231140" y="30467"/>
                  </a:cubicBezTo>
                  <a:cubicBezTo>
                    <a:pt x="229870" y="33020"/>
                    <a:pt x="233680" y="34277"/>
                    <a:pt x="234950" y="33020"/>
                  </a:cubicBezTo>
                  <a:lnTo>
                    <a:pt x="237490" y="33020"/>
                  </a:lnTo>
                  <a:cubicBezTo>
                    <a:pt x="237490" y="34277"/>
                    <a:pt x="237490" y="35560"/>
                    <a:pt x="238760" y="36817"/>
                  </a:cubicBezTo>
                  <a:lnTo>
                    <a:pt x="240030" y="36817"/>
                  </a:lnTo>
                  <a:lnTo>
                    <a:pt x="240030" y="38100"/>
                  </a:lnTo>
                  <a:cubicBezTo>
                    <a:pt x="242570" y="39370"/>
                    <a:pt x="246380" y="39370"/>
                    <a:pt x="250190" y="39370"/>
                  </a:cubicBezTo>
                  <a:lnTo>
                    <a:pt x="250190" y="44450"/>
                  </a:lnTo>
                  <a:cubicBezTo>
                    <a:pt x="252730" y="45720"/>
                    <a:pt x="255270" y="45720"/>
                    <a:pt x="259080" y="45720"/>
                  </a:cubicBezTo>
                  <a:cubicBezTo>
                    <a:pt x="259080" y="46977"/>
                    <a:pt x="257810" y="48260"/>
                    <a:pt x="259080" y="48260"/>
                  </a:cubicBezTo>
                  <a:cubicBezTo>
                    <a:pt x="260350" y="48260"/>
                    <a:pt x="261620" y="49517"/>
                    <a:pt x="262890" y="48260"/>
                  </a:cubicBezTo>
                  <a:lnTo>
                    <a:pt x="262890" y="45720"/>
                  </a:lnTo>
                  <a:lnTo>
                    <a:pt x="267970" y="45720"/>
                  </a:lnTo>
                  <a:cubicBezTo>
                    <a:pt x="269240" y="41910"/>
                    <a:pt x="269240" y="36817"/>
                    <a:pt x="267970" y="33020"/>
                  </a:cubicBezTo>
                  <a:lnTo>
                    <a:pt x="265430" y="33020"/>
                  </a:lnTo>
                  <a:cubicBezTo>
                    <a:pt x="265430" y="31750"/>
                    <a:pt x="266700" y="30467"/>
                    <a:pt x="265430" y="29210"/>
                  </a:cubicBezTo>
                  <a:lnTo>
                    <a:pt x="262890" y="29210"/>
                  </a:lnTo>
                  <a:cubicBezTo>
                    <a:pt x="262890" y="27927"/>
                    <a:pt x="262890" y="26670"/>
                    <a:pt x="261620" y="26670"/>
                  </a:cubicBezTo>
                  <a:lnTo>
                    <a:pt x="259080" y="26670"/>
                  </a:lnTo>
                  <a:cubicBezTo>
                    <a:pt x="259080" y="22860"/>
                    <a:pt x="260350" y="20320"/>
                    <a:pt x="259080" y="17767"/>
                  </a:cubicBezTo>
                  <a:lnTo>
                    <a:pt x="256540" y="17767"/>
                  </a:lnTo>
                  <a:lnTo>
                    <a:pt x="256540" y="15227"/>
                  </a:lnTo>
                  <a:lnTo>
                    <a:pt x="265430" y="15227"/>
                  </a:lnTo>
                  <a:cubicBezTo>
                    <a:pt x="264160" y="17767"/>
                    <a:pt x="266700" y="19050"/>
                    <a:pt x="269240" y="17767"/>
                  </a:cubicBezTo>
                  <a:lnTo>
                    <a:pt x="270510" y="17767"/>
                  </a:lnTo>
                  <a:cubicBezTo>
                    <a:pt x="269240" y="20320"/>
                    <a:pt x="273050" y="21577"/>
                    <a:pt x="274320" y="21577"/>
                  </a:cubicBezTo>
                  <a:lnTo>
                    <a:pt x="276860" y="21577"/>
                  </a:lnTo>
                  <a:cubicBezTo>
                    <a:pt x="276860" y="21577"/>
                    <a:pt x="276860" y="24117"/>
                    <a:pt x="278130" y="24117"/>
                  </a:cubicBezTo>
                  <a:lnTo>
                    <a:pt x="280670" y="24117"/>
                  </a:lnTo>
                  <a:cubicBezTo>
                    <a:pt x="279400" y="26670"/>
                    <a:pt x="281940" y="27927"/>
                    <a:pt x="284480" y="26670"/>
                  </a:cubicBezTo>
                  <a:lnTo>
                    <a:pt x="285750" y="26670"/>
                  </a:lnTo>
                  <a:cubicBezTo>
                    <a:pt x="287020" y="27927"/>
                    <a:pt x="285750" y="29210"/>
                    <a:pt x="287020" y="30467"/>
                  </a:cubicBezTo>
                  <a:lnTo>
                    <a:pt x="289560" y="30467"/>
                  </a:lnTo>
                  <a:cubicBezTo>
                    <a:pt x="288290" y="33020"/>
                    <a:pt x="290830" y="34277"/>
                    <a:pt x="293370" y="33020"/>
                  </a:cubicBezTo>
                  <a:lnTo>
                    <a:pt x="295910" y="33020"/>
                  </a:lnTo>
                  <a:cubicBezTo>
                    <a:pt x="294640" y="35560"/>
                    <a:pt x="297180" y="36817"/>
                    <a:pt x="299720" y="36817"/>
                  </a:cubicBezTo>
                  <a:lnTo>
                    <a:pt x="300990" y="36817"/>
                  </a:lnTo>
                  <a:cubicBezTo>
                    <a:pt x="302260" y="36817"/>
                    <a:pt x="300990" y="39370"/>
                    <a:pt x="302260" y="39370"/>
                  </a:cubicBezTo>
                  <a:lnTo>
                    <a:pt x="304800" y="39370"/>
                  </a:lnTo>
                  <a:cubicBezTo>
                    <a:pt x="303530" y="41910"/>
                    <a:pt x="306070" y="43167"/>
                    <a:pt x="308610" y="41910"/>
                  </a:cubicBezTo>
                  <a:lnTo>
                    <a:pt x="311150" y="41910"/>
                  </a:lnTo>
                  <a:cubicBezTo>
                    <a:pt x="311150" y="43167"/>
                    <a:pt x="309880" y="44450"/>
                    <a:pt x="311150" y="45720"/>
                  </a:cubicBezTo>
                  <a:lnTo>
                    <a:pt x="313690" y="45720"/>
                  </a:lnTo>
                  <a:cubicBezTo>
                    <a:pt x="312420" y="48260"/>
                    <a:pt x="314960" y="49517"/>
                    <a:pt x="317500" y="48260"/>
                  </a:cubicBezTo>
                  <a:lnTo>
                    <a:pt x="320040" y="48260"/>
                  </a:lnTo>
                  <a:cubicBezTo>
                    <a:pt x="320040" y="49517"/>
                    <a:pt x="318770" y="50800"/>
                    <a:pt x="320040" y="52070"/>
                  </a:cubicBezTo>
                  <a:lnTo>
                    <a:pt x="322580" y="52070"/>
                  </a:lnTo>
                  <a:cubicBezTo>
                    <a:pt x="321310" y="54610"/>
                    <a:pt x="325120" y="54610"/>
                    <a:pt x="326390" y="54610"/>
                  </a:cubicBezTo>
                  <a:lnTo>
                    <a:pt x="328930" y="54610"/>
                  </a:lnTo>
                  <a:cubicBezTo>
                    <a:pt x="328930" y="55867"/>
                    <a:pt x="328930" y="57150"/>
                    <a:pt x="330200" y="57150"/>
                  </a:cubicBezTo>
                  <a:lnTo>
                    <a:pt x="331470" y="57150"/>
                  </a:lnTo>
                  <a:lnTo>
                    <a:pt x="331470" y="59677"/>
                  </a:lnTo>
                  <a:cubicBezTo>
                    <a:pt x="334010" y="60960"/>
                    <a:pt x="337820" y="60960"/>
                    <a:pt x="341630" y="60960"/>
                  </a:cubicBezTo>
                  <a:cubicBezTo>
                    <a:pt x="341630" y="63500"/>
                    <a:pt x="340360" y="68567"/>
                    <a:pt x="345440" y="67310"/>
                  </a:cubicBezTo>
                  <a:lnTo>
                    <a:pt x="346710" y="67310"/>
                  </a:lnTo>
                  <a:cubicBezTo>
                    <a:pt x="347980" y="67310"/>
                    <a:pt x="346710" y="69850"/>
                    <a:pt x="347980" y="69850"/>
                  </a:cubicBezTo>
                  <a:lnTo>
                    <a:pt x="350520" y="69850"/>
                  </a:lnTo>
                  <a:cubicBezTo>
                    <a:pt x="350520" y="71120"/>
                    <a:pt x="349250" y="72377"/>
                    <a:pt x="350520" y="72377"/>
                  </a:cubicBezTo>
                  <a:lnTo>
                    <a:pt x="353060" y="72377"/>
                  </a:lnTo>
                  <a:cubicBezTo>
                    <a:pt x="351790" y="76200"/>
                    <a:pt x="355600" y="76200"/>
                    <a:pt x="356870" y="76200"/>
                  </a:cubicBezTo>
                  <a:lnTo>
                    <a:pt x="359410" y="76200"/>
                  </a:lnTo>
                  <a:lnTo>
                    <a:pt x="359410" y="78727"/>
                  </a:lnTo>
                  <a:cubicBezTo>
                    <a:pt x="363220" y="80010"/>
                    <a:pt x="368300" y="80010"/>
                    <a:pt x="372110" y="78727"/>
                  </a:cubicBezTo>
                  <a:lnTo>
                    <a:pt x="372110" y="76200"/>
                  </a:lnTo>
                  <a:cubicBezTo>
                    <a:pt x="373380" y="76200"/>
                    <a:pt x="374650" y="76200"/>
                    <a:pt x="375920" y="74917"/>
                  </a:cubicBezTo>
                  <a:lnTo>
                    <a:pt x="375920" y="72377"/>
                  </a:lnTo>
                  <a:lnTo>
                    <a:pt x="387350" y="72377"/>
                  </a:lnTo>
                  <a:lnTo>
                    <a:pt x="387350" y="74917"/>
                  </a:lnTo>
                  <a:cubicBezTo>
                    <a:pt x="389890" y="76200"/>
                    <a:pt x="392430" y="76200"/>
                    <a:pt x="396240" y="76200"/>
                  </a:cubicBezTo>
                  <a:cubicBezTo>
                    <a:pt x="394970" y="78727"/>
                    <a:pt x="397510" y="80010"/>
                    <a:pt x="400050" y="78727"/>
                  </a:cubicBezTo>
                  <a:lnTo>
                    <a:pt x="402590" y="78727"/>
                  </a:lnTo>
                  <a:cubicBezTo>
                    <a:pt x="401320" y="81267"/>
                    <a:pt x="403860" y="82550"/>
                    <a:pt x="406400" y="82550"/>
                  </a:cubicBezTo>
                  <a:lnTo>
                    <a:pt x="407670" y="82550"/>
                  </a:lnTo>
                  <a:cubicBezTo>
                    <a:pt x="406400" y="85077"/>
                    <a:pt x="410210" y="85077"/>
                    <a:pt x="411480" y="85077"/>
                  </a:cubicBezTo>
                  <a:lnTo>
                    <a:pt x="414020" y="85077"/>
                  </a:lnTo>
                  <a:cubicBezTo>
                    <a:pt x="414020" y="86360"/>
                    <a:pt x="414020" y="87617"/>
                    <a:pt x="415290" y="87617"/>
                  </a:cubicBezTo>
                  <a:lnTo>
                    <a:pt x="417830" y="87617"/>
                  </a:lnTo>
                  <a:cubicBezTo>
                    <a:pt x="416560" y="91427"/>
                    <a:pt x="419100" y="91427"/>
                    <a:pt x="421640" y="91427"/>
                  </a:cubicBezTo>
                  <a:lnTo>
                    <a:pt x="422910" y="91427"/>
                  </a:lnTo>
                  <a:cubicBezTo>
                    <a:pt x="424180" y="93967"/>
                    <a:pt x="421640" y="99060"/>
                    <a:pt x="426720" y="97777"/>
                  </a:cubicBezTo>
                  <a:lnTo>
                    <a:pt x="429260" y="97777"/>
                  </a:lnTo>
                  <a:cubicBezTo>
                    <a:pt x="429260" y="97777"/>
                    <a:pt x="429260" y="100317"/>
                    <a:pt x="430530" y="100317"/>
                  </a:cubicBezTo>
                  <a:lnTo>
                    <a:pt x="433070" y="100317"/>
                  </a:lnTo>
                  <a:cubicBezTo>
                    <a:pt x="431800" y="102870"/>
                    <a:pt x="434340" y="104127"/>
                    <a:pt x="436880" y="102870"/>
                  </a:cubicBezTo>
                  <a:lnTo>
                    <a:pt x="438150" y="102870"/>
                  </a:lnTo>
                  <a:cubicBezTo>
                    <a:pt x="439420" y="104127"/>
                    <a:pt x="438150" y="105410"/>
                    <a:pt x="439420" y="106667"/>
                  </a:cubicBezTo>
                  <a:lnTo>
                    <a:pt x="441960" y="106667"/>
                  </a:lnTo>
                  <a:lnTo>
                    <a:pt x="441960" y="109220"/>
                  </a:lnTo>
                  <a:cubicBezTo>
                    <a:pt x="444500" y="110477"/>
                    <a:pt x="448310" y="109220"/>
                    <a:pt x="450850" y="109220"/>
                  </a:cubicBezTo>
                  <a:cubicBezTo>
                    <a:pt x="450850" y="110477"/>
                    <a:pt x="450850" y="111760"/>
                    <a:pt x="452120" y="113017"/>
                  </a:cubicBezTo>
                  <a:lnTo>
                    <a:pt x="453390" y="113017"/>
                  </a:lnTo>
                  <a:cubicBezTo>
                    <a:pt x="452120" y="115570"/>
                    <a:pt x="455930" y="115570"/>
                    <a:pt x="457200" y="115570"/>
                  </a:cubicBezTo>
                  <a:lnTo>
                    <a:pt x="459740" y="115570"/>
                  </a:lnTo>
                  <a:cubicBezTo>
                    <a:pt x="459740" y="116827"/>
                    <a:pt x="459740" y="118110"/>
                    <a:pt x="461010" y="118110"/>
                  </a:cubicBezTo>
                  <a:lnTo>
                    <a:pt x="463550" y="118110"/>
                  </a:lnTo>
                  <a:cubicBezTo>
                    <a:pt x="462280" y="121920"/>
                    <a:pt x="464820" y="121920"/>
                    <a:pt x="467360" y="121920"/>
                  </a:cubicBezTo>
                  <a:lnTo>
                    <a:pt x="468630" y="121920"/>
                  </a:lnTo>
                  <a:cubicBezTo>
                    <a:pt x="469900" y="123177"/>
                    <a:pt x="468630" y="124460"/>
                    <a:pt x="469900" y="124460"/>
                  </a:cubicBezTo>
                  <a:lnTo>
                    <a:pt x="472440" y="124460"/>
                  </a:lnTo>
                  <a:cubicBezTo>
                    <a:pt x="471170" y="127000"/>
                    <a:pt x="473710" y="128270"/>
                    <a:pt x="476250" y="128270"/>
                  </a:cubicBezTo>
                  <a:lnTo>
                    <a:pt x="478790" y="128270"/>
                  </a:lnTo>
                  <a:cubicBezTo>
                    <a:pt x="477520" y="130810"/>
                    <a:pt x="480060" y="130810"/>
                    <a:pt x="482600" y="130810"/>
                  </a:cubicBezTo>
                  <a:lnTo>
                    <a:pt x="483870" y="130810"/>
                  </a:lnTo>
                  <a:cubicBezTo>
                    <a:pt x="485140" y="132067"/>
                    <a:pt x="483870" y="133350"/>
                    <a:pt x="485140" y="133350"/>
                  </a:cubicBezTo>
                  <a:lnTo>
                    <a:pt x="487680" y="133350"/>
                  </a:lnTo>
                  <a:cubicBezTo>
                    <a:pt x="486410" y="137160"/>
                    <a:pt x="488950" y="137160"/>
                    <a:pt x="491490" y="137160"/>
                  </a:cubicBezTo>
                  <a:lnTo>
                    <a:pt x="494030" y="137160"/>
                  </a:lnTo>
                  <a:cubicBezTo>
                    <a:pt x="492760" y="139700"/>
                    <a:pt x="495300" y="140970"/>
                    <a:pt x="497840" y="139700"/>
                  </a:cubicBezTo>
                  <a:lnTo>
                    <a:pt x="499110" y="139700"/>
                  </a:lnTo>
                  <a:cubicBezTo>
                    <a:pt x="497840" y="142227"/>
                    <a:pt x="501650" y="143510"/>
                    <a:pt x="502920" y="143510"/>
                  </a:cubicBezTo>
                  <a:lnTo>
                    <a:pt x="505460" y="143510"/>
                  </a:lnTo>
                  <a:cubicBezTo>
                    <a:pt x="505460" y="143510"/>
                    <a:pt x="505460" y="146050"/>
                    <a:pt x="506730" y="146050"/>
                  </a:cubicBezTo>
                  <a:lnTo>
                    <a:pt x="509270" y="146050"/>
                  </a:lnTo>
                  <a:cubicBezTo>
                    <a:pt x="509270" y="147320"/>
                    <a:pt x="508000" y="148577"/>
                    <a:pt x="509270" y="148577"/>
                  </a:cubicBezTo>
                  <a:lnTo>
                    <a:pt x="511810" y="148577"/>
                  </a:lnTo>
                  <a:lnTo>
                    <a:pt x="511810" y="151117"/>
                  </a:lnTo>
                  <a:cubicBezTo>
                    <a:pt x="510540" y="151117"/>
                    <a:pt x="509270" y="151117"/>
                    <a:pt x="509270" y="152400"/>
                  </a:cubicBezTo>
                  <a:lnTo>
                    <a:pt x="509270" y="154927"/>
                  </a:lnTo>
                  <a:lnTo>
                    <a:pt x="502920" y="154927"/>
                  </a:lnTo>
                  <a:cubicBezTo>
                    <a:pt x="502920" y="153670"/>
                    <a:pt x="504190" y="152400"/>
                    <a:pt x="502920" y="151117"/>
                  </a:cubicBezTo>
                  <a:cubicBezTo>
                    <a:pt x="501650" y="151117"/>
                    <a:pt x="500380" y="151117"/>
                    <a:pt x="499110" y="152400"/>
                  </a:cubicBezTo>
                  <a:lnTo>
                    <a:pt x="499110" y="154927"/>
                  </a:lnTo>
                  <a:lnTo>
                    <a:pt x="494030" y="154927"/>
                  </a:lnTo>
                  <a:lnTo>
                    <a:pt x="494030" y="152400"/>
                  </a:lnTo>
                  <a:lnTo>
                    <a:pt x="463550" y="151117"/>
                  </a:lnTo>
                  <a:lnTo>
                    <a:pt x="463550" y="148577"/>
                  </a:lnTo>
                  <a:lnTo>
                    <a:pt x="430530" y="147320"/>
                  </a:lnTo>
                  <a:lnTo>
                    <a:pt x="430530" y="146050"/>
                  </a:lnTo>
                  <a:lnTo>
                    <a:pt x="402590" y="144767"/>
                  </a:lnTo>
                  <a:lnTo>
                    <a:pt x="402590" y="143510"/>
                  </a:lnTo>
                  <a:lnTo>
                    <a:pt x="387350" y="142227"/>
                  </a:lnTo>
                  <a:lnTo>
                    <a:pt x="387350" y="139700"/>
                  </a:lnTo>
                  <a:cubicBezTo>
                    <a:pt x="384810" y="138417"/>
                    <a:pt x="381000" y="139700"/>
                    <a:pt x="378460" y="139700"/>
                  </a:cubicBezTo>
                  <a:lnTo>
                    <a:pt x="378460" y="137160"/>
                  </a:lnTo>
                  <a:lnTo>
                    <a:pt x="360680" y="135877"/>
                  </a:lnTo>
                  <a:lnTo>
                    <a:pt x="360680" y="133350"/>
                  </a:lnTo>
                  <a:lnTo>
                    <a:pt x="345440" y="133350"/>
                  </a:lnTo>
                  <a:lnTo>
                    <a:pt x="345440" y="130810"/>
                  </a:lnTo>
                  <a:cubicBezTo>
                    <a:pt x="341630" y="129527"/>
                    <a:pt x="336550" y="130810"/>
                    <a:pt x="332740" y="129527"/>
                  </a:cubicBezTo>
                  <a:lnTo>
                    <a:pt x="332740" y="128270"/>
                  </a:lnTo>
                  <a:cubicBezTo>
                    <a:pt x="330200" y="127000"/>
                    <a:pt x="326390" y="127000"/>
                    <a:pt x="323850" y="127000"/>
                  </a:cubicBezTo>
                  <a:lnTo>
                    <a:pt x="323850" y="124460"/>
                  </a:lnTo>
                  <a:lnTo>
                    <a:pt x="308610" y="124460"/>
                  </a:lnTo>
                  <a:lnTo>
                    <a:pt x="308610" y="121920"/>
                  </a:lnTo>
                  <a:cubicBezTo>
                    <a:pt x="306070" y="120650"/>
                    <a:pt x="302260" y="120650"/>
                    <a:pt x="299720" y="120650"/>
                  </a:cubicBezTo>
                  <a:lnTo>
                    <a:pt x="299720" y="118110"/>
                  </a:lnTo>
                  <a:lnTo>
                    <a:pt x="280670" y="118110"/>
                  </a:lnTo>
                  <a:lnTo>
                    <a:pt x="280670" y="115570"/>
                  </a:lnTo>
                  <a:cubicBezTo>
                    <a:pt x="278130" y="114300"/>
                    <a:pt x="274320" y="115570"/>
                    <a:pt x="271780" y="114300"/>
                  </a:cubicBezTo>
                  <a:lnTo>
                    <a:pt x="271780" y="113017"/>
                  </a:lnTo>
                  <a:cubicBezTo>
                    <a:pt x="267970" y="111760"/>
                    <a:pt x="264160" y="111760"/>
                    <a:pt x="259080" y="111760"/>
                  </a:cubicBezTo>
                  <a:lnTo>
                    <a:pt x="259080" y="109220"/>
                  </a:lnTo>
                  <a:cubicBezTo>
                    <a:pt x="256540" y="107950"/>
                    <a:pt x="254000" y="109220"/>
                    <a:pt x="250190" y="109220"/>
                  </a:cubicBezTo>
                  <a:lnTo>
                    <a:pt x="250190" y="106667"/>
                  </a:lnTo>
                  <a:cubicBezTo>
                    <a:pt x="247650" y="105410"/>
                    <a:pt x="243840" y="105410"/>
                    <a:pt x="241300" y="105410"/>
                  </a:cubicBezTo>
                  <a:lnTo>
                    <a:pt x="241300" y="102870"/>
                  </a:lnTo>
                  <a:cubicBezTo>
                    <a:pt x="238760" y="101600"/>
                    <a:pt x="234950" y="102870"/>
                    <a:pt x="232410" y="102870"/>
                  </a:cubicBezTo>
                  <a:lnTo>
                    <a:pt x="232410" y="100317"/>
                  </a:lnTo>
                  <a:cubicBezTo>
                    <a:pt x="229870" y="99060"/>
                    <a:pt x="226060" y="100317"/>
                    <a:pt x="223520" y="99060"/>
                  </a:cubicBezTo>
                  <a:lnTo>
                    <a:pt x="223520" y="97777"/>
                  </a:lnTo>
                  <a:cubicBezTo>
                    <a:pt x="219710" y="96520"/>
                    <a:pt x="217170" y="96520"/>
                    <a:pt x="213360" y="96520"/>
                  </a:cubicBezTo>
                  <a:lnTo>
                    <a:pt x="213360" y="93967"/>
                  </a:lnTo>
                  <a:cubicBezTo>
                    <a:pt x="210820" y="92710"/>
                    <a:pt x="208280" y="93967"/>
                    <a:pt x="204470" y="93967"/>
                  </a:cubicBezTo>
                  <a:lnTo>
                    <a:pt x="204470" y="91427"/>
                  </a:lnTo>
                  <a:cubicBezTo>
                    <a:pt x="201930" y="90170"/>
                    <a:pt x="198120" y="90170"/>
                    <a:pt x="195580" y="90170"/>
                  </a:cubicBezTo>
                  <a:cubicBezTo>
                    <a:pt x="196850" y="87617"/>
                    <a:pt x="193040" y="87617"/>
                    <a:pt x="191770" y="87617"/>
                  </a:cubicBezTo>
                  <a:lnTo>
                    <a:pt x="189230" y="87617"/>
                  </a:lnTo>
                  <a:lnTo>
                    <a:pt x="189230" y="85077"/>
                  </a:lnTo>
                  <a:cubicBezTo>
                    <a:pt x="185420" y="83820"/>
                    <a:pt x="181610" y="85077"/>
                    <a:pt x="177800" y="83820"/>
                  </a:cubicBezTo>
                  <a:lnTo>
                    <a:pt x="177800" y="82550"/>
                  </a:lnTo>
                  <a:cubicBezTo>
                    <a:pt x="173990" y="81267"/>
                    <a:pt x="171450" y="81267"/>
                    <a:pt x="167640" y="81267"/>
                  </a:cubicBezTo>
                  <a:lnTo>
                    <a:pt x="167640" y="78727"/>
                  </a:lnTo>
                  <a:lnTo>
                    <a:pt x="149860" y="78727"/>
                  </a:lnTo>
                  <a:cubicBezTo>
                    <a:pt x="151130" y="74917"/>
                    <a:pt x="147320" y="74917"/>
                    <a:pt x="146050" y="74917"/>
                  </a:cubicBezTo>
                  <a:lnTo>
                    <a:pt x="143510" y="74917"/>
                  </a:lnTo>
                  <a:lnTo>
                    <a:pt x="143510" y="72377"/>
                  </a:lnTo>
                  <a:cubicBezTo>
                    <a:pt x="140970" y="71120"/>
                    <a:pt x="137160" y="72377"/>
                    <a:pt x="134620" y="72377"/>
                  </a:cubicBezTo>
                  <a:cubicBezTo>
                    <a:pt x="135890" y="69850"/>
                    <a:pt x="132080" y="68567"/>
                    <a:pt x="130810" y="68567"/>
                  </a:cubicBezTo>
                  <a:lnTo>
                    <a:pt x="128270" y="68567"/>
                  </a:lnTo>
                  <a:cubicBezTo>
                    <a:pt x="129540" y="66027"/>
                    <a:pt x="127000" y="66027"/>
                    <a:pt x="124460" y="66027"/>
                  </a:cubicBezTo>
                  <a:lnTo>
                    <a:pt x="121920" y="66027"/>
                  </a:lnTo>
                  <a:lnTo>
                    <a:pt x="121920" y="63500"/>
                  </a:lnTo>
                  <a:cubicBezTo>
                    <a:pt x="119380" y="62217"/>
                    <a:pt x="116840" y="63500"/>
                    <a:pt x="113030" y="63500"/>
                  </a:cubicBezTo>
                  <a:cubicBezTo>
                    <a:pt x="113030" y="62217"/>
                    <a:pt x="114300" y="60960"/>
                    <a:pt x="113030" y="59677"/>
                  </a:cubicBezTo>
                  <a:lnTo>
                    <a:pt x="110490" y="59677"/>
                  </a:lnTo>
                  <a:cubicBezTo>
                    <a:pt x="111760" y="57150"/>
                    <a:pt x="107950" y="57150"/>
                    <a:pt x="106680" y="57150"/>
                  </a:cubicBezTo>
                  <a:lnTo>
                    <a:pt x="104140" y="57150"/>
                  </a:lnTo>
                  <a:cubicBezTo>
                    <a:pt x="105410" y="54610"/>
                    <a:pt x="101600" y="53327"/>
                    <a:pt x="100330" y="53327"/>
                  </a:cubicBezTo>
                  <a:lnTo>
                    <a:pt x="97790" y="53327"/>
                  </a:lnTo>
                  <a:cubicBezTo>
                    <a:pt x="97790" y="53327"/>
                    <a:pt x="99060" y="50800"/>
                    <a:pt x="97790" y="50800"/>
                  </a:cubicBezTo>
                  <a:lnTo>
                    <a:pt x="95250" y="50800"/>
                  </a:lnTo>
                  <a:cubicBezTo>
                    <a:pt x="96520" y="48260"/>
                    <a:pt x="92710" y="46977"/>
                    <a:pt x="91440" y="48260"/>
                  </a:cubicBezTo>
                  <a:lnTo>
                    <a:pt x="88900" y="48260"/>
                  </a:lnTo>
                  <a:cubicBezTo>
                    <a:pt x="88900" y="46977"/>
                    <a:pt x="88900" y="45720"/>
                    <a:pt x="87630" y="44450"/>
                  </a:cubicBezTo>
                  <a:lnTo>
                    <a:pt x="86360" y="44450"/>
                  </a:lnTo>
                  <a:cubicBezTo>
                    <a:pt x="87630" y="41910"/>
                    <a:pt x="83820" y="41910"/>
                    <a:pt x="82550" y="41910"/>
                  </a:cubicBezTo>
                  <a:lnTo>
                    <a:pt x="80010" y="41910"/>
                  </a:lnTo>
                  <a:cubicBezTo>
                    <a:pt x="80010" y="40627"/>
                    <a:pt x="80010" y="39370"/>
                    <a:pt x="78740" y="38100"/>
                  </a:cubicBezTo>
                  <a:lnTo>
                    <a:pt x="76200" y="38100"/>
                  </a:lnTo>
                  <a:lnTo>
                    <a:pt x="76200" y="36817"/>
                  </a:lnTo>
                  <a:cubicBezTo>
                    <a:pt x="73660" y="35560"/>
                    <a:pt x="71120" y="35560"/>
                    <a:pt x="67310" y="35560"/>
                  </a:cubicBezTo>
                  <a:lnTo>
                    <a:pt x="67310" y="33020"/>
                  </a:lnTo>
                  <a:cubicBezTo>
                    <a:pt x="63500" y="31750"/>
                    <a:pt x="58420" y="31750"/>
                    <a:pt x="54610" y="33020"/>
                  </a:cubicBezTo>
                  <a:lnTo>
                    <a:pt x="54610" y="35560"/>
                  </a:lnTo>
                  <a:cubicBezTo>
                    <a:pt x="52070" y="34277"/>
                    <a:pt x="50800" y="38100"/>
                    <a:pt x="52070" y="39370"/>
                  </a:cubicBezTo>
                  <a:cubicBezTo>
                    <a:pt x="52070" y="40627"/>
                    <a:pt x="50800" y="41910"/>
                    <a:pt x="52070" y="41910"/>
                  </a:cubicBezTo>
                  <a:lnTo>
                    <a:pt x="54610" y="41910"/>
                  </a:lnTo>
                  <a:cubicBezTo>
                    <a:pt x="54610" y="43167"/>
                    <a:pt x="54610" y="44450"/>
                    <a:pt x="55880" y="45720"/>
                  </a:cubicBezTo>
                  <a:lnTo>
                    <a:pt x="57150" y="45720"/>
                  </a:lnTo>
                  <a:lnTo>
                    <a:pt x="57150" y="48260"/>
                  </a:lnTo>
                  <a:cubicBezTo>
                    <a:pt x="59690" y="49517"/>
                    <a:pt x="63500" y="48260"/>
                    <a:pt x="67310" y="48260"/>
                  </a:cubicBezTo>
                  <a:lnTo>
                    <a:pt x="67310" y="50800"/>
                  </a:lnTo>
                  <a:cubicBezTo>
                    <a:pt x="69850" y="52070"/>
                    <a:pt x="72390" y="50800"/>
                    <a:pt x="76200" y="52070"/>
                  </a:cubicBezTo>
                  <a:cubicBezTo>
                    <a:pt x="76200" y="52070"/>
                    <a:pt x="74930" y="54610"/>
                    <a:pt x="76200" y="54610"/>
                  </a:cubicBezTo>
                  <a:lnTo>
                    <a:pt x="78740" y="54610"/>
                  </a:lnTo>
                  <a:cubicBezTo>
                    <a:pt x="77470" y="57150"/>
                    <a:pt x="81280" y="58420"/>
                    <a:pt x="82550" y="57150"/>
                  </a:cubicBezTo>
                  <a:lnTo>
                    <a:pt x="85090" y="57150"/>
                  </a:lnTo>
                  <a:cubicBezTo>
                    <a:pt x="83820" y="60960"/>
                    <a:pt x="86360" y="60960"/>
                    <a:pt x="88900" y="60960"/>
                  </a:cubicBezTo>
                  <a:lnTo>
                    <a:pt x="91440" y="60960"/>
                  </a:lnTo>
                  <a:cubicBezTo>
                    <a:pt x="91440" y="62217"/>
                    <a:pt x="90170" y="63500"/>
                    <a:pt x="91440" y="63500"/>
                  </a:cubicBezTo>
                  <a:lnTo>
                    <a:pt x="93980" y="63500"/>
                  </a:lnTo>
                  <a:cubicBezTo>
                    <a:pt x="92710" y="66027"/>
                    <a:pt x="96520" y="67310"/>
                    <a:pt x="97790" y="67310"/>
                  </a:cubicBezTo>
                  <a:lnTo>
                    <a:pt x="100330" y="67310"/>
                  </a:lnTo>
                  <a:cubicBezTo>
                    <a:pt x="100330" y="67310"/>
                    <a:pt x="100330" y="69850"/>
                    <a:pt x="101600" y="69850"/>
                  </a:cubicBezTo>
                  <a:lnTo>
                    <a:pt x="102870" y="69850"/>
                  </a:lnTo>
                  <a:lnTo>
                    <a:pt x="102870" y="72377"/>
                  </a:lnTo>
                  <a:cubicBezTo>
                    <a:pt x="105410" y="73660"/>
                    <a:pt x="109220" y="72377"/>
                    <a:pt x="113030" y="72377"/>
                  </a:cubicBezTo>
                  <a:cubicBezTo>
                    <a:pt x="111760" y="76200"/>
                    <a:pt x="114300" y="76200"/>
                    <a:pt x="116840" y="76200"/>
                  </a:cubicBezTo>
                  <a:lnTo>
                    <a:pt x="118110" y="76200"/>
                  </a:lnTo>
                  <a:cubicBezTo>
                    <a:pt x="116840" y="78727"/>
                    <a:pt x="120650" y="80010"/>
                    <a:pt x="121920" y="78727"/>
                  </a:cubicBezTo>
                  <a:lnTo>
                    <a:pt x="124460" y="78727"/>
                  </a:lnTo>
                  <a:lnTo>
                    <a:pt x="124460" y="81267"/>
                  </a:lnTo>
                  <a:cubicBezTo>
                    <a:pt x="127000" y="82550"/>
                    <a:pt x="130810" y="81267"/>
                    <a:pt x="133350" y="82550"/>
                  </a:cubicBezTo>
                  <a:lnTo>
                    <a:pt x="133350" y="83820"/>
                  </a:lnTo>
                  <a:cubicBezTo>
                    <a:pt x="137160" y="85077"/>
                    <a:pt x="142240" y="85077"/>
                    <a:pt x="146050" y="85077"/>
                  </a:cubicBezTo>
                  <a:lnTo>
                    <a:pt x="146050" y="87617"/>
                  </a:lnTo>
                  <a:cubicBezTo>
                    <a:pt x="148590" y="88900"/>
                    <a:pt x="152400" y="87617"/>
                    <a:pt x="154940" y="87617"/>
                  </a:cubicBezTo>
                  <a:lnTo>
                    <a:pt x="154940" y="90170"/>
                  </a:lnTo>
                  <a:cubicBezTo>
                    <a:pt x="158750" y="91427"/>
                    <a:pt x="163830" y="91427"/>
                    <a:pt x="167640" y="91427"/>
                  </a:cubicBezTo>
                  <a:lnTo>
                    <a:pt x="167640" y="93967"/>
                  </a:lnTo>
                  <a:cubicBezTo>
                    <a:pt x="170180" y="95250"/>
                    <a:pt x="173990" y="93967"/>
                    <a:pt x="176530" y="93967"/>
                  </a:cubicBezTo>
                  <a:lnTo>
                    <a:pt x="176530" y="96520"/>
                  </a:lnTo>
                  <a:cubicBezTo>
                    <a:pt x="179070" y="97777"/>
                    <a:pt x="182880" y="96520"/>
                    <a:pt x="185420" y="97777"/>
                  </a:cubicBezTo>
                  <a:lnTo>
                    <a:pt x="185420" y="99060"/>
                  </a:lnTo>
                  <a:cubicBezTo>
                    <a:pt x="187960" y="100317"/>
                    <a:pt x="191770" y="100317"/>
                    <a:pt x="194310" y="100317"/>
                  </a:cubicBezTo>
                  <a:cubicBezTo>
                    <a:pt x="193040" y="102870"/>
                    <a:pt x="196850" y="104127"/>
                    <a:pt x="198120" y="102870"/>
                  </a:cubicBezTo>
                  <a:lnTo>
                    <a:pt x="200660" y="102870"/>
                  </a:lnTo>
                  <a:lnTo>
                    <a:pt x="200660" y="105410"/>
                  </a:lnTo>
                  <a:cubicBezTo>
                    <a:pt x="203200" y="106667"/>
                    <a:pt x="207010" y="106667"/>
                    <a:pt x="209550" y="106667"/>
                  </a:cubicBezTo>
                  <a:lnTo>
                    <a:pt x="209550" y="109220"/>
                  </a:lnTo>
                  <a:cubicBezTo>
                    <a:pt x="212090" y="110477"/>
                    <a:pt x="215900" y="109220"/>
                    <a:pt x="219710" y="109220"/>
                  </a:cubicBezTo>
                  <a:cubicBezTo>
                    <a:pt x="218440" y="111760"/>
                    <a:pt x="220980" y="113017"/>
                    <a:pt x="223520" y="113017"/>
                  </a:cubicBezTo>
                  <a:lnTo>
                    <a:pt x="224790" y="113017"/>
                  </a:lnTo>
                  <a:lnTo>
                    <a:pt x="224790" y="114300"/>
                  </a:lnTo>
                  <a:cubicBezTo>
                    <a:pt x="227330" y="115570"/>
                    <a:pt x="231140" y="115570"/>
                    <a:pt x="234950" y="115570"/>
                  </a:cubicBezTo>
                  <a:lnTo>
                    <a:pt x="234950" y="118110"/>
                  </a:lnTo>
                  <a:cubicBezTo>
                    <a:pt x="237490" y="119367"/>
                    <a:pt x="240030" y="118110"/>
                    <a:pt x="243840" y="118110"/>
                  </a:cubicBezTo>
                  <a:lnTo>
                    <a:pt x="243840" y="120650"/>
                  </a:lnTo>
                  <a:cubicBezTo>
                    <a:pt x="246380" y="121920"/>
                    <a:pt x="250190" y="121920"/>
                    <a:pt x="252730" y="121920"/>
                  </a:cubicBezTo>
                  <a:lnTo>
                    <a:pt x="252730" y="124460"/>
                  </a:lnTo>
                  <a:cubicBezTo>
                    <a:pt x="255270" y="125717"/>
                    <a:pt x="259080" y="124460"/>
                    <a:pt x="261620" y="124460"/>
                  </a:cubicBezTo>
                  <a:lnTo>
                    <a:pt x="261620" y="127000"/>
                  </a:lnTo>
                  <a:cubicBezTo>
                    <a:pt x="265430" y="128270"/>
                    <a:pt x="270510" y="127000"/>
                    <a:pt x="274320" y="128270"/>
                  </a:cubicBezTo>
                  <a:lnTo>
                    <a:pt x="274320" y="129527"/>
                  </a:lnTo>
                  <a:cubicBezTo>
                    <a:pt x="278130" y="130810"/>
                    <a:pt x="281940" y="130810"/>
                    <a:pt x="285750" y="130810"/>
                  </a:cubicBezTo>
                  <a:lnTo>
                    <a:pt x="285750" y="133350"/>
                  </a:lnTo>
                  <a:cubicBezTo>
                    <a:pt x="289560" y="134620"/>
                    <a:pt x="294640" y="133350"/>
                    <a:pt x="298450" y="133350"/>
                  </a:cubicBezTo>
                  <a:lnTo>
                    <a:pt x="298450" y="135877"/>
                  </a:lnTo>
                  <a:cubicBezTo>
                    <a:pt x="302260" y="137160"/>
                    <a:pt x="306070" y="137160"/>
                    <a:pt x="311150" y="137160"/>
                  </a:cubicBezTo>
                  <a:lnTo>
                    <a:pt x="311150" y="139700"/>
                  </a:lnTo>
                  <a:cubicBezTo>
                    <a:pt x="313690" y="140970"/>
                    <a:pt x="316230" y="139700"/>
                    <a:pt x="320040" y="139700"/>
                  </a:cubicBezTo>
                  <a:lnTo>
                    <a:pt x="320040" y="142227"/>
                  </a:lnTo>
                  <a:cubicBezTo>
                    <a:pt x="323850" y="143510"/>
                    <a:pt x="327660" y="142227"/>
                    <a:pt x="331470" y="143510"/>
                  </a:cubicBezTo>
                  <a:lnTo>
                    <a:pt x="331470" y="144767"/>
                  </a:lnTo>
                  <a:lnTo>
                    <a:pt x="346710" y="146050"/>
                  </a:lnTo>
                  <a:lnTo>
                    <a:pt x="346710" y="148577"/>
                  </a:lnTo>
                  <a:lnTo>
                    <a:pt x="361950" y="148577"/>
                  </a:lnTo>
                  <a:lnTo>
                    <a:pt x="361950" y="151117"/>
                  </a:lnTo>
                  <a:cubicBezTo>
                    <a:pt x="365760" y="152400"/>
                    <a:pt x="370840" y="152400"/>
                    <a:pt x="374650" y="152400"/>
                  </a:cubicBezTo>
                  <a:lnTo>
                    <a:pt x="374650" y="154927"/>
                  </a:lnTo>
                  <a:cubicBezTo>
                    <a:pt x="378460" y="156210"/>
                    <a:pt x="382270" y="154927"/>
                    <a:pt x="387350" y="154927"/>
                  </a:cubicBezTo>
                  <a:lnTo>
                    <a:pt x="387350" y="157467"/>
                  </a:lnTo>
                  <a:cubicBezTo>
                    <a:pt x="389890" y="158750"/>
                    <a:pt x="392430" y="157467"/>
                    <a:pt x="396240" y="158750"/>
                  </a:cubicBezTo>
                  <a:lnTo>
                    <a:pt x="396240" y="160020"/>
                  </a:lnTo>
                  <a:cubicBezTo>
                    <a:pt x="403860" y="161277"/>
                    <a:pt x="412750" y="161277"/>
                    <a:pt x="420370" y="161277"/>
                  </a:cubicBezTo>
                  <a:lnTo>
                    <a:pt x="420370" y="163817"/>
                  </a:lnTo>
                  <a:cubicBezTo>
                    <a:pt x="426720" y="165100"/>
                    <a:pt x="434340" y="163817"/>
                    <a:pt x="441960" y="163817"/>
                  </a:cubicBezTo>
                  <a:cubicBezTo>
                    <a:pt x="440690" y="167627"/>
                    <a:pt x="443230" y="167627"/>
                    <a:pt x="445770" y="167627"/>
                  </a:cubicBezTo>
                  <a:cubicBezTo>
                    <a:pt x="447040" y="167627"/>
                    <a:pt x="448310" y="167627"/>
                    <a:pt x="448310" y="166370"/>
                  </a:cubicBezTo>
                  <a:lnTo>
                    <a:pt x="448310" y="163817"/>
                  </a:lnTo>
                  <a:lnTo>
                    <a:pt x="450850" y="163817"/>
                  </a:lnTo>
                  <a:lnTo>
                    <a:pt x="450850" y="166370"/>
                  </a:lnTo>
                  <a:cubicBezTo>
                    <a:pt x="468630" y="167627"/>
                    <a:pt x="487680" y="167627"/>
                    <a:pt x="505460" y="167627"/>
                  </a:cubicBezTo>
                  <a:cubicBezTo>
                    <a:pt x="504190" y="170167"/>
                    <a:pt x="508000" y="171450"/>
                    <a:pt x="509270" y="170167"/>
                  </a:cubicBezTo>
                  <a:lnTo>
                    <a:pt x="511810" y="170167"/>
                  </a:lnTo>
                  <a:cubicBezTo>
                    <a:pt x="511810" y="171450"/>
                    <a:pt x="511810" y="172720"/>
                    <a:pt x="513080" y="173977"/>
                  </a:cubicBezTo>
                  <a:lnTo>
                    <a:pt x="514350" y="173977"/>
                  </a:lnTo>
                  <a:lnTo>
                    <a:pt x="514350" y="175260"/>
                  </a:lnTo>
                  <a:cubicBezTo>
                    <a:pt x="514350" y="176517"/>
                    <a:pt x="511810" y="175260"/>
                    <a:pt x="511810" y="176517"/>
                  </a:cubicBezTo>
                  <a:lnTo>
                    <a:pt x="511810" y="179070"/>
                  </a:lnTo>
                  <a:cubicBezTo>
                    <a:pt x="510540" y="179070"/>
                    <a:pt x="509270" y="177800"/>
                    <a:pt x="509270" y="179070"/>
                  </a:cubicBezTo>
                  <a:lnTo>
                    <a:pt x="509270" y="181610"/>
                  </a:lnTo>
                  <a:cubicBezTo>
                    <a:pt x="508000" y="181610"/>
                    <a:pt x="506730" y="181610"/>
                    <a:pt x="505460" y="182867"/>
                  </a:cubicBezTo>
                  <a:lnTo>
                    <a:pt x="505460" y="185420"/>
                  </a:lnTo>
                  <a:cubicBezTo>
                    <a:pt x="504190" y="185420"/>
                    <a:pt x="501650" y="184150"/>
                    <a:pt x="499110" y="185420"/>
                  </a:cubicBezTo>
                  <a:lnTo>
                    <a:pt x="499110" y="187960"/>
                  </a:lnTo>
                  <a:cubicBezTo>
                    <a:pt x="499110" y="187960"/>
                    <a:pt x="496570" y="187960"/>
                    <a:pt x="496570" y="189217"/>
                  </a:cubicBezTo>
                  <a:lnTo>
                    <a:pt x="496570" y="190500"/>
                  </a:lnTo>
                  <a:cubicBezTo>
                    <a:pt x="494030" y="191770"/>
                    <a:pt x="490220" y="190500"/>
                    <a:pt x="487680" y="191770"/>
                  </a:cubicBezTo>
                  <a:lnTo>
                    <a:pt x="487680" y="194310"/>
                  </a:lnTo>
                  <a:cubicBezTo>
                    <a:pt x="483870" y="194310"/>
                    <a:pt x="481330" y="193027"/>
                    <a:pt x="478790" y="194310"/>
                  </a:cubicBezTo>
                  <a:lnTo>
                    <a:pt x="478790" y="196850"/>
                  </a:lnTo>
                  <a:cubicBezTo>
                    <a:pt x="476250" y="196850"/>
                    <a:pt x="473710" y="196850"/>
                    <a:pt x="472440" y="198120"/>
                  </a:cubicBezTo>
                  <a:lnTo>
                    <a:pt x="472440" y="200660"/>
                  </a:lnTo>
                  <a:cubicBezTo>
                    <a:pt x="471170" y="200660"/>
                    <a:pt x="469900" y="199377"/>
                    <a:pt x="468630" y="200660"/>
                  </a:cubicBezTo>
                  <a:lnTo>
                    <a:pt x="468630" y="203200"/>
                  </a:lnTo>
                  <a:cubicBezTo>
                    <a:pt x="467360" y="203200"/>
                    <a:pt x="464820" y="203200"/>
                    <a:pt x="463550" y="204470"/>
                  </a:cubicBezTo>
                  <a:lnTo>
                    <a:pt x="463550" y="205727"/>
                  </a:lnTo>
                  <a:cubicBezTo>
                    <a:pt x="461010" y="207010"/>
                    <a:pt x="458470" y="205727"/>
                    <a:pt x="457200" y="207010"/>
                  </a:cubicBezTo>
                  <a:lnTo>
                    <a:pt x="457200" y="209550"/>
                  </a:lnTo>
                  <a:cubicBezTo>
                    <a:pt x="453390" y="209550"/>
                    <a:pt x="450850" y="208267"/>
                    <a:pt x="448310" y="209550"/>
                  </a:cubicBezTo>
                  <a:lnTo>
                    <a:pt x="448310" y="212077"/>
                  </a:lnTo>
                  <a:cubicBezTo>
                    <a:pt x="443230" y="212077"/>
                    <a:pt x="439420" y="212077"/>
                    <a:pt x="435610" y="213360"/>
                  </a:cubicBezTo>
                  <a:lnTo>
                    <a:pt x="435610" y="215900"/>
                  </a:lnTo>
                  <a:cubicBezTo>
                    <a:pt x="431800" y="215900"/>
                    <a:pt x="426720" y="214617"/>
                    <a:pt x="422910" y="215900"/>
                  </a:cubicBezTo>
                  <a:lnTo>
                    <a:pt x="422910" y="218427"/>
                  </a:lnTo>
                  <a:cubicBezTo>
                    <a:pt x="420370" y="218427"/>
                    <a:pt x="416560" y="218427"/>
                    <a:pt x="414020" y="219710"/>
                  </a:cubicBezTo>
                  <a:lnTo>
                    <a:pt x="414020" y="220967"/>
                  </a:lnTo>
                  <a:cubicBezTo>
                    <a:pt x="411480" y="222250"/>
                    <a:pt x="407670" y="220967"/>
                    <a:pt x="405130" y="222250"/>
                  </a:cubicBezTo>
                  <a:lnTo>
                    <a:pt x="405130" y="224777"/>
                  </a:lnTo>
                  <a:cubicBezTo>
                    <a:pt x="402590" y="224777"/>
                    <a:pt x="398780" y="223520"/>
                    <a:pt x="396240" y="224777"/>
                  </a:cubicBezTo>
                  <a:lnTo>
                    <a:pt x="396240" y="227317"/>
                  </a:lnTo>
                  <a:cubicBezTo>
                    <a:pt x="392430" y="227317"/>
                    <a:pt x="389890" y="227317"/>
                    <a:pt x="387350" y="228600"/>
                  </a:cubicBezTo>
                  <a:lnTo>
                    <a:pt x="387350" y="231127"/>
                  </a:lnTo>
                  <a:cubicBezTo>
                    <a:pt x="382270" y="231127"/>
                    <a:pt x="378460" y="229870"/>
                    <a:pt x="374650" y="231127"/>
                  </a:cubicBezTo>
                  <a:lnTo>
                    <a:pt x="374650" y="233667"/>
                  </a:lnTo>
                  <a:cubicBezTo>
                    <a:pt x="372110" y="233667"/>
                    <a:pt x="368300" y="233667"/>
                    <a:pt x="365760" y="234950"/>
                  </a:cubicBezTo>
                  <a:lnTo>
                    <a:pt x="365760" y="236220"/>
                  </a:lnTo>
                  <a:cubicBezTo>
                    <a:pt x="363220" y="237477"/>
                    <a:pt x="360680" y="236220"/>
                    <a:pt x="359410" y="237477"/>
                  </a:cubicBezTo>
                  <a:lnTo>
                    <a:pt x="359410" y="240017"/>
                  </a:lnTo>
                  <a:cubicBezTo>
                    <a:pt x="356870" y="240017"/>
                    <a:pt x="353060" y="238760"/>
                    <a:pt x="350520" y="240017"/>
                  </a:cubicBezTo>
                  <a:lnTo>
                    <a:pt x="350520" y="242570"/>
                  </a:lnTo>
                  <a:cubicBezTo>
                    <a:pt x="341630" y="242570"/>
                    <a:pt x="334010" y="242570"/>
                    <a:pt x="326390" y="243827"/>
                  </a:cubicBezTo>
                  <a:lnTo>
                    <a:pt x="326390" y="246367"/>
                  </a:lnTo>
                  <a:lnTo>
                    <a:pt x="295910" y="246367"/>
                  </a:lnTo>
                  <a:cubicBezTo>
                    <a:pt x="297180" y="242570"/>
                    <a:pt x="294640" y="242570"/>
                    <a:pt x="292100" y="242570"/>
                  </a:cubicBezTo>
                  <a:lnTo>
                    <a:pt x="289560" y="242570"/>
                  </a:lnTo>
                  <a:lnTo>
                    <a:pt x="289560" y="240017"/>
                  </a:lnTo>
                  <a:cubicBezTo>
                    <a:pt x="290830" y="240017"/>
                    <a:pt x="292100" y="241300"/>
                    <a:pt x="293370" y="240017"/>
                  </a:cubicBezTo>
                  <a:lnTo>
                    <a:pt x="293370" y="237477"/>
                  </a:lnTo>
                  <a:cubicBezTo>
                    <a:pt x="294640" y="237477"/>
                    <a:pt x="295910" y="237477"/>
                    <a:pt x="295910" y="236220"/>
                  </a:cubicBezTo>
                  <a:lnTo>
                    <a:pt x="295910" y="234950"/>
                  </a:lnTo>
                  <a:cubicBezTo>
                    <a:pt x="298450" y="233667"/>
                    <a:pt x="300990" y="234950"/>
                    <a:pt x="302260" y="233667"/>
                  </a:cubicBezTo>
                  <a:lnTo>
                    <a:pt x="302260" y="231127"/>
                  </a:lnTo>
                  <a:cubicBezTo>
                    <a:pt x="303530" y="231127"/>
                    <a:pt x="304800" y="232410"/>
                    <a:pt x="304800" y="231127"/>
                  </a:cubicBezTo>
                  <a:lnTo>
                    <a:pt x="304800" y="228600"/>
                  </a:lnTo>
                  <a:cubicBezTo>
                    <a:pt x="308610" y="229870"/>
                    <a:pt x="308610" y="226060"/>
                    <a:pt x="308610" y="224777"/>
                  </a:cubicBezTo>
                  <a:cubicBezTo>
                    <a:pt x="308610" y="223520"/>
                    <a:pt x="308610" y="222250"/>
                    <a:pt x="307340" y="220967"/>
                  </a:cubicBezTo>
                  <a:lnTo>
                    <a:pt x="304800" y="220967"/>
                  </a:lnTo>
                  <a:cubicBezTo>
                    <a:pt x="306070" y="218427"/>
                    <a:pt x="303530" y="218427"/>
                    <a:pt x="300990" y="218427"/>
                  </a:cubicBezTo>
                  <a:lnTo>
                    <a:pt x="299720" y="218427"/>
                  </a:lnTo>
                  <a:lnTo>
                    <a:pt x="299720" y="215900"/>
                  </a:lnTo>
                  <a:cubicBezTo>
                    <a:pt x="279400" y="214617"/>
                    <a:pt x="259080" y="215900"/>
                    <a:pt x="238760" y="215900"/>
                  </a:cubicBezTo>
                  <a:cubicBezTo>
                    <a:pt x="237490" y="214617"/>
                    <a:pt x="238760" y="213360"/>
                    <a:pt x="237490" y="212077"/>
                  </a:cubicBezTo>
                  <a:cubicBezTo>
                    <a:pt x="236220" y="212077"/>
                    <a:pt x="234950" y="212077"/>
                    <a:pt x="234950" y="213360"/>
                  </a:cubicBezTo>
                  <a:lnTo>
                    <a:pt x="234950" y="215900"/>
                  </a:lnTo>
                  <a:lnTo>
                    <a:pt x="228600" y="215900"/>
                  </a:lnTo>
                  <a:lnTo>
                    <a:pt x="228600" y="213360"/>
                  </a:lnTo>
                  <a:cubicBezTo>
                    <a:pt x="220980" y="212077"/>
                    <a:pt x="213360" y="212077"/>
                    <a:pt x="204470" y="212077"/>
                  </a:cubicBezTo>
                  <a:cubicBezTo>
                    <a:pt x="205740" y="209550"/>
                    <a:pt x="203200" y="209550"/>
                    <a:pt x="200660" y="209550"/>
                  </a:cubicBezTo>
                  <a:lnTo>
                    <a:pt x="198120" y="209550"/>
                  </a:lnTo>
                  <a:lnTo>
                    <a:pt x="198120" y="204470"/>
                  </a:lnTo>
                  <a:cubicBezTo>
                    <a:pt x="199390" y="203200"/>
                    <a:pt x="200660" y="204470"/>
                    <a:pt x="201930" y="203200"/>
                  </a:cubicBezTo>
                  <a:lnTo>
                    <a:pt x="201930" y="200660"/>
                  </a:lnTo>
                  <a:cubicBezTo>
                    <a:pt x="204470" y="201917"/>
                    <a:pt x="204470" y="199377"/>
                    <a:pt x="204470" y="196850"/>
                  </a:cubicBezTo>
                  <a:lnTo>
                    <a:pt x="204470" y="194310"/>
                  </a:lnTo>
                  <a:cubicBezTo>
                    <a:pt x="205740" y="194310"/>
                    <a:pt x="207010" y="195567"/>
                    <a:pt x="208280" y="194310"/>
                  </a:cubicBezTo>
                  <a:lnTo>
                    <a:pt x="208280" y="191770"/>
                  </a:lnTo>
                  <a:cubicBezTo>
                    <a:pt x="208280" y="191770"/>
                    <a:pt x="210820" y="191770"/>
                    <a:pt x="210820" y="190500"/>
                  </a:cubicBezTo>
                  <a:lnTo>
                    <a:pt x="210820" y="189217"/>
                  </a:lnTo>
                  <a:cubicBezTo>
                    <a:pt x="212090" y="187960"/>
                    <a:pt x="213360" y="189217"/>
                    <a:pt x="213360" y="187960"/>
                  </a:cubicBezTo>
                  <a:lnTo>
                    <a:pt x="213360" y="185420"/>
                  </a:lnTo>
                  <a:lnTo>
                    <a:pt x="215900" y="185420"/>
                  </a:lnTo>
                  <a:cubicBezTo>
                    <a:pt x="217170" y="182867"/>
                    <a:pt x="217170" y="179070"/>
                    <a:pt x="215900" y="175260"/>
                  </a:cubicBezTo>
                  <a:lnTo>
                    <a:pt x="213360" y="175260"/>
                  </a:lnTo>
                  <a:lnTo>
                    <a:pt x="213360" y="173977"/>
                  </a:lnTo>
                  <a:cubicBezTo>
                    <a:pt x="210820" y="172720"/>
                    <a:pt x="205740" y="172720"/>
                    <a:pt x="201930" y="172720"/>
                  </a:cubicBezTo>
                  <a:lnTo>
                    <a:pt x="201930" y="170167"/>
                  </a:lnTo>
                  <a:lnTo>
                    <a:pt x="186690" y="170167"/>
                  </a:lnTo>
                  <a:lnTo>
                    <a:pt x="186690" y="167627"/>
                  </a:lnTo>
                  <a:lnTo>
                    <a:pt x="158750" y="166370"/>
                  </a:lnTo>
                  <a:lnTo>
                    <a:pt x="158750" y="163817"/>
                  </a:lnTo>
                  <a:cubicBezTo>
                    <a:pt x="154940" y="162560"/>
                    <a:pt x="151130" y="163817"/>
                    <a:pt x="147320" y="163817"/>
                  </a:cubicBezTo>
                  <a:lnTo>
                    <a:pt x="147320" y="161277"/>
                  </a:lnTo>
                  <a:lnTo>
                    <a:pt x="132080" y="160020"/>
                  </a:lnTo>
                  <a:lnTo>
                    <a:pt x="132080" y="158750"/>
                  </a:lnTo>
                  <a:lnTo>
                    <a:pt x="104140" y="157467"/>
                  </a:lnTo>
                  <a:lnTo>
                    <a:pt x="104140" y="154927"/>
                  </a:lnTo>
                  <a:cubicBezTo>
                    <a:pt x="101600" y="153670"/>
                    <a:pt x="97790" y="154927"/>
                    <a:pt x="95250" y="154927"/>
                  </a:cubicBezTo>
                  <a:cubicBezTo>
                    <a:pt x="95250" y="153670"/>
                    <a:pt x="95250" y="152400"/>
                    <a:pt x="93980" y="151117"/>
                  </a:cubicBezTo>
                  <a:lnTo>
                    <a:pt x="91440" y="151117"/>
                  </a:lnTo>
                  <a:cubicBezTo>
                    <a:pt x="91440" y="149860"/>
                    <a:pt x="92710" y="148577"/>
                    <a:pt x="91440" y="148577"/>
                  </a:cubicBezTo>
                  <a:lnTo>
                    <a:pt x="88900" y="148577"/>
                  </a:lnTo>
                  <a:cubicBezTo>
                    <a:pt x="88900" y="146050"/>
                    <a:pt x="88900" y="143510"/>
                    <a:pt x="87630" y="142227"/>
                  </a:cubicBezTo>
                  <a:lnTo>
                    <a:pt x="86360" y="142227"/>
                  </a:lnTo>
                  <a:lnTo>
                    <a:pt x="86360" y="137160"/>
                  </a:lnTo>
                  <a:cubicBezTo>
                    <a:pt x="88900" y="138417"/>
                    <a:pt x="88900" y="134620"/>
                    <a:pt x="88900" y="133350"/>
                  </a:cubicBezTo>
                  <a:lnTo>
                    <a:pt x="88900" y="130810"/>
                  </a:lnTo>
                  <a:cubicBezTo>
                    <a:pt x="90170" y="130810"/>
                    <a:pt x="91440" y="130810"/>
                    <a:pt x="91440" y="129527"/>
                  </a:cubicBezTo>
                  <a:lnTo>
                    <a:pt x="91440" y="128270"/>
                  </a:lnTo>
                  <a:cubicBezTo>
                    <a:pt x="92710" y="127000"/>
                    <a:pt x="93980" y="128270"/>
                    <a:pt x="95250" y="127000"/>
                  </a:cubicBezTo>
                  <a:lnTo>
                    <a:pt x="95250" y="124460"/>
                  </a:lnTo>
                  <a:cubicBezTo>
                    <a:pt x="96520" y="124460"/>
                    <a:pt x="99060" y="125717"/>
                    <a:pt x="101600" y="124460"/>
                  </a:cubicBezTo>
                  <a:lnTo>
                    <a:pt x="101600" y="121920"/>
                  </a:lnTo>
                  <a:lnTo>
                    <a:pt x="102870" y="121920"/>
                  </a:lnTo>
                  <a:cubicBezTo>
                    <a:pt x="104140" y="119367"/>
                    <a:pt x="104140" y="114300"/>
                    <a:pt x="102870" y="111760"/>
                  </a:cubicBezTo>
                  <a:lnTo>
                    <a:pt x="101600" y="111760"/>
                  </a:lnTo>
                  <a:cubicBezTo>
                    <a:pt x="100330" y="110477"/>
                    <a:pt x="101600" y="109220"/>
                    <a:pt x="100330" y="109220"/>
                  </a:cubicBezTo>
                  <a:lnTo>
                    <a:pt x="97790" y="109220"/>
                  </a:lnTo>
                  <a:cubicBezTo>
                    <a:pt x="97790" y="107950"/>
                    <a:pt x="99060" y="106667"/>
                    <a:pt x="97790" y="105410"/>
                  </a:cubicBezTo>
                  <a:lnTo>
                    <a:pt x="95250" y="105410"/>
                  </a:lnTo>
                  <a:cubicBezTo>
                    <a:pt x="95250" y="104127"/>
                    <a:pt x="95250" y="102870"/>
                    <a:pt x="93980" y="102870"/>
                  </a:cubicBezTo>
                  <a:lnTo>
                    <a:pt x="91440" y="102870"/>
                  </a:lnTo>
                  <a:cubicBezTo>
                    <a:pt x="92710" y="100317"/>
                    <a:pt x="90170" y="99060"/>
                    <a:pt x="87630" y="99060"/>
                  </a:cubicBezTo>
                  <a:lnTo>
                    <a:pt x="86360" y="99060"/>
                  </a:lnTo>
                  <a:lnTo>
                    <a:pt x="86360" y="97777"/>
                  </a:lnTo>
                  <a:cubicBezTo>
                    <a:pt x="82550" y="96520"/>
                    <a:pt x="77470" y="96520"/>
                    <a:pt x="73660" y="96520"/>
                  </a:cubicBezTo>
                  <a:lnTo>
                    <a:pt x="73660" y="93967"/>
                  </a:lnTo>
                  <a:cubicBezTo>
                    <a:pt x="71120" y="92710"/>
                    <a:pt x="67310" y="93967"/>
                    <a:pt x="64770" y="93967"/>
                  </a:cubicBezTo>
                  <a:lnTo>
                    <a:pt x="64770" y="91427"/>
                  </a:lnTo>
                  <a:cubicBezTo>
                    <a:pt x="62230" y="90170"/>
                    <a:pt x="58420" y="90170"/>
                    <a:pt x="55880" y="90170"/>
                  </a:cubicBezTo>
                  <a:lnTo>
                    <a:pt x="55880" y="87617"/>
                  </a:lnTo>
                  <a:cubicBezTo>
                    <a:pt x="52070" y="86360"/>
                    <a:pt x="49530" y="87617"/>
                    <a:pt x="45720" y="87617"/>
                  </a:cubicBezTo>
                  <a:lnTo>
                    <a:pt x="45720" y="85077"/>
                  </a:lnTo>
                  <a:cubicBezTo>
                    <a:pt x="43180" y="83820"/>
                    <a:pt x="40640" y="85077"/>
                    <a:pt x="36830" y="83820"/>
                  </a:cubicBezTo>
                  <a:cubicBezTo>
                    <a:pt x="38100" y="81267"/>
                    <a:pt x="35560" y="81267"/>
                    <a:pt x="33020" y="81267"/>
                  </a:cubicBezTo>
                  <a:lnTo>
                    <a:pt x="30480" y="81267"/>
                  </a:lnTo>
                  <a:lnTo>
                    <a:pt x="30480" y="78727"/>
                  </a:lnTo>
                  <a:cubicBezTo>
                    <a:pt x="27940" y="77470"/>
                    <a:pt x="25400" y="78727"/>
                    <a:pt x="21590" y="78727"/>
                  </a:cubicBezTo>
                  <a:cubicBezTo>
                    <a:pt x="22860" y="74917"/>
                    <a:pt x="20320" y="74917"/>
                    <a:pt x="17780" y="74917"/>
                  </a:cubicBezTo>
                  <a:lnTo>
                    <a:pt x="15240" y="74917"/>
                  </a:lnTo>
                  <a:cubicBezTo>
                    <a:pt x="16510" y="72377"/>
                    <a:pt x="13970" y="72377"/>
                    <a:pt x="11430" y="72377"/>
                  </a:cubicBezTo>
                  <a:lnTo>
                    <a:pt x="10160" y="72377"/>
                  </a:lnTo>
                  <a:cubicBezTo>
                    <a:pt x="11430" y="69850"/>
                    <a:pt x="7620" y="68567"/>
                    <a:pt x="6350" y="68567"/>
                  </a:cubicBezTo>
                  <a:lnTo>
                    <a:pt x="3810" y="68567"/>
                  </a:lnTo>
                  <a:cubicBezTo>
                    <a:pt x="3810" y="68567"/>
                    <a:pt x="3810" y="66027"/>
                    <a:pt x="2540" y="66027"/>
                  </a:cubicBezTo>
                  <a:lnTo>
                    <a:pt x="0" y="66027"/>
                  </a:lnTo>
                  <a:lnTo>
                    <a:pt x="0" y="60960"/>
                  </a:lnTo>
                  <a:cubicBezTo>
                    <a:pt x="1270" y="60960"/>
                    <a:pt x="2540" y="60960"/>
                    <a:pt x="3810" y="59677"/>
                  </a:cubicBezTo>
                  <a:lnTo>
                    <a:pt x="3810" y="57150"/>
                  </a:lnTo>
                  <a:cubicBezTo>
                    <a:pt x="5080" y="57150"/>
                    <a:pt x="7620" y="58420"/>
                    <a:pt x="10160" y="57150"/>
                  </a:cubicBezTo>
                  <a:lnTo>
                    <a:pt x="10160" y="54610"/>
                  </a:lnTo>
                  <a:cubicBezTo>
                    <a:pt x="12700" y="54610"/>
                    <a:pt x="16510" y="54610"/>
                    <a:pt x="19050" y="53327"/>
                  </a:cubicBezTo>
                  <a:lnTo>
                    <a:pt x="19050" y="52070"/>
                  </a:lnTo>
                  <a:cubicBezTo>
                    <a:pt x="20320" y="50800"/>
                    <a:pt x="21590" y="52070"/>
                    <a:pt x="21590" y="50800"/>
                  </a:cubicBezTo>
                  <a:lnTo>
                    <a:pt x="21590" y="48260"/>
                  </a:lnTo>
                  <a:cubicBezTo>
                    <a:pt x="22860" y="48260"/>
                    <a:pt x="24130" y="49517"/>
                    <a:pt x="25400" y="48260"/>
                  </a:cubicBezTo>
                  <a:lnTo>
                    <a:pt x="25400" y="45720"/>
                  </a:lnTo>
                  <a:lnTo>
                    <a:pt x="26670" y="45720"/>
                  </a:lnTo>
                  <a:cubicBezTo>
                    <a:pt x="27940" y="40627"/>
                    <a:pt x="27940" y="34277"/>
                    <a:pt x="26670" y="29210"/>
                  </a:cubicBezTo>
                  <a:lnTo>
                    <a:pt x="25400" y="29210"/>
                  </a:lnTo>
                  <a:cubicBezTo>
                    <a:pt x="24130" y="27927"/>
                    <a:pt x="25400" y="26670"/>
                    <a:pt x="24130" y="26670"/>
                  </a:cubicBezTo>
                  <a:lnTo>
                    <a:pt x="21590" y="26670"/>
                  </a:lnTo>
                  <a:cubicBezTo>
                    <a:pt x="21590" y="24117"/>
                    <a:pt x="22860" y="21577"/>
                    <a:pt x="21590" y="20320"/>
                  </a:cubicBezTo>
                  <a:lnTo>
                    <a:pt x="19050" y="20320"/>
                  </a:lnTo>
                  <a:cubicBezTo>
                    <a:pt x="19050" y="19050"/>
                    <a:pt x="19050" y="17767"/>
                    <a:pt x="17780" y="17767"/>
                  </a:cubicBezTo>
                  <a:lnTo>
                    <a:pt x="15240" y="17767"/>
                  </a:lnTo>
                  <a:cubicBezTo>
                    <a:pt x="15240" y="16510"/>
                    <a:pt x="16510" y="15227"/>
                    <a:pt x="15240" y="13970"/>
                  </a:cubicBezTo>
                  <a:lnTo>
                    <a:pt x="12700" y="13970"/>
                  </a:lnTo>
                  <a:cubicBezTo>
                    <a:pt x="12700" y="12700"/>
                    <a:pt x="12700" y="10160"/>
                    <a:pt x="11430" y="7620"/>
                  </a:cubicBezTo>
                  <a:lnTo>
                    <a:pt x="10160" y="7620"/>
                  </a:lnTo>
                  <a:cubicBezTo>
                    <a:pt x="8890" y="6350"/>
                    <a:pt x="10160" y="3810"/>
                    <a:pt x="8890" y="2527"/>
                  </a:cubicBezTo>
                  <a:lnTo>
                    <a:pt x="6350" y="2527"/>
                  </a:lnTo>
                  <a:lnTo>
                    <a:pt x="63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5" name="Shape 95"/>
            <p:cNvSpPr/>
            <p:nvPr/>
          </p:nvSpPr>
          <p:spPr>
            <a:xfrm>
              <a:off x="2016768" y="2466109"/>
              <a:ext cx="621030" cy="259067"/>
            </a:xfrm>
            <a:custGeom>
              <a:avLst/>
              <a:gdLst/>
              <a:ahLst/>
              <a:cxnLst/>
              <a:rect l="0" t="0" r="0" b="0"/>
              <a:pathLst>
                <a:path w="621030" h="259067">
                  <a:moveTo>
                    <a:pt x="213360" y="0"/>
                  </a:moveTo>
                  <a:cubicBezTo>
                    <a:pt x="217170" y="0"/>
                    <a:pt x="219710" y="1270"/>
                    <a:pt x="223520" y="0"/>
                  </a:cubicBezTo>
                  <a:lnTo>
                    <a:pt x="621030" y="0"/>
                  </a:lnTo>
                  <a:lnTo>
                    <a:pt x="621030" y="2527"/>
                  </a:lnTo>
                  <a:cubicBezTo>
                    <a:pt x="615950" y="3810"/>
                    <a:pt x="605790" y="0"/>
                    <a:pt x="603250" y="6350"/>
                  </a:cubicBezTo>
                  <a:cubicBezTo>
                    <a:pt x="600697" y="6350"/>
                    <a:pt x="596900" y="5067"/>
                    <a:pt x="594347" y="6350"/>
                  </a:cubicBezTo>
                  <a:lnTo>
                    <a:pt x="594347" y="8877"/>
                  </a:lnTo>
                  <a:cubicBezTo>
                    <a:pt x="591820" y="8877"/>
                    <a:pt x="589280" y="8877"/>
                    <a:pt x="587997" y="10160"/>
                  </a:cubicBezTo>
                  <a:lnTo>
                    <a:pt x="587997" y="11417"/>
                  </a:lnTo>
                  <a:cubicBezTo>
                    <a:pt x="584200" y="12700"/>
                    <a:pt x="579120" y="11417"/>
                    <a:pt x="575297" y="12700"/>
                  </a:cubicBezTo>
                  <a:lnTo>
                    <a:pt x="575297" y="15227"/>
                  </a:lnTo>
                  <a:cubicBezTo>
                    <a:pt x="571500" y="15227"/>
                    <a:pt x="567690" y="13970"/>
                    <a:pt x="563880" y="15227"/>
                  </a:cubicBezTo>
                  <a:lnTo>
                    <a:pt x="563880" y="17767"/>
                  </a:lnTo>
                  <a:cubicBezTo>
                    <a:pt x="558800" y="19050"/>
                    <a:pt x="549897" y="15227"/>
                    <a:pt x="548640" y="21577"/>
                  </a:cubicBezTo>
                  <a:cubicBezTo>
                    <a:pt x="542290" y="21577"/>
                    <a:pt x="532130" y="19050"/>
                    <a:pt x="529590" y="24117"/>
                  </a:cubicBezTo>
                  <a:cubicBezTo>
                    <a:pt x="524497" y="25400"/>
                    <a:pt x="514350" y="21577"/>
                    <a:pt x="511797" y="26670"/>
                  </a:cubicBezTo>
                  <a:cubicBezTo>
                    <a:pt x="506730" y="27927"/>
                    <a:pt x="497840" y="24117"/>
                    <a:pt x="496570" y="30467"/>
                  </a:cubicBezTo>
                  <a:cubicBezTo>
                    <a:pt x="486410" y="30467"/>
                    <a:pt x="476250" y="29210"/>
                    <a:pt x="466090" y="30467"/>
                  </a:cubicBezTo>
                  <a:lnTo>
                    <a:pt x="466090" y="33020"/>
                  </a:lnTo>
                  <a:lnTo>
                    <a:pt x="448310" y="33020"/>
                  </a:lnTo>
                  <a:lnTo>
                    <a:pt x="448310" y="30467"/>
                  </a:lnTo>
                  <a:cubicBezTo>
                    <a:pt x="444500" y="29210"/>
                    <a:pt x="440690" y="30467"/>
                    <a:pt x="436880" y="30467"/>
                  </a:cubicBezTo>
                  <a:lnTo>
                    <a:pt x="436880" y="27927"/>
                  </a:lnTo>
                  <a:lnTo>
                    <a:pt x="398780" y="27927"/>
                  </a:lnTo>
                  <a:lnTo>
                    <a:pt x="398780" y="30467"/>
                  </a:lnTo>
                  <a:lnTo>
                    <a:pt x="393700" y="30467"/>
                  </a:lnTo>
                  <a:lnTo>
                    <a:pt x="393700" y="27927"/>
                  </a:lnTo>
                  <a:cubicBezTo>
                    <a:pt x="389890" y="26670"/>
                    <a:pt x="384810" y="27927"/>
                    <a:pt x="381000" y="26670"/>
                  </a:cubicBezTo>
                  <a:cubicBezTo>
                    <a:pt x="381000" y="26670"/>
                    <a:pt x="382270" y="24117"/>
                    <a:pt x="381000" y="24117"/>
                  </a:cubicBezTo>
                  <a:lnTo>
                    <a:pt x="378460" y="24117"/>
                  </a:lnTo>
                  <a:cubicBezTo>
                    <a:pt x="378460" y="22860"/>
                    <a:pt x="378460" y="21577"/>
                    <a:pt x="377190" y="21577"/>
                  </a:cubicBezTo>
                  <a:lnTo>
                    <a:pt x="375920" y="21577"/>
                  </a:lnTo>
                  <a:cubicBezTo>
                    <a:pt x="374650" y="19050"/>
                    <a:pt x="375920" y="16510"/>
                    <a:pt x="374650" y="15227"/>
                  </a:cubicBezTo>
                  <a:lnTo>
                    <a:pt x="372110" y="15227"/>
                  </a:lnTo>
                  <a:cubicBezTo>
                    <a:pt x="373380" y="12700"/>
                    <a:pt x="370840" y="11417"/>
                    <a:pt x="368300" y="11417"/>
                  </a:cubicBezTo>
                  <a:lnTo>
                    <a:pt x="365760" y="11417"/>
                  </a:lnTo>
                  <a:lnTo>
                    <a:pt x="365760" y="10160"/>
                  </a:lnTo>
                  <a:lnTo>
                    <a:pt x="314960" y="8877"/>
                  </a:lnTo>
                  <a:lnTo>
                    <a:pt x="312420" y="11417"/>
                  </a:lnTo>
                  <a:lnTo>
                    <a:pt x="247650" y="11417"/>
                  </a:lnTo>
                  <a:lnTo>
                    <a:pt x="247650" y="10160"/>
                  </a:lnTo>
                  <a:cubicBezTo>
                    <a:pt x="243840" y="8877"/>
                    <a:pt x="240030" y="8877"/>
                    <a:pt x="237490" y="10160"/>
                  </a:cubicBezTo>
                  <a:lnTo>
                    <a:pt x="237490" y="11417"/>
                  </a:lnTo>
                  <a:cubicBezTo>
                    <a:pt x="234950" y="12700"/>
                    <a:pt x="232410" y="11417"/>
                    <a:pt x="231140" y="12700"/>
                  </a:cubicBezTo>
                  <a:lnTo>
                    <a:pt x="231140" y="15227"/>
                  </a:lnTo>
                  <a:cubicBezTo>
                    <a:pt x="229870" y="15227"/>
                    <a:pt x="228600" y="13970"/>
                    <a:pt x="228600" y="15227"/>
                  </a:cubicBezTo>
                  <a:lnTo>
                    <a:pt x="228600" y="17767"/>
                  </a:lnTo>
                  <a:cubicBezTo>
                    <a:pt x="227330" y="17767"/>
                    <a:pt x="226060" y="17767"/>
                    <a:pt x="224790" y="19050"/>
                  </a:cubicBezTo>
                  <a:cubicBezTo>
                    <a:pt x="224790" y="20320"/>
                    <a:pt x="224790" y="21577"/>
                    <a:pt x="226060" y="21577"/>
                  </a:cubicBezTo>
                  <a:lnTo>
                    <a:pt x="228600" y="21577"/>
                  </a:lnTo>
                  <a:lnTo>
                    <a:pt x="228600" y="26670"/>
                  </a:lnTo>
                  <a:lnTo>
                    <a:pt x="322580" y="29210"/>
                  </a:lnTo>
                  <a:cubicBezTo>
                    <a:pt x="322580" y="29210"/>
                    <a:pt x="322580" y="30467"/>
                    <a:pt x="323850" y="30467"/>
                  </a:cubicBezTo>
                  <a:lnTo>
                    <a:pt x="326390" y="30467"/>
                  </a:lnTo>
                  <a:cubicBezTo>
                    <a:pt x="326390" y="34277"/>
                    <a:pt x="325120" y="38100"/>
                    <a:pt x="326390" y="40627"/>
                  </a:cubicBezTo>
                  <a:lnTo>
                    <a:pt x="328930" y="40627"/>
                  </a:lnTo>
                  <a:cubicBezTo>
                    <a:pt x="328930" y="43167"/>
                    <a:pt x="327660" y="46977"/>
                    <a:pt x="330200" y="49517"/>
                  </a:cubicBezTo>
                  <a:lnTo>
                    <a:pt x="331470" y="49517"/>
                  </a:lnTo>
                  <a:lnTo>
                    <a:pt x="331470" y="52070"/>
                  </a:lnTo>
                  <a:lnTo>
                    <a:pt x="411480" y="52070"/>
                  </a:lnTo>
                  <a:cubicBezTo>
                    <a:pt x="410210" y="54610"/>
                    <a:pt x="412750" y="55867"/>
                    <a:pt x="415290" y="55867"/>
                  </a:cubicBezTo>
                  <a:lnTo>
                    <a:pt x="417830" y="55867"/>
                  </a:lnTo>
                  <a:cubicBezTo>
                    <a:pt x="417830" y="55867"/>
                    <a:pt x="416560" y="58420"/>
                    <a:pt x="417830" y="58420"/>
                  </a:cubicBezTo>
                  <a:lnTo>
                    <a:pt x="420370" y="58420"/>
                  </a:lnTo>
                  <a:lnTo>
                    <a:pt x="420370" y="67310"/>
                  </a:lnTo>
                  <a:cubicBezTo>
                    <a:pt x="417830" y="67310"/>
                    <a:pt x="415290" y="66027"/>
                    <a:pt x="414020" y="67310"/>
                  </a:cubicBezTo>
                  <a:lnTo>
                    <a:pt x="414020" y="69850"/>
                  </a:lnTo>
                  <a:cubicBezTo>
                    <a:pt x="412750" y="69850"/>
                    <a:pt x="411480" y="69850"/>
                    <a:pt x="411480" y="71120"/>
                  </a:cubicBezTo>
                  <a:lnTo>
                    <a:pt x="411480" y="72377"/>
                  </a:lnTo>
                  <a:cubicBezTo>
                    <a:pt x="407670" y="71120"/>
                    <a:pt x="407670" y="74917"/>
                    <a:pt x="407670" y="76200"/>
                  </a:cubicBezTo>
                  <a:cubicBezTo>
                    <a:pt x="407670" y="77470"/>
                    <a:pt x="407670" y="78727"/>
                    <a:pt x="408940" y="80010"/>
                  </a:cubicBezTo>
                  <a:lnTo>
                    <a:pt x="411480" y="80010"/>
                  </a:lnTo>
                  <a:lnTo>
                    <a:pt x="411480" y="85077"/>
                  </a:lnTo>
                  <a:lnTo>
                    <a:pt x="496570" y="86360"/>
                  </a:lnTo>
                  <a:cubicBezTo>
                    <a:pt x="496570" y="87617"/>
                    <a:pt x="496570" y="88900"/>
                    <a:pt x="497840" y="88900"/>
                  </a:cubicBezTo>
                  <a:lnTo>
                    <a:pt x="499097" y="88900"/>
                  </a:lnTo>
                  <a:lnTo>
                    <a:pt x="499097" y="91427"/>
                  </a:lnTo>
                  <a:cubicBezTo>
                    <a:pt x="499097" y="91427"/>
                    <a:pt x="496570" y="90170"/>
                    <a:pt x="496570" y="91427"/>
                  </a:cubicBezTo>
                  <a:lnTo>
                    <a:pt x="496570" y="93967"/>
                  </a:lnTo>
                  <a:cubicBezTo>
                    <a:pt x="494030" y="93967"/>
                    <a:pt x="491490" y="93967"/>
                    <a:pt x="490220" y="95250"/>
                  </a:cubicBezTo>
                  <a:lnTo>
                    <a:pt x="490220" y="97777"/>
                  </a:lnTo>
                  <a:cubicBezTo>
                    <a:pt x="487680" y="97777"/>
                    <a:pt x="486410" y="96520"/>
                    <a:pt x="483870" y="97777"/>
                  </a:cubicBezTo>
                  <a:lnTo>
                    <a:pt x="483870" y="100317"/>
                  </a:lnTo>
                  <a:cubicBezTo>
                    <a:pt x="481330" y="100317"/>
                    <a:pt x="477520" y="100317"/>
                    <a:pt x="474980" y="101600"/>
                  </a:cubicBezTo>
                  <a:lnTo>
                    <a:pt x="474980" y="102870"/>
                  </a:lnTo>
                  <a:cubicBezTo>
                    <a:pt x="472440" y="104127"/>
                    <a:pt x="468630" y="102870"/>
                    <a:pt x="466090" y="104127"/>
                  </a:cubicBezTo>
                  <a:lnTo>
                    <a:pt x="466090" y="106667"/>
                  </a:lnTo>
                  <a:cubicBezTo>
                    <a:pt x="459740" y="107950"/>
                    <a:pt x="449580" y="104127"/>
                    <a:pt x="448310" y="109220"/>
                  </a:cubicBezTo>
                  <a:cubicBezTo>
                    <a:pt x="444500" y="109220"/>
                    <a:pt x="440690" y="109220"/>
                    <a:pt x="438150" y="110477"/>
                  </a:cubicBezTo>
                  <a:lnTo>
                    <a:pt x="438150" y="113017"/>
                  </a:lnTo>
                  <a:lnTo>
                    <a:pt x="436880" y="113017"/>
                  </a:lnTo>
                  <a:cubicBezTo>
                    <a:pt x="435610" y="116827"/>
                    <a:pt x="435610" y="121920"/>
                    <a:pt x="436880" y="125717"/>
                  </a:cubicBezTo>
                  <a:lnTo>
                    <a:pt x="438150" y="125717"/>
                  </a:lnTo>
                  <a:cubicBezTo>
                    <a:pt x="438150" y="127000"/>
                    <a:pt x="438150" y="128270"/>
                    <a:pt x="439420" y="128270"/>
                  </a:cubicBezTo>
                  <a:lnTo>
                    <a:pt x="441960" y="128270"/>
                  </a:lnTo>
                  <a:cubicBezTo>
                    <a:pt x="440690" y="130810"/>
                    <a:pt x="443230" y="132067"/>
                    <a:pt x="445770" y="132067"/>
                  </a:cubicBezTo>
                  <a:lnTo>
                    <a:pt x="448310" y="132067"/>
                  </a:lnTo>
                  <a:cubicBezTo>
                    <a:pt x="448310" y="132067"/>
                    <a:pt x="447040" y="134620"/>
                    <a:pt x="448310" y="134620"/>
                  </a:cubicBezTo>
                  <a:lnTo>
                    <a:pt x="450850" y="134620"/>
                  </a:lnTo>
                  <a:cubicBezTo>
                    <a:pt x="450850" y="135877"/>
                    <a:pt x="449580" y="137160"/>
                    <a:pt x="452120" y="137160"/>
                  </a:cubicBezTo>
                  <a:lnTo>
                    <a:pt x="453390" y="137160"/>
                  </a:lnTo>
                  <a:cubicBezTo>
                    <a:pt x="453390" y="138417"/>
                    <a:pt x="453390" y="139700"/>
                    <a:pt x="454660" y="140970"/>
                  </a:cubicBezTo>
                  <a:lnTo>
                    <a:pt x="457200" y="140970"/>
                  </a:lnTo>
                  <a:lnTo>
                    <a:pt x="457200" y="152400"/>
                  </a:lnTo>
                  <a:cubicBezTo>
                    <a:pt x="454660" y="152400"/>
                    <a:pt x="452120" y="151117"/>
                    <a:pt x="450850" y="152400"/>
                  </a:cubicBezTo>
                  <a:lnTo>
                    <a:pt x="450850" y="154927"/>
                  </a:lnTo>
                  <a:cubicBezTo>
                    <a:pt x="440690" y="154927"/>
                    <a:pt x="430530" y="154927"/>
                    <a:pt x="420370" y="156210"/>
                  </a:cubicBezTo>
                  <a:lnTo>
                    <a:pt x="420370" y="158750"/>
                  </a:lnTo>
                  <a:cubicBezTo>
                    <a:pt x="411480" y="158750"/>
                    <a:pt x="403860" y="157467"/>
                    <a:pt x="396240" y="158750"/>
                  </a:cubicBezTo>
                  <a:lnTo>
                    <a:pt x="396240" y="161277"/>
                  </a:lnTo>
                  <a:cubicBezTo>
                    <a:pt x="391160" y="162560"/>
                    <a:pt x="382270" y="158750"/>
                    <a:pt x="381000" y="163817"/>
                  </a:cubicBezTo>
                  <a:cubicBezTo>
                    <a:pt x="378460" y="165100"/>
                    <a:pt x="372110" y="163817"/>
                    <a:pt x="374650" y="167627"/>
                  </a:cubicBezTo>
                  <a:lnTo>
                    <a:pt x="374650" y="170167"/>
                  </a:lnTo>
                  <a:lnTo>
                    <a:pt x="372110" y="170167"/>
                  </a:lnTo>
                  <a:cubicBezTo>
                    <a:pt x="370840" y="172720"/>
                    <a:pt x="370840" y="177800"/>
                    <a:pt x="372110" y="180327"/>
                  </a:cubicBezTo>
                  <a:lnTo>
                    <a:pt x="374650" y="180327"/>
                  </a:lnTo>
                  <a:cubicBezTo>
                    <a:pt x="374650" y="184150"/>
                    <a:pt x="373380" y="189217"/>
                    <a:pt x="375920" y="193027"/>
                  </a:cubicBezTo>
                  <a:lnTo>
                    <a:pt x="377190" y="193027"/>
                  </a:lnTo>
                  <a:lnTo>
                    <a:pt x="377190" y="200647"/>
                  </a:lnTo>
                  <a:cubicBezTo>
                    <a:pt x="372110" y="201917"/>
                    <a:pt x="361950" y="198120"/>
                    <a:pt x="359410" y="204470"/>
                  </a:cubicBezTo>
                  <a:cubicBezTo>
                    <a:pt x="331470" y="204470"/>
                    <a:pt x="303530" y="203200"/>
                    <a:pt x="276860" y="204470"/>
                  </a:cubicBezTo>
                  <a:lnTo>
                    <a:pt x="276860" y="206997"/>
                  </a:lnTo>
                  <a:cubicBezTo>
                    <a:pt x="274320" y="206997"/>
                    <a:pt x="273050" y="206997"/>
                    <a:pt x="270510" y="208267"/>
                  </a:cubicBezTo>
                  <a:lnTo>
                    <a:pt x="270510" y="209550"/>
                  </a:lnTo>
                  <a:lnTo>
                    <a:pt x="265430" y="209550"/>
                  </a:lnTo>
                  <a:lnTo>
                    <a:pt x="265430" y="240017"/>
                  </a:lnTo>
                  <a:lnTo>
                    <a:pt x="243840" y="240017"/>
                  </a:lnTo>
                  <a:lnTo>
                    <a:pt x="243840" y="238747"/>
                  </a:lnTo>
                  <a:cubicBezTo>
                    <a:pt x="236220" y="237477"/>
                    <a:pt x="228600" y="237477"/>
                    <a:pt x="219710" y="237477"/>
                  </a:cubicBezTo>
                  <a:lnTo>
                    <a:pt x="219710" y="234950"/>
                  </a:lnTo>
                  <a:cubicBezTo>
                    <a:pt x="209550" y="233667"/>
                    <a:pt x="198120" y="233667"/>
                    <a:pt x="189230" y="234950"/>
                  </a:cubicBezTo>
                  <a:lnTo>
                    <a:pt x="189230" y="237477"/>
                  </a:lnTo>
                  <a:cubicBezTo>
                    <a:pt x="187960" y="237477"/>
                    <a:pt x="186690" y="237477"/>
                    <a:pt x="185420" y="238747"/>
                  </a:cubicBezTo>
                  <a:lnTo>
                    <a:pt x="185420" y="240017"/>
                  </a:lnTo>
                  <a:cubicBezTo>
                    <a:pt x="184150" y="241300"/>
                    <a:pt x="182880" y="240017"/>
                    <a:pt x="182880" y="241300"/>
                  </a:cubicBezTo>
                  <a:cubicBezTo>
                    <a:pt x="182880" y="242570"/>
                    <a:pt x="181610" y="243827"/>
                    <a:pt x="182880" y="243827"/>
                  </a:cubicBezTo>
                  <a:lnTo>
                    <a:pt x="185420" y="243827"/>
                  </a:lnTo>
                  <a:cubicBezTo>
                    <a:pt x="185420" y="246367"/>
                    <a:pt x="185420" y="248920"/>
                    <a:pt x="186690" y="250177"/>
                  </a:cubicBezTo>
                  <a:lnTo>
                    <a:pt x="189230" y="250177"/>
                  </a:lnTo>
                  <a:cubicBezTo>
                    <a:pt x="189230" y="251447"/>
                    <a:pt x="187960" y="252717"/>
                    <a:pt x="189230" y="254000"/>
                  </a:cubicBezTo>
                  <a:lnTo>
                    <a:pt x="191770" y="254000"/>
                  </a:lnTo>
                  <a:lnTo>
                    <a:pt x="191770" y="259067"/>
                  </a:lnTo>
                  <a:lnTo>
                    <a:pt x="177800" y="259067"/>
                  </a:lnTo>
                  <a:cubicBezTo>
                    <a:pt x="179070" y="256527"/>
                    <a:pt x="175260" y="255270"/>
                    <a:pt x="173990" y="255270"/>
                  </a:cubicBezTo>
                  <a:lnTo>
                    <a:pt x="171450" y="255270"/>
                  </a:lnTo>
                  <a:lnTo>
                    <a:pt x="171450" y="254000"/>
                  </a:lnTo>
                  <a:cubicBezTo>
                    <a:pt x="167640" y="252717"/>
                    <a:pt x="162560" y="252717"/>
                    <a:pt x="158750" y="252717"/>
                  </a:cubicBezTo>
                  <a:lnTo>
                    <a:pt x="158750" y="250177"/>
                  </a:lnTo>
                  <a:cubicBezTo>
                    <a:pt x="156210" y="248920"/>
                    <a:pt x="152400" y="250177"/>
                    <a:pt x="149860" y="250177"/>
                  </a:cubicBezTo>
                  <a:lnTo>
                    <a:pt x="149860" y="247650"/>
                  </a:lnTo>
                  <a:cubicBezTo>
                    <a:pt x="146050" y="246367"/>
                    <a:pt x="140970" y="246367"/>
                    <a:pt x="137160" y="246367"/>
                  </a:cubicBezTo>
                  <a:lnTo>
                    <a:pt x="137160" y="243827"/>
                  </a:lnTo>
                  <a:cubicBezTo>
                    <a:pt x="134620" y="242570"/>
                    <a:pt x="132080" y="243827"/>
                    <a:pt x="128270" y="243827"/>
                  </a:cubicBezTo>
                  <a:lnTo>
                    <a:pt x="128270" y="241300"/>
                  </a:lnTo>
                  <a:cubicBezTo>
                    <a:pt x="125730" y="240017"/>
                    <a:pt x="121920" y="241300"/>
                    <a:pt x="119380" y="240017"/>
                  </a:cubicBezTo>
                  <a:lnTo>
                    <a:pt x="119380" y="238747"/>
                  </a:lnTo>
                  <a:cubicBezTo>
                    <a:pt x="116840" y="237477"/>
                    <a:pt x="113030" y="237477"/>
                    <a:pt x="110490" y="237477"/>
                  </a:cubicBezTo>
                  <a:lnTo>
                    <a:pt x="110490" y="234950"/>
                  </a:lnTo>
                  <a:cubicBezTo>
                    <a:pt x="107950" y="233667"/>
                    <a:pt x="104140" y="234950"/>
                    <a:pt x="101600" y="234950"/>
                  </a:cubicBezTo>
                  <a:cubicBezTo>
                    <a:pt x="100330" y="233667"/>
                    <a:pt x="101600" y="232397"/>
                    <a:pt x="100330" y="231127"/>
                  </a:cubicBezTo>
                  <a:lnTo>
                    <a:pt x="97790" y="231127"/>
                  </a:lnTo>
                  <a:cubicBezTo>
                    <a:pt x="99060" y="228600"/>
                    <a:pt x="96520" y="228600"/>
                    <a:pt x="93980" y="228600"/>
                  </a:cubicBezTo>
                  <a:lnTo>
                    <a:pt x="91440" y="228600"/>
                  </a:lnTo>
                  <a:cubicBezTo>
                    <a:pt x="92710" y="226047"/>
                    <a:pt x="90170" y="224777"/>
                    <a:pt x="87630" y="224777"/>
                  </a:cubicBezTo>
                  <a:lnTo>
                    <a:pt x="86360" y="224777"/>
                  </a:lnTo>
                  <a:lnTo>
                    <a:pt x="86360" y="223520"/>
                  </a:lnTo>
                  <a:cubicBezTo>
                    <a:pt x="82550" y="222250"/>
                    <a:pt x="80010" y="222250"/>
                    <a:pt x="76200" y="222250"/>
                  </a:cubicBezTo>
                  <a:cubicBezTo>
                    <a:pt x="77470" y="219697"/>
                    <a:pt x="74930" y="218427"/>
                    <a:pt x="72390" y="219697"/>
                  </a:cubicBezTo>
                  <a:lnTo>
                    <a:pt x="71120" y="219697"/>
                  </a:lnTo>
                  <a:cubicBezTo>
                    <a:pt x="72390" y="215900"/>
                    <a:pt x="68580" y="215900"/>
                    <a:pt x="67310" y="215900"/>
                  </a:cubicBezTo>
                  <a:lnTo>
                    <a:pt x="64770" y="215900"/>
                  </a:lnTo>
                  <a:lnTo>
                    <a:pt x="64770" y="213347"/>
                  </a:lnTo>
                  <a:cubicBezTo>
                    <a:pt x="62230" y="212077"/>
                    <a:pt x="58420" y="213347"/>
                    <a:pt x="55880" y="213347"/>
                  </a:cubicBezTo>
                  <a:cubicBezTo>
                    <a:pt x="57150" y="210820"/>
                    <a:pt x="53340" y="209550"/>
                    <a:pt x="52070" y="209550"/>
                  </a:cubicBezTo>
                  <a:lnTo>
                    <a:pt x="49530" y="209550"/>
                  </a:lnTo>
                  <a:cubicBezTo>
                    <a:pt x="49530" y="209550"/>
                    <a:pt x="49530" y="206997"/>
                    <a:pt x="48260" y="206997"/>
                  </a:cubicBezTo>
                  <a:lnTo>
                    <a:pt x="45720" y="206997"/>
                  </a:lnTo>
                  <a:cubicBezTo>
                    <a:pt x="46990" y="204470"/>
                    <a:pt x="44450" y="203200"/>
                    <a:pt x="41910" y="204470"/>
                  </a:cubicBezTo>
                  <a:lnTo>
                    <a:pt x="40640" y="204470"/>
                  </a:lnTo>
                  <a:cubicBezTo>
                    <a:pt x="39370" y="203200"/>
                    <a:pt x="40640" y="201917"/>
                    <a:pt x="39370" y="200647"/>
                  </a:cubicBezTo>
                  <a:lnTo>
                    <a:pt x="36830" y="200647"/>
                  </a:lnTo>
                  <a:cubicBezTo>
                    <a:pt x="38100" y="198120"/>
                    <a:pt x="35560" y="198120"/>
                    <a:pt x="33020" y="198120"/>
                  </a:cubicBezTo>
                  <a:lnTo>
                    <a:pt x="30480" y="198120"/>
                  </a:lnTo>
                  <a:cubicBezTo>
                    <a:pt x="30480" y="196850"/>
                    <a:pt x="31750" y="195567"/>
                    <a:pt x="30480" y="194297"/>
                  </a:cubicBezTo>
                  <a:lnTo>
                    <a:pt x="27940" y="194297"/>
                  </a:lnTo>
                  <a:cubicBezTo>
                    <a:pt x="29210" y="191770"/>
                    <a:pt x="25400" y="191770"/>
                    <a:pt x="24130" y="191770"/>
                  </a:cubicBezTo>
                  <a:lnTo>
                    <a:pt x="21590" y="191770"/>
                  </a:lnTo>
                  <a:cubicBezTo>
                    <a:pt x="21590" y="190500"/>
                    <a:pt x="22860" y="189217"/>
                    <a:pt x="21590" y="189217"/>
                  </a:cubicBezTo>
                  <a:lnTo>
                    <a:pt x="19050" y="189217"/>
                  </a:lnTo>
                  <a:cubicBezTo>
                    <a:pt x="20320" y="185420"/>
                    <a:pt x="16510" y="185420"/>
                    <a:pt x="15240" y="185420"/>
                  </a:cubicBezTo>
                  <a:lnTo>
                    <a:pt x="12700" y="185420"/>
                  </a:lnTo>
                  <a:cubicBezTo>
                    <a:pt x="12700" y="184150"/>
                    <a:pt x="12700" y="182867"/>
                    <a:pt x="11430" y="182867"/>
                  </a:cubicBezTo>
                  <a:lnTo>
                    <a:pt x="10160" y="182867"/>
                  </a:lnTo>
                  <a:cubicBezTo>
                    <a:pt x="8890" y="180327"/>
                    <a:pt x="10160" y="177800"/>
                    <a:pt x="8890" y="176517"/>
                  </a:cubicBezTo>
                  <a:lnTo>
                    <a:pt x="6350" y="176517"/>
                  </a:lnTo>
                  <a:cubicBezTo>
                    <a:pt x="6350" y="175247"/>
                    <a:pt x="7620" y="173977"/>
                    <a:pt x="6350" y="173977"/>
                  </a:cubicBezTo>
                  <a:lnTo>
                    <a:pt x="3810" y="173977"/>
                  </a:lnTo>
                  <a:cubicBezTo>
                    <a:pt x="3810" y="172720"/>
                    <a:pt x="3810" y="171450"/>
                    <a:pt x="2540" y="170167"/>
                  </a:cubicBezTo>
                  <a:lnTo>
                    <a:pt x="0" y="170167"/>
                  </a:lnTo>
                  <a:lnTo>
                    <a:pt x="0" y="165100"/>
                  </a:lnTo>
                  <a:lnTo>
                    <a:pt x="45720" y="165100"/>
                  </a:lnTo>
                  <a:lnTo>
                    <a:pt x="45720" y="167627"/>
                  </a:lnTo>
                  <a:lnTo>
                    <a:pt x="163830" y="167627"/>
                  </a:lnTo>
                  <a:cubicBezTo>
                    <a:pt x="168910" y="162560"/>
                    <a:pt x="182880" y="166370"/>
                    <a:pt x="193040" y="163817"/>
                  </a:cubicBezTo>
                  <a:lnTo>
                    <a:pt x="193040" y="162560"/>
                  </a:lnTo>
                  <a:cubicBezTo>
                    <a:pt x="201930" y="161277"/>
                    <a:pt x="210820" y="162560"/>
                    <a:pt x="219710" y="161277"/>
                  </a:cubicBezTo>
                  <a:lnTo>
                    <a:pt x="219710" y="158750"/>
                  </a:lnTo>
                  <a:cubicBezTo>
                    <a:pt x="232410" y="158750"/>
                    <a:pt x="245110" y="160020"/>
                    <a:pt x="256540" y="158750"/>
                  </a:cubicBezTo>
                  <a:lnTo>
                    <a:pt x="256540" y="156210"/>
                  </a:lnTo>
                  <a:cubicBezTo>
                    <a:pt x="262890" y="154927"/>
                    <a:pt x="273050" y="158750"/>
                    <a:pt x="274320" y="152400"/>
                  </a:cubicBezTo>
                  <a:cubicBezTo>
                    <a:pt x="278130" y="152400"/>
                    <a:pt x="283210" y="153670"/>
                    <a:pt x="287020" y="152400"/>
                  </a:cubicBezTo>
                  <a:lnTo>
                    <a:pt x="287020" y="149860"/>
                  </a:lnTo>
                  <a:cubicBezTo>
                    <a:pt x="292100" y="148577"/>
                    <a:pt x="300990" y="152400"/>
                    <a:pt x="302260" y="147320"/>
                  </a:cubicBezTo>
                  <a:cubicBezTo>
                    <a:pt x="307340" y="146050"/>
                    <a:pt x="316230" y="149860"/>
                    <a:pt x="317500" y="143510"/>
                  </a:cubicBezTo>
                  <a:cubicBezTo>
                    <a:pt x="321310" y="143510"/>
                    <a:pt x="326390" y="144767"/>
                    <a:pt x="330200" y="143510"/>
                  </a:cubicBezTo>
                  <a:lnTo>
                    <a:pt x="330200" y="140970"/>
                  </a:lnTo>
                  <a:cubicBezTo>
                    <a:pt x="335280" y="139700"/>
                    <a:pt x="345440" y="143510"/>
                    <a:pt x="347980" y="137160"/>
                  </a:cubicBezTo>
                  <a:cubicBezTo>
                    <a:pt x="350520" y="137160"/>
                    <a:pt x="354330" y="138417"/>
                    <a:pt x="356870" y="137160"/>
                  </a:cubicBezTo>
                  <a:lnTo>
                    <a:pt x="356870" y="134620"/>
                  </a:lnTo>
                  <a:cubicBezTo>
                    <a:pt x="360680" y="134620"/>
                    <a:pt x="363220" y="134620"/>
                    <a:pt x="365760" y="133350"/>
                  </a:cubicBezTo>
                  <a:lnTo>
                    <a:pt x="365760" y="132067"/>
                  </a:lnTo>
                  <a:cubicBezTo>
                    <a:pt x="369570" y="130810"/>
                    <a:pt x="372110" y="132067"/>
                    <a:pt x="375920" y="130810"/>
                  </a:cubicBezTo>
                  <a:lnTo>
                    <a:pt x="375920" y="128270"/>
                  </a:lnTo>
                  <a:cubicBezTo>
                    <a:pt x="378460" y="128270"/>
                    <a:pt x="382270" y="129527"/>
                    <a:pt x="384810" y="128270"/>
                  </a:cubicBezTo>
                  <a:lnTo>
                    <a:pt x="384810" y="125717"/>
                  </a:lnTo>
                  <a:cubicBezTo>
                    <a:pt x="387350" y="125717"/>
                    <a:pt x="391160" y="125717"/>
                    <a:pt x="393700" y="124460"/>
                  </a:cubicBezTo>
                  <a:lnTo>
                    <a:pt x="393700" y="121920"/>
                  </a:lnTo>
                  <a:cubicBezTo>
                    <a:pt x="396240" y="121920"/>
                    <a:pt x="398780" y="123177"/>
                    <a:pt x="400050" y="121920"/>
                  </a:cubicBezTo>
                  <a:lnTo>
                    <a:pt x="400050" y="119367"/>
                  </a:lnTo>
                  <a:lnTo>
                    <a:pt x="402590" y="119367"/>
                  </a:lnTo>
                  <a:cubicBezTo>
                    <a:pt x="403860" y="116827"/>
                    <a:pt x="402590" y="113017"/>
                    <a:pt x="402590" y="110477"/>
                  </a:cubicBezTo>
                  <a:cubicBezTo>
                    <a:pt x="396240" y="109220"/>
                    <a:pt x="387350" y="109220"/>
                    <a:pt x="381000" y="110477"/>
                  </a:cubicBezTo>
                  <a:lnTo>
                    <a:pt x="381000" y="113017"/>
                  </a:lnTo>
                  <a:cubicBezTo>
                    <a:pt x="377190" y="113017"/>
                    <a:pt x="374650" y="111760"/>
                    <a:pt x="372110" y="113017"/>
                  </a:cubicBezTo>
                  <a:lnTo>
                    <a:pt x="372110" y="115570"/>
                  </a:lnTo>
                  <a:cubicBezTo>
                    <a:pt x="369570" y="115570"/>
                    <a:pt x="367030" y="115570"/>
                    <a:pt x="365760" y="116827"/>
                  </a:cubicBezTo>
                  <a:lnTo>
                    <a:pt x="365760" y="118110"/>
                  </a:lnTo>
                  <a:cubicBezTo>
                    <a:pt x="361950" y="119367"/>
                    <a:pt x="359410" y="118110"/>
                    <a:pt x="356870" y="119367"/>
                  </a:cubicBezTo>
                  <a:lnTo>
                    <a:pt x="356870" y="121920"/>
                  </a:lnTo>
                  <a:cubicBezTo>
                    <a:pt x="351790" y="121920"/>
                    <a:pt x="347980" y="120650"/>
                    <a:pt x="344170" y="121920"/>
                  </a:cubicBezTo>
                  <a:lnTo>
                    <a:pt x="344170" y="124460"/>
                  </a:lnTo>
                  <a:cubicBezTo>
                    <a:pt x="339090" y="125717"/>
                    <a:pt x="330200" y="121920"/>
                    <a:pt x="328930" y="128270"/>
                  </a:cubicBezTo>
                  <a:cubicBezTo>
                    <a:pt x="323850" y="128270"/>
                    <a:pt x="314960" y="125717"/>
                    <a:pt x="313690" y="130810"/>
                  </a:cubicBezTo>
                  <a:cubicBezTo>
                    <a:pt x="309880" y="130810"/>
                    <a:pt x="304800" y="130810"/>
                    <a:pt x="300990" y="132067"/>
                  </a:cubicBezTo>
                  <a:lnTo>
                    <a:pt x="300990" y="133350"/>
                  </a:lnTo>
                  <a:cubicBezTo>
                    <a:pt x="295910" y="134620"/>
                    <a:pt x="287020" y="130810"/>
                    <a:pt x="285750" y="137160"/>
                  </a:cubicBezTo>
                  <a:cubicBezTo>
                    <a:pt x="279400" y="137160"/>
                    <a:pt x="271780" y="135877"/>
                    <a:pt x="265430" y="137160"/>
                  </a:cubicBezTo>
                  <a:lnTo>
                    <a:pt x="265430" y="139700"/>
                  </a:lnTo>
                  <a:cubicBezTo>
                    <a:pt x="259080" y="140970"/>
                    <a:pt x="248920" y="137160"/>
                    <a:pt x="246380" y="143510"/>
                  </a:cubicBezTo>
                  <a:cubicBezTo>
                    <a:pt x="240030" y="143510"/>
                    <a:pt x="232410" y="142227"/>
                    <a:pt x="224790" y="143510"/>
                  </a:cubicBezTo>
                  <a:lnTo>
                    <a:pt x="224790" y="146050"/>
                  </a:lnTo>
                  <a:cubicBezTo>
                    <a:pt x="210820" y="146050"/>
                    <a:pt x="196850" y="146050"/>
                    <a:pt x="182880" y="147320"/>
                  </a:cubicBezTo>
                  <a:lnTo>
                    <a:pt x="182880" y="148577"/>
                  </a:lnTo>
                  <a:cubicBezTo>
                    <a:pt x="172720" y="149860"/>
                    <a:pt x="161290" y="148577"/>
                    <a:pt x="152400" y="149860"/>
                  </a:cubicBezTo>
                  <a:lnTo>
                    <a:pt x="152400" y="152400"/>
                  </a:lnTo>
                  <a:lnTo>
                    <a:pt x="67310" y="152400"/>
                  </a:lnTo>
                  <a:lnTo>
                    <a:pt x="67310" y="149860"/>
                  </a:lnTo>
                  <a:lnTo>
                    <a:pt x="34290" y="148577"/>
                  </a:lnTo>
                  <a:cubicBezTo>
                    <a:pt x="34290" y="147320"/>
                    <a:pt x="34290" y="146050"/>
                    <a:pt x="33020" y="146050"/>
                  </a:cubicBezTo>
                  <a:lnTo>
                    <a:pt x="30480" y="146050"/>
                  </a:lnTo>
                  <a:cubicBezTo>
                    <a:pt x="30480" y="144767"/>
                    <a:pt x="31750" y="143510"/>
                    <a:pt x="30480" y="143510"/>
                  </a:cubicBezTo>
                  <a:lnTo>
                    <a:pt x="27940" y="143510"/>
                  </a:lnTo>
                  <a:cubicBezTo>
                    <a:pt x="27940" y="139700"/>
                    <a:pt x="27940" y="137160"/>
                    <a:pt x="26670" y="133350"/>
                  </a:cubicBezTo>
                  <a:lnTo>
                    <a:pt x="25400" y="133350"/>
                  </a:lnTo>
                  <a:lnTo>
                    <a:pt x="25400" y="125717"/>
                  </a:lnTo>
                  <a:cubicBezTo>
                    <a:pt x="25400" y="125717"/>
                    <a:pt x="26670" y="125717"/>
                    <a:pt x="27940" y="124460"/>
                  </a:cubicBezTo>
                  <a:lnTo>
                    <a:pt x="27940" y="121920"/>
                  </a:lnTo>
                  <a:lnTo>
                    <a:pt x="52070" y="121920"/>
                  </a:lnTo>
                  <a:lnTo>
                    <a:pt x="52070" y="124460"/>
                  </a:lnTo>
                  <a:lnTo>
                    <a:pt x="86360" y="124460"/>
                  </a:lnTo>
                  <a:lnTo>
                    <a:pt x="86360" y="121920"/>
                  </a:lnTo>
                  <a:cubicBezTo>
                    <a:pt x="91440" y="121920"/>
                    <a:pt x="100330" y="124460"/>
                    <a:pt x="101600" y="119367"/>
                  </a:cubicBezTo>
                  <a:cubicBezTo>
                    <a:pt x="101600" y="119367"/>
                    <a:pt x="102870" y="119367"/>
                    <a:pt x="104140" y="118110"/>
                  </a:cubicBezTo>
                  <a:lnTo>
                    <a:pt x="104140" y="116827"/>
                  </a:lnTo>
                  <a:lnTo>
                    <a:pt x="109220" y="116827"/>
                  </a:lnTo>
                  <a:cubicBezTo>
                    <a:pt x="110490" y="109220"/>
                    <a:pt x="110490" y="101600"/>
                    <a:pt x="109220" y="93967"/>
                  </a:cubicBezTo>
                  <a:lnTo>
                    <a:pt x="106680" y="93967"/>
                  </a:lnTo>
                  <a:cubicBezTo>
                    <a:pt x="106680" y="92710"/>
                    <a:pt x="107950" y="91427"/>
                    <a:pt x="106680" y="91427"/>
                  </a:cubicBezTo>
                  <a:lnTo>
                    <a:pt x="104140" y="91427"/>
                  </a:lnTo>
                  <a:cubicBezTo>
                    <a:pt x="104140" y="87617"/>
                    <a:pt x="104140" y="85077"/>
                    <a:pt x="102870" y="82550"/>
                  </a:cubicBezTo>
                  <a:lnTo>
                    <a:pt x="101600" y="82550"/>
                  </a:lnTo>
                  <a:lnTo>
                    <a:pt x="101600" y="80010"/>
                  </a:lnTo>
                  <a:cubicBezTo>
                    <a:pt x="101600" y="80010"/>
                    <a:pt x="102870" y="80010"/>
                    <a:pt x="104140" y="78727"/>
                  </a:cubicBezTo>
                  <a:lnTo>
                    <a:pt x="104140" y="76200"/>
                  </a:lnTo>
                  <a:cubicBezTo>
                    <a:pt x="109220" y="76200"/>
                    <a:pt x="118110" y="78727"/>
                    <a:pt x="119380" y="73660"/>
                  </a:cubicBezTo>
                  <a:cubicBezTo>
                    <a:pt x="125730" y="72377"/>
                    <a:pt x="135890" y="76200"/>
                    <a:pt x="137160" y="71120"/>
                  </a:cubicBezTo>
                  <a:cubicBezTo>
                    <a:pt x="143510" y="69850"/>
                    <a:pt x="153670" y="73660"/>
                    <a:pt x="156210" y="67310"/>
                  </a:cubicBezTo>
                  <a:cubicBezTo>
                    <a:pt x="161290" y="66027"/>
                    <a:pt x="170180" y="69850"/>
                    <a:pt x="171450" y="64770"/>
                  </a:cubicBezTo>
                  <a:cubicBezTo>
                    <a:pt x="172720" y="64770"/>
                    <a:pt x="175260" y="64770"/>
                    <a:pt x="177800" y="63500"/>
                  </a:cubicBezTo>
                  <a:lnTo>
                    <a:pt x="177800" y="60960"/>
                  </a:lnTo>
                  <a:cubicBezTo>
                    <a:pt x="179070" y="60960"/>
                    <a:pt x="181610" y="62217"/>
                    <a:pt x="182880" y="60960"/>
                  </a:cubicBezTo>
                  <a:lnTo>
                    <a:pt x="182880" y="58420"/>
                  </a:lnTo>
                  <a:cubicBezTo>
                    <a:pt x="185420" y="58420"/>
                    <a:pt x="187960" y="58420"/>
                    <a:pt x="189230" y="57150"/>
                  </a:cubicBezTo>
                  <a:lnTo>
                    <a:pt x="189230" y="55867"/>
                  </a:lnTo>
                  <a:cubicBezTo>
                    <a:pt x="191770" y="54610"/>
                    <a:pt x="194310" y="55867"/>
                    <a:pt x="195580" y="54610"/>
                  </a:cubicBezTo>
                  <a:lnTo>
                    <a:pt x="195580" y="52070"/>
                  </a:lnTo>
                  <a:cubicBezTo>
                    <a:pt x="198120" y="52070"/>
                    <a:pt x="200660" y="53327"/>
                    <a:pt x="201930" y="52070"/>
                  </a:cubicBezTo>
                  <a:lnTo>
                    <a:pt x="201930" y="49517"/>
                  </a:lnTo>
                  <a:cubicBezTo>
                    <a:pt x="201930" y="49517"/>
                    <a:pt x="204470" y="49517"/>
                    <a:pt x="204470" y="48260"/>
                  </a:cubicBezTo>
                  <a:lnTo>
                    <a:pt x="204470" y="45720"/>
                  </a:lnTo>
                  <a:cubicBezTo>
                    <a:pt x="205740" y="45720"/>
                    <a:pt x="207010" y="46977"/>
                    <a:pt x="208280" y="45720"/>
                  </a:cubicBezTo>
                  <a:lnTo>
                    <a:pt x="208280" y="43167"/>
                  </a:lnTo>
                  <a:cubicBezTo>
                    <a:pt x="210820" y="44450"/>
                    <a:pt x="210820" y="41910"/>
                    <a:pt x="210820" y="39370"/>
                  </a:cubicBezTo>
                  <a:cubicBezTo>
                    <a:pt x="210820" y="38100"/>
                    <a:pt x="210820" y="36817"/>
                    <a:pt x="209550" y="36817"/>
                  </a:cubicBezTo>
                  <a:lnTo>
                    <a:pt x="208280" y="36817"/>
                  </a:lnTo>
                  <a:cubicBezTo>
                    <a:pt x="207010" y="35560"/>
                    <a:pt x="208280" y="34277"/>
                    <a:pt x="207010" y="33020"/>
                  </a:cubicBezTo>
                  <a:lnTo>
                    <a:pt x="204470" y="33020"/>
                  </a:lnTo>
                  <a:cubicBezTo>
                    <a:pt x="204470" y="31750"/>
                    <a:pt x="205740" y="30467"/>
                    <a:pt x="204470" y="30467"/>
                  </a:cubicBezTo>
                  <a:lnTo>
                    <a:pt x="201930" y="30467"/>
                  </a:lnTo>
                  <a:lnTo>
                    <a:pt x="201930" y="6350"/>
                  </a:lnTo>
                  <a:cubicBezTo>
                    <a:pt x="203200" y="6350"/>
                    <a:pt x="205740" y="7620"/>
                    <a:pt x="208280" y="6350"/>
                  </a:cubicBezTo>
                  <a:lnTo>
                    <a:pt x="208280" y="3810"/>
                  </a:lnTo>
                  <a:cubicBezTo>
                    <a:pt x="209550" y="3810"/>
                    <a:pt x="212090" y="3810"/>
                    <a:pt x="213360" y="2527"/>
                  </a:cubicBezTo>
                  <a:lnTo>
                    <a:pt x="2133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6" name="Shape 96"/>
            <p:cNvSpPr/>
            <p:nvPr/>
          </p:nvSpPr>
          <p:spPr>
            <a:xfrm>
              <a:off x="2240290" y="2207029"/>
              <a:ext cx="617220" cy="259080"/>
            </a:xfrm>
            <a:custGeom>
              <a:avLst/>
              <a:gdLst/>
              <a:ahLst/>
              <a:cxnLst/>
              <a:rect l="0" t="0" r="0" b="0"/>
              <a:pathLst>
                <a:path w="617220" h="259080">
                  <a:moveTo>
                    <a:pt x="563867" y="0"/>
                  </a:moveTo>
                  <a:lnTo>
                    <a:pt x="577850" y="0"/>
                  </a:lnTo>
                  <a:lnTo>
                    <a:pt x="577850" y="8890"/>
                  </a:lnTo>
                  <a:cubicBezTo>
                    <a:pt x="576567" y="8890"/>
                    <a:pt x="575310" y="8890"/>
                    <a:pt x="575310" y="10147"/>
                  </a:cubicBezTo>
                  <a:lnTo>
                    <a:pt x="575310" y="11430"/>
                  </a:lnTo>
                  <a:cubicBezTo>
                    <a:pt x="574027" y="12700"/>
                    <a:pt x="572770" y="11430"/>
                    <a:pt x="571500" y="12700"/>
                  </a:cubicBezTo>
                  <a:lnTo>
                    <a:pt x="571500" y="15240"/>
                  </a:lnTo>
                  <a:cubicBezTo>
                    <a:pt x="570217" y="15240"/>
                    <a:pt x="568960" y="13957"/>
                    <a:pt x="568960" y="15240"/>
                  </a:cubicBezTo>
                  <a:lnTo>
                    <a:pt x="568960" y="17780"/>
                  </a:lnTo>
                  <a:cubicBezTo>
                    <a:pt x="567677" y="17780"/>
                    <a:pt x="566420" y="17780"/>
                    <a:pt x="565150" y="19050"/>
                  </a:cubicBezTo>
                  <a:lnTo>
                    <a:pt x="565150" y="21590"/>
                  </a:lnTo>
                  <a:lnTo>
                    <a:pt x="563867" y="21590"/>
                  </a:lnTo>
                  <a:cubicBezTo>
                    <a:pt x="562610" y="24130"/>
                    <a:pt x="562610" y="27940"/>
                    <a:pt x="563867" y="30480"/>
                  </a:cubicBezTo>
                  <a:lnTo>
                    <a:pt x="565150" y="30480"/>
                  </a:lnTo>
                  <a:lnTo>
                    <a:pt x="565150" y="33007"/>
                  </a:lnTo>
                  <a:cubicBezTo>
                    <a:pt x="570217" y="34290"/>
                    <a:pt x="576567" y="34290"/>
                    <a:pt x="581660" y="33007"/>
                  </a:cubicBezTo>
                  <a:lnTo>
                    <a:pt x="581660" y="30480"/>
                  </a:lnTo>
                  <a:cubicBezTo>
                    <a:pt x="582917" y="30480"/>
                    <a:pt x="584200" y="31750"/>
                    <a:pt x="584200" y="30480"/>
                  </a:cubicBezTo>
                  <a:lnTo>
                    <a:pt x="584200" y="27940"/>
                  </a:lnTo>
                  <a:cubicBezTo>
                    <a:pt x="585470" y="27940"/>
                    <a:pt x="586727" y="27940"/>
                    <a:pt x="588010" y="26657"/>
                  </a:cubicBezTo>
                  <a:lnTo>
                    <a:pt x="588010" y="25400"/>
                  </a:lnTo>
                  <a:cubicBezTo>
                    <a:pt x="588010" y="24130"/>
                    <a:pt x="590550" y="25400"/>
                    <a:pt x="590550" y="24130"/>
                  </a:cubicBezTo>
                  <a:lnTo>
                    <a:pt x="590550" y="21590"/>
                  </a:lnTo>
                  <a:cubicBezTo>
                    <a:pt x="593077" y="21590"/>
                    <a:pt x="595617" y="22847"/>
                    <a:pt x="596900" y="21590"/>
                  </a:cubicBezTo>
                  <a:lnTo>
                    <a:pt x="596900" y="19050"/>
                  </a:lnTo>
                  <a:cubicBezTo>
                    <a:pt x="599427" y="19050"/>
                    <a:pt x="601967" y="19050"/>
                    <a:pt x="603250" y="17780"/>
                  </a:cubicBezTo>
                  <a:lnTo>
                    <a:pt x="603250" y="15240"/>
                  </a:lnTo>
                  <a:lnTo>
                    <a:pt x="617220" y="15240"/>
                  </a:lnTo>
                  <a:lnTo>
                    <a:pt x="617220" y="21590"/>
                  </a:lnTo>
                  <a:cubicBezTo>
                    <a:pt x="615950" y="21590"/>
                    <a:pt x="614667" y="20307"/>
                    <a:pt x="614667" y="21590"/>
                  </a:cubicBezTo>
                  <a:lnTo>
                    <a:pt x="614667" y="24130"/>
                  </a:lnTo>
                  <a:cubicBezTo>
                    <a:pt x="613410" y="24130"/>
                    <a:pt x="612127" y="24130"/>
                    <a:pt x="610870" y="25400"/>
                  </a:cubicBezTo>
                  <a:lnTo>
                    <a:pt x="610870" y="26657"/>
                  </a:lnTo>
                  <a:cubicBezTo>
                    <a:pt x="610870" y="27940"/>
                    <a:pt x="608317" y="26657"/>
                    <a:pt x="608317" y="27940"/>
                  </a:cubicBezTo>
                  <a:lnTo>
                    <a:pt x="608317" y="30480"/>
                  </a:lnTo>
                  <a:cubicBezTo>
                    <a:pt x="607060" y="30480"/>
                    <a:pt x="605777" y="29197"/>
                    <a:pt x="605777" y="30480"/>
                  </a:cubicBezTo>
                  <a:lnTo>
                    <a:pt x="605777" y="33007"/>
                  </a:lnTo>
                  <a:cubicBezTo>
                    <a:pt x="603250" y="33007"/>
                    <a:pt x="596900" y="31750"/>
                    <a:pt x="599427" y="36830"/>
                  </a:cubicBezTo>
                  <a:lnTo>
                    <a:pt x="599427" y="39357"/>
                  </a:lnTo>
                  <a:cubicBezTo>
                    <a:pt x="598170" y="39357"/>
                    <a:pt x="596900" y="39357"/>
                    <a:pt x="595617" y="40640"/>
                  </a:cubicBezTo>
                  <a:lnTo>
                    <a:pt x="595617" y="41897"/>
                  </a:lnTo>
                  <a:cubicBezTo>
                    <a:pt x="593077" y="43180"/>
                    <a:pt x="588010" y="41897"/>
                    <a:pt x="590550" y="45707"/>
                  </a:cubicBezTo>
                  <a:lnTo>
                    <a:pt x="590550" y="48247"/>
                  </a:lnTo>
                  <a:cubicBezTo>
                    <a:pt x="589267" y="48247"/>
                    <a:pt x="588010" y="48247"/>
                    <a:pt x="586727" y="49530"/>
                  </a:cubicBezTo>
                  <a:lnTo>
                    <a:pt x="586727" y="52057"/>
                  </a:lnTo>
                  <a:cubicBezTo>
                    <a:pt x="584200" y="52057"/>
                    <a:pt x="582917" y="50800"/>
                    <a:pt x="580377" y="52057"/>
                  </a:cubicBezTo>
                  <a:lnTo>
                    <a:pt x="580377" y="54597"/>
                  </a:lnTo>
                  <a:cubicBezTo>
                    <a:pt x="579120" y="54597"/>
                    <a:pt x="576567" y="54597"/>
                    <a:pt x="575310" y="55880"/>
                  </a:cubicBezTo>
                  <a:lnTo>
                    <a:pt x="575310" y="57150"/>
                  </a:lnTo>
                  <a:cubicBezTo>
                    <a:pt x="574027" y="58407"/>
                    <a:pt x="572770" y="57150"/>
                    <a:pt x="571500" y="58407"/>
                  </a:cubicBezTo>
                  <a:lnTo>
                    <a:pt x="571500" y="60947"/>
                  </a:lnTo>
                  <a:cubicBezTo>
                    <a:pt x="570217" y="60947"/>
                    <a:pt x="568960" y="59690"/>
                    <a:pt x="568960" y="60947"/>
                  </a:cubicBezTo>
                  <a:lnTo>
                    <a:pt x="568960" y="63500"/>
                  </a:lnTo>
                  <a:cubicBezTo>
                    <a:pt x="565150" y="62230"/>
                    <a:pt x="565150" y="66040"/>
                    <a:pt x="565150" y="67297"/>
                  </a:cubicBezTo>
                  <a:lnTo>
                    <a:pt x="565150" y="69850"/>
                  </a:lnTo>
                  <a:cubicBezTo>
                    <a:pt x="562610" y="68580"/>
                    <a:pt x="562610" y="72390"/>
                    <a:pt x="562610" y="73647"/>
                  </a:cubicBezTo>
                  <a:cubicBezTo>
                    <a:pt x="562610" y="74930"/>
                    <a:pt x="561327" y="76200"/>
                    <a:pt x="563867" y="76200"/>
                  </a:cubicBezTo>
                  <a:lnTo>
                    <a:pt x="565150" y="76200"/>
                  </a:lnTo>
                  <a:cubicBezTo>
                    <a:pt x="565150" y="77457"/>
                    <a:pt x="565150" y="78740"/>
                    <a:pt x="566420" y="79997"/>
                  </a:cubicBezTo>
                  <a:lnTo>
                    <a:pt x="568960" y="79997"/>
                  </a:lnTo>
                  <a:cubicBezTo>
                    <a:pt x="568960" y="81280"/>
                    <a:pt x="567677" y="82550"/>
                    <a:pt x="568960" y="82550"/>
                  </a:cubicBezTo>
                  <a:lnTo>
                    <a:pt x="571500" y="82550"/>
                  </a:lnTo>
                  <a:lnTo>
                    <a:pt x="571500" y="85090"/>
                  </a:lnTo>
                  <a:lnTo>
                    <a:pt x="586727" y="86347"/>
                  </a:lnTo>
                  <a:cubicBezTo>
                    <a:pt x="586727" y="86347"/>
                    <a:pt x="586727" y="88900"/>
                    <a:pt x="588010" y="88900"/>
                  </a:cubicBezTo>
                  <a:lnTo>
                    <a:pt x="590550" y="88900"/>
                  </a:lnTo>
                  <a:lnTo>
                    <a:pt x="590550" y="93980"/>
                  </a:lnTo>
                  <a:cubicBezTo>
                    <a:pt x="589267" y="93980"/>
                    <a:pt x="588010" y="93980"/>
                    <a:pt x="586727" y="95250"/>
                  </a:cubicBezTo>
                  <a:lnTo>
                    <a:pt x="586727" y="97790"/>
                  </a:lnTo>
                  <a:cubicBezTo>
                    <a:pt x="584200" y="97790"/>
                    <a:pt x="582917" y="96507"/>
                    <a:pt x="580377" y="97790"/>
                  </a:cubicBezTo>
                  <a:lnTo>
                    <a:pt x="580377" y="100330"/>
                  </a:lnTo>
                  <a:cubicBezTo>
                    <a:pt x="579120" y="100330"/>
                    <a:pt x="576567" y="100330"/>
                    <a:pt x="575310" y="101600"/>
                  </a:cubicBezTo>
                  <a:lnTo>
                    <a:pt x="575310" y="102857"/>
                  </a:lnTo>
                  <a:cubicBezTo>
                    <a:pt x="574027" y="104140"/>
                    <a:pt x="572770" y="102857"/>
                    <a:pt x="571500" y="104140"/>
                  </a:cubicBezTo>
                  <a:lnTo>
                    <a:pt x="571500" y="106680"/>
                  </a:lnTo>
                  <a:cubicBezTo>
                    <a:pt x="568960" y="106680"/>
                    <a:pt x="567677" y="105397"/>
                    <a:pt x="565150" y="106680"/>
                  </a:cubicBezTo>
                  <a:lnTo>
                    <a:pt x="565150" y="109207"/>
                  </a:lnTo>
                  <a:cubicBezTo>
                    <a:pt x="563867" y="109207"/>
                    <a:pt x="561327" y="109207"/>
                    <a:pt x="560070" y="110490"/>
                  </a:cubicBezTo>
                  <a:lnTo>
                    <a:pt x="560070" y="113030"/>
                  </a:lnTo>
                  <a:cubicBezTo>
                    <a:pt x="557517" y="113030"/>
                    <a:pt x="554977" y="111747"/>
                    <a:pt x="553720" y="113030"/>
                  </a:cubicBezTo>
                  <a:lnTo>
                    <a:pt x="553720" y="115557"/>
                  </a:lnTo>
                  <a:cubicBezTo>
                    <a:pt x="552450" y="115557"/>
                    <a:pt x="551167" y="115557"/>
                    <a:pt x="549910" y="116840"/>
                  </a:cubicBezTo>
                  <a:lnTo>
                    <a:pt x="549910" y="118097"/>
                  </a:lnTo>
                  <a:cubicBezTo>
                    <a:pt x="548627" y="119380"/>
                    <a:pt x="546100" y="118097"/>
                    <a:pt x="544817" y="119380"/>
                  </a:cubicBezTo>
                  <a:lnTo>
                    <a:pt x="544817" y="121907"/>
                  </a:lnTo>
                  <a:cubicBezTo>
                    <a:pt x="543560" y="121907"/>
                    <a:pt x="542277" y="120650"/>
                    <a:pt x="541020" y="121907"/>
                  </a:cubicBezTo>
                  <a:lnTo>
                    <a:pt x="541020" y="124447"/>
                  </a:lnTo>
                  <a:cubicBezTo>
                    <a:pt x="538467" y="124447"/>
                    <a:pt x="537210" y="124447"/>
                    <a:pt x="534670" y="125730"/>
                  </a:cubicBezTo>
                  <a:lnTo>
                    <a:pt x="534670" y="128257"/>
                  </a:lnTo>
                  <a:cubicBezTo>
                    <a:pt x="533400" y="128257"/>
                    <a:pt x="530860" y="127000"/>
                    <a:pt x="529577" y="128257"/>
                  </a:cubicBezTo>
                  <a:lnTo>
                    <a:pt x="529577" y="130797"/>
                  </a:lnTo>
                  <a:cubicBezTo>
                    <a:pt x="528320" y="130797"/>
                    <a:pt x="527050" y="130797"/>
                    <a:pt x="525767" y="132080"/>
                  </a:cubicBezTo>
                  <a:lnTo>
                    <a:pt x="525767" y="133350"/>
                  </a:lnTo>
                  <a:cubicBezTo>
                    <a:pt x="523227" y="134607"/>
                    <a:pt x="521970" y="133350"/>
                    <a:pt x="519417" y="134607"/>
                  </a:cubicBezTo>
                  <a:lnTo>
                    <a:pt x="519417" y="137147"/>
                  </a:lnTo>
                  <a:cubicBezTo>
                    <a:pt x="519417" y="137147"/>
                    <a:pt x="516877" y="135890"/>
                    <a:pt x="516877" y="137147"/>
                  </a:cubicBezTo>
                  <a:lnTo>
                    <a:pt x="516877" y="139700"/>
                  </a:lnTo>
                  <a:lnTo>
                    <a:pt x="514350" y="139700"/>
                  </a:lnTo>
                  <a:cubicBezTo>
                    <a:pt x="513067" y="143497"/>
                    <a:pt x="513067" y="148590"/>
                    <a:pt x="514350" y="152400"/>
                  </a:cubicBezTo>
                  <a:lnTo>
                    <a:pt x="516877" y="152400"/>
                  </a:lnTo>
                  <a:cubicBezTo>
                    <a:pt x="516877" y="153657"/>
                    <a:pt x="515620" y="154940"/>
                    <a:pt x="518160" y="156197"/>
                  </a:cubicBezTo>
                  <a:lnTo>
                    <a:pt x="519417" y="156197"/>
                  </a:lnTo>
                  <a:cubicBezTo>
                    <a:pt x="518160" y="158750"/>
                    <a:pt x="521970" y="160007"/>
                    <a:pt x="523227" y="158750"/>
                  </a:cubicBezTo>
                  <a:lnTo>
                    <a:pt x="525767" y="158750"/>
                  </a:lnTo>
                  <a:cubicBezTo>
                    <a:pt x="524510" y="161290"/>
                    <a:pt x="528320" y="162547"/>
                    <a:pt x="529577" y="162547"/>
                  </a:cubicBezTo>
                  <a:lnTo>
                    <a:pt x="532117" y="162547"/>
                  </a:lnTo>
                  <a:cubicBezTo>
                    <a:pt x="530860" y="165100"/>
                    <a:pt x="533400" y="165100"/>
                    <a:pt x="535927" y="165100"/>
                  </a:cubicBezTo>
                  <a:lnTo>
                    <a:pt x="538467" y="165100"/>
                  </a:lnTo>
                  <a:cubicBezTo>
                    <a:pt x="538467" y="166357"/>
                    <a:pt x="537210" y="167640"/>
                    <a:pt x="538467" y="167640"/>
                  </a:cubicBezTo>
                  <a:lnTo>
                    <a:pt x="541020" y="167640"/>
                  </a:lnTo>
                  <a:lnTo>
                    <a:pt x="541020" y="173990"/>
                  </a:lnTo>
                  <a:cubicBezTo>
                    <a:pt x="539750" y="173990"/>
                    <a:pt x="538467" y="172707"/>
                    <a:pt x="538467" y="173990"/>
                  </a:cubicBezTo>
                  <a:lnTo>
                    <a:pt x="538467" y="176530"/>
                  </a:lnTo>
                  <a:cubicBezTo>
                    <a:pt x="534670" y="176530"/>
                    <a:pt x="532117" y="176530"/>
                    <a:pt x="529577" y="177800"/>
                  </a:cubicBezTo>
                  <a:lnTo>
                    <a:pt x="529577" y="179057"/>
                  </a:lnTo>
                  <a:cubicBezTo>
                    <a:pt x="527050" y="180340"/>
                    <a:pt x="524510" y="179057"/>
                    <a:pt x="523227" y="180340"/>
                  </a:cubicBezTo>
                  <a:lnTo>
                    <a:pt x="523227" y="182880"/>
                  </a:lnTo>
                  <a:cubicBezTo>
                    <a:pt x="520700" y="182880"/>
                    <a:pt x="518160" y="181597"/>
                    <a:pt x="516877" y="182880"/>
                  </a:cubicBezTo>
                  <a:lnTo>
                    <a:pt x="516877" y="185407"/>
                  </a:lnTo>
                  <a:cubicBezTo>
                    <a:pt x="514350" y="185407"/>
                    <a:pt x="510527" y="185407"/>
                    <a:pt x="508000" y="186690"/>
                  </a:cubicBezTo>
                  <a:lnTo>
                    <a:pt x="508000" y="189230"/>
                  </a:lnTo>
                  <a:cubicBezTo>
                    <a:pt x="505460" y="189230"/>
                    <a:pt x="502920" y="187947"/>
                    <a:pt x="501650" y="189230"/>
                  </a:cubicBezTo>
                  <a:lnTo>
                    <a:pt x="501650" y="191757"/>
                  </a:lnTo>
                  <a:cubicBezTo>
                    <a:pt x="499110" y="191757"/>
                    <a:pt x="496570" y="191757"/>
                    <a:pt x="495300" y="193040"/>
                  </a:cubicBezTo>
                  <a:lnTo>
                    <a:pt x="495300" y="194297"/>
                  </a:lnTo>
                  <a:cubicBezTo>
                    <a:pt x="492760" y="195580"/>
                    <a:pt x="491477" y="194297"/>
                    <a:pt x="488950" y="195580"/>
                  </a:cubicBezTo>
                  <a:lnTo>
                    <a:pt x="488950" y="198107"/>
                  </a:lnTo>
                  <a:cubicBezTo>
                    <a:pt x="486410" y="198107"/>
                    <a:pt x="482600" y="196850"/>
                    <a:pt x="480060" y="198107"/>
                  </a:cubicBezTo>
                  <a:lnTo>
                    <a:pt x="480060" y="200647"/>
                  </a:lnTo>
                  <a:cubicBezTo>
                    <a:pt x="477520" y="200647"/>
                    <a:pt x="473710" y="200647"/>
                    <a:pt x="471170" y="201930"/>
                  </a:cubicBezTo>
                  <a:lnTo>
                    <a:pt x="471170" y="204457"/>
                  </a:lnTo>
                  <a:cubicBezTo>
                    <a:pt x="468617" y="204457"/>
                    <a:pt x="466077" y="203200"/>
                    <a:pt x="464820" y="204457"/>
                  </a:cubicBezTo>
                  <a:lnTo>
                    <a:pt x="464820" y="206997"/>
                  </a:lnTo>
                  <a:lnTo>
                    <a:pt x="453377" y="206997"/>
                  </a:lnTo>
                  <a:cubicBezTo>
                    <a:pt x="453377" y="204457"/>
                    <a:pt x="454660" y="200647"/>
                    <a:pt x="453377" y="198107"/>
                  </a:cubicBezTo>
                  <a:lnTo>
                    <a:pt x="450850" y="198107"/>
                  </a:lnTo>
                  <a:cubicBezTo>
                    <a:pt x="449567" y="201930"/>
                    <a:pt x="449567" y="205740"/>
                    <a:pt x="449567" y="209550"/>
                  </a:cubicBezTo>
                  <a:cubicBezTo>
                    <a:pt x="448310" y="210807"/>
                    <a:pt x="447027" y="209550"/>
                    <a:pt x="447027" y="210807"/>
                  </a:cubicBezTo>
                  <a:lnTo>
                    <a:pt x="447027" y="213347"/>
                  </a:lnTo>
                  <a:cubicBezTo>
                    <a:pt x="445770" y="213347"/>
                    <a:pt x="444500" y="212090"/>
                    <a:pt x="443217" y="213347"/>
                  </a:cubicBezTo>
                  <a:lnTo>
                    <a:pt x="443217" y="215900"/>
                  </a:lnTo>
                  <a:cubicBezTo>
                    <a:pt x="443217" y="215900"/>
                    <a:pt x="440677" y="215900"/>
                    <a:pt x="440677" y="217157"/>
                  </a:cubicBezTo>
                  <a:lnTo>
                    <a:pt x="440677" y="219697"/>
                  </a:lnTo>
                  <a:cubicBezTo>
                    <a:pt x="439420" y="219697"/>
                    <a:pt x="438150" y="218440"/>
                    <a:pt x="438150" y="219697"/>
                  </a:cubicBezTo>
                  <a:lnTo>
                    <a:pt x="438150" y="222250"/>
                  </a:lnTo>
                  <a:lnTo>
                    <a:pt x="435610" y="222250"/>
                  </a:lnTo>
                  <a:cubicBezTo>
                    <a:pt x="434327" y="224790"/>
                    <a:pt x="434327" y="229857"/>
                    <a:pt x="435610" y="232397"/>
                  </a:cubicBezTo>
                  <a:lnTo>
                    <a:pt x="438150" y="232397"/>
                  </a:lnTo>
                  <a:cubicBezTo>
                    <a:pt x="435610" y="234950"/>
                    <a:pt x="439420" y="236207"/>
                    <a:pt x="441960" y="234950"/>
                  </a:cubicBezTo>
                  <a:lnTo>
                    <a:pt x="443217" y="234950"/>
                  </a:lnTo>
                  <a:lnTo>
                    <a:pt x="443217" y="237490"/>
                  </a:lnTo>
                  <a:cubicBezTo>
                    <a:pt x="445770" y="238747"/>
                    <a:pt x="449567" y="237490"/>
                    <a:pt x="453377" y="238747"/>
                  </a:cubicBezTo>
                  <a:cubicBezTo>
                    <a:pt x="450850" y="241300"/>
                    <a:pt x="454660" y="241300"/>
                    <a:pt x="457200" y="241300"/>
                  </a:cubicBezTo>
                  <a:lnTo>
                    <a:pt x="458470" y="241300"/>
                  </a:lnTo>
                  <a:lnTo>
                    <a:pt x="458470" y="243840"/>
                  </a:lnTo>
                  <a:cubicBezTo>
                    <a:pt x="458470" y="243840"/>
                    <a:pt x="455917" y="242557"/>
                    <a:pt x="455917" y="243840"/>
                  </a:cubicBezTo>
                  <a:lnTo>
                    <a:pt x="455917" y="246380"/>
                  </a:lnTo>
                  <a:cubicBezTo>
                    <a:pt x="454660" y="246380"/>
                    <a:pt x="453377" y="246380"/>
                    <a:pt x="453377" y="247650"/>
                  </a:cubicBezTo>
                  <a:lnTo>
                    <a:pt x="453377" y="250190"/>
                  </a:lnTo>
                  <a:cubicBezTo>
                    <a:pt x="449567" y="250190"/>
                    <a:pt x="445770" y="248907"/>
                    <a:pt x="443217" y="250190"/>
                  </a:cubicBezTo>
                  <a:lnTo>
                    <a:pt x="443217" y="252730"/>
                  </a:lnTo>
                  <a:cubicBezTo>
                    <a:pt x="443217" y="252730"/>
                    <a:pt x="440677" y="252730"/>
                    <a:pt x="440677" y="254000"/>
                  </a:cubicBezTo>
                  <a:lnTo>
                    <a:pt x="440677" y="255257"/>
                  </a:lnTo>
                  <a:cubicBezTo>
                    <a:pt x="429260" y="256540"/>
                    <a:pt x="417817" y="255257"/>
                    <a:pt x="407670" y="256540"/>
                  </a:cubicBezTo>
                  <a:lnTo>
                    <a:pt x="407670" y="259080"/>
                  </a:lnTo>
                  <a:cubicBezTo>
                    <a:pt x="403860" y="259080"/>
                    <a:pt x="400050" y="257797"/>
                    <a:pt x="397510" y="259080"/>
                  </a:cubicBezTo>
                  <a:lnTo>
                    <a:pt x="0" y="259080"/>
                  </a:lnTo>
                  <a:lnTo>
                    <a:pt x="0" y="256540"/>
                  </a:lnTo>
                  <a:cubicBezTo>
                    <a:pt x="1270" y="256540"/>
                    <a:pt x="3810" y="256540"/>
                    <a:pt x="5067" y="255257"/>
                  </a:cubicBezTo>
                  <a:lnTo>
                    <a:pt x="5067" y="254000"/>
                  </a:lnTo>
                  <a:cubicBezTo>
                    <a:pt x="8890" y="252730"/>
                    <a:pt x="11417" y="254000"/>
                    <a:pt x="15240" y="252730"/>
                  </a:cubicBezTo>
                  <a:lnTo>
                    <a:pt x="15240" y="250190"/>
                  </a:lnTo>
                  <a:cubicBezTo>
                    <a:pt x="16510" y="250190"/>
                    <a:pt x="19050" y="251447"/>
                    <a:pt x="20320" y="250190"/>
                  </a:cubicBezTo>
                  <a:lnTo>
                    <a:pt x="20320" y="247650"/>
                  </a:lnTo>
                  <a:cubicBezTo>
                    <a:pt x="24117" y="248907"/>
                    <a:pt x="24117" y="245097"/>
                    <a:pt x="24117" y="243840"/>
                  </a:cubicBezTo>
                  <a:lnTo>
                    <a:pt x="24117" y="241300"/>
                  </a:lnTo>
                  <a:cubicBezTo>
                    <a:pt x="26670" y="242557"/>
                    <a:pt x="26670" y="240030"/>
                    <a:pt x="26670" y="237490"/>
                  </a:cubicBezTo>
                  <a:lnTo>
                    <a:pt x="26670" y="234950"/>
                  </a:lnTo>
                  <a:lnTo>
                    <a:pt x="29210" y="234950"/>
                  </a:lnTo>
                  <a:cubicBezTo>
                    <a:pt x="30467" y="231140"/>
                    <a:pt x="30467" y="226047"/>
                    <a:pt x="29210" y="222250"/>
                  </a:cubicBezTo>
                  <a:lnTo>
                    <a:pt x="26670" y="222250"/>
                  </a:lnTo>
                  <a:lnTo>
                    <a:pt x="26670" y="219697"/>
                  </a:lnTo>
                  <a:lnTo>
                    <a:pt x="41910" y="219697"/>
                  </a:lnTo>
                  <a:lnTo>
                    <a:pt x="41910" y="222250"/>
                  </a:lnTo>
                  <a:cubicBezTo>
                    <a:pt x="44450" y="223507"/>
                    <a:pt x="49517" y="222250"/>
                    <a:pt x="53340" y="223507"/>
                  </a:cubicBezTo>
                  <a:lnTo>
                    <a:pt x="53340" y="224790"/>
                  </a:lnTo>
                  <a:cubicBezTo>
                    <a:pt x="58420" y="226047"/>
                    <a:pt x="64770" y="226047"/>
                    <a:pt x="69850" y="224790"/>
                  </a:cubicBezTo>
                  <a:lnTo>
                    <a:pt x="69850" y="223507"/>
                  </a:lnTo>
                  <a:lnTo>
                    <a:pt x="74917" y="223507"/>
                  </a:lnTo>
                  <a:lnTo>
                    <a:pt x="74917" y="224790"/>
                  </a:lnTo>
                  <a:lnTo>
                    <a:pt x="109220" y="224790"/>
                  </a:lnTo>
                  <a:lnTo>
                    <a:pt x="109220" y="223507"/>
                  </a:lnTo>
                  <a:cubicBezTo>
                    <a:pt x="113017" y="222250"/>
                    <a:pt x="118110" y="223507"/>
                    <a:pt x="121920" y="222250"/>
                  </a:cubicBezTo>
                  <a:lnTo>
                    <a:pt x="121920" y="219697"/>
                  </a:lnTo>
                  <a:cubicBezTo>
                    <a:pt x="124460" y="219697"/>
                    <a:pt x="128270" y="220980"/>
                    <a:pt x="130810" y="219697"/>
                  </a:cubicBezTo>
                  <a:lnTo>
                    <a:pt x="130810" y="217157"/>
                  </a:lnTo>
                  <a:cubicBezTo>
                    <a:pt x="130810" y="217157"/>
                    <a:pt x="133350" y="217157"/>
                    <a:pt x="133350" y="215900"/>
                  </a:cubicBezTo>
                  <a:lnTo>
                    <a:pt x="133350" y="213347"/>
                  </a:lnTo>
                  <a:lnTo>
                    <a:pt x="135890" y="213347"/>
                  </a:lnTo>
                  <a:lnTo>
                    <a:pt x="137160" y="198107"/>
                  </a:lnTo>
                  <a:cubicBezTo>
                    <a:pt x="138417" y="198107"/>
                    <a:pt x="140970" y="199390"/>
                    <a:pt x="142240" y="198107"/>
                  </a:cubicBezTo>
                  <a:lnTo>
                    <a:pt x="142240" y="195580"/>
                  </a:lnTo>
                  <a:cubicBezTo>
                    <a:pt x="157467" y="195580"/>
                    <a:pt x="171450" y="195580"/>
                    <a:pt x="185420" y="194297"/>
                  </a:cubicBezTo>
                  <a:lnTo>
                    <a:pt x="185420" y="193040"/>
                  </a:lnTo>
                  <a:cubicBezTo>
                    <a:pt x="191770" y="191757"/>
                    <a:pt x="199390" y="193040"/>
                    <a:pt x="207010" y="191757"/>
                  </a:cubicBezTo>
                  <a:lnTo>
                    <a:pt x="207010" y="189230"/>
                  </a:lnTo>
                  <a:cubicBezTo>
                    <a:pt x="209550" y="189230"/>
                    <a:pt x="213360" y="190500"/>
                    <a:pt x="215900" y="189230"/>
                  </a:cubicBezTo>
                  <a:lnTo>
                    <a:pt x="215900" y="186690"/>
                  </a:lnTo>
                  <a:cubicBezTo>
                    <a:pt x="218440" y="186690"/>
                    <a:pt x="222250" y="186690"/>
                    <a:pt x="224790" y="185407"/>
                  </a:cubicBezTo>
                  <a:lnTo>
                    <a:pt x="224790" y="182880"/>
                  </a:lnTo>
                  <a:cubicBezTo>
                    <a:pt x="226060" y="182880"/>
                    <a:pt x="227317" y="184150"/>
                    <a:pt x="228600" y="182880"/>
                  </a:cubicBezTo>
                  <a:lnTo>
                    <a:pt x="228600" y="180340"/>
                  </a:lnTo>
                  <a:cubicBezTo>
                    <a:pt x="228600" y="180340"/>
                    <a:pt x="229870" y="180340"/>
                    <a:pt x="231140" y="179057"/>
                  </a:cubicBezTo>
                  <a:lnTo>
                    <a:pt x="231140" y="177800"/>
                  </a:lnTo>
                  <a:lnTo>
                    <a:pt x="233667" y="177800"/>
                  </a:lnTo>
                  <a:cubicBezTo>
                    <a:pt x="234950" y="172707"/>
                    <a:pt x="234950" y="166357"/>
                    <a:pt x="233667" y="161290"/>
                  </a:cubicBezTo>
                  <a:lnTo>
                    <a:pt x="231140" y="161290"/>
                  </a:lnTo>
                  <a:cubicBezTo>
                    <a:pt x="231140" y="158750"/>
                    <a:pt x="231140" y="156197"/>
                    <a:pt x="229870" y="154940"/>
                  </a:cubicBezTo>
                  <a:lnTo>
                    <a:pt x="228600" y="154940"/>
                  </a:lnTo>
                  <a:cubicBezTo>
                    <a:pt x="227317" y="153657"/>
                    <a:pt x="228600" y="151130"/>
                    <a:pt x="227317" y="148590"/>
                  </a:cubicBezTo>
                  <a:lnTo>
                    <a:pt x="224790" y="148590"/>
                  </a:lnTo>
                  <a:lnTo>
                    <a:pt x="224790" y="147307"/>
                  </a:lnTo>
                  <a:cubicBezTo>
                    <a:pt x="226060" y="146050"/>
                    <a:pt x="227317" y="147307"/>
                    <a:pt x="228600" y="146050"/>
                  </a:cubicBezTo>
                  <a:lnTo>
                    <a:pt x="228600" y="143497"/>
                  </a:lnTo>
                  <a:cubicBezTo>
                    <a:pt x="233667" y="142240"/>
                    <a:pt x="243840" y="146050"/>
                    <a:pt x="246367" y="140957"/>
                  </a:cubicBezTo>
                  <a:cubicBezTo>
                    <a:pt x="252717" y="139700"/>
                    <a:pt x="262890" y="143497"/>
                    <a:pt x="264160" y="137147"/>
                  </a:cubicBezTo>
                  <a:cubicBezTo>
                    <a:pt x="270510" y="137147"/>
                    <a:pt x="280670" y="139700"/>
                    <a:pt x="283210" y="134607"/>
                  </a:cubicBezTo>
                  <a:cubicBezTo>
                    <a:pt x="288277" y="133350"/>
                    <a:pt x="297167" y="137147"/>
                    <a:pt x="298450" y="132080"/>
                  </a:cubicBezTo>
                  <a:cubicBezTo>
                    <a:pt x="300977" y="130797"/>
                    <a:pt x="304800" y="132080"/>
                    <a:pt x="307327" y="130797"/>
                  </a:cubicBezTo>
                  <a:lnTo>
                    <a:pt x="307327" y="128257"/>
                  </a:lnTo>
                  <a:cubicBezTo>
                    <a:pt x="309867" y="128257"/>
                    <a:pt x="313677" y="129540"/>
                    <a:pt x="316217" y="128257"/>
                  </a:cubicBezTo>
                  <a:lnTo>
                    <a:pt x="316217" y="125730"/>
                  </a:lnTo>
                  <a:cubicBezTo>
                    <a:pt x="317500" y="125730"/>
                    <a:pt x="318770" y="125730"/>
                    <a:pt x="320027" y="124447"/>
                  </a:cubicBezTo>
                  <a:lnTo>
                    <a:pt x="320027" y="121907"/>
                  </a:lnTo>
                  <a:cubicBezTo>
                    <a:pt x="321310" y="121907"/>
                    <a:pt x="327660" y="123190"/>
                    <a:pt x="325120" y="118097"/>
                  </a:cubicBezTo>
                  <a:lnTo>
                    <a:pt x="325120" y="116840"/>
                  </a:lnTo>
                  <a:cubicBezTo>
                    <a:pt x="326377" y="115557"/>
                    <a:pt x="327660" y="116840"/>
                    <a:pt x="328917" y="115557"/>
                  </a:cubicBezTo>
                  <a:lnTo>
                    <a:pt x="328917" y="113030"/>
                  </a:lnTo>
                  <a:lnTo>
                    <a:pt x="331470" y="113030"/>
                  </a:lnTo>
                  <a:cubicBezTo>
                    <a:pt x="332727" y="110490"/>
                    <a:pt x="331470" y="106680"/>
                    <a:pt x="331470" y="104140"/>
                  </a:cubicBezTo>
                  <a:lnTo>
                    <a:pt x="334010" y="104140"/>
                  </a:lnTo>
                  <a:cubicBezTo>
                    <a:pt x="335267" y="97790"/>
                    <a:pt x="335267" y="88900"/>
                    <a:pt x="334010" y="82550"/>
                  </a:cubicBezTo>
                  <a:lnTo>
                    <a:pt x="331470" y="82550"/>
                  </a:lnTo>
                  <a:lnTo>
                    <a:pt x="331470" y="73647"/>
                  </a:lnTo>
                  <a:cubicBezTo>
                    <a:pt x="332727" y="73647"/>
                    <a:pt x="334010" y="73647"/>
                    <a:pt x="335267" y="72390"/>
                  </a:cubicBezTo>
                  <a:lnTo>
                    <a:pt x="335267" y="71107"/>
                  </a:lnTo>
                  <a:cubicBezTo>
                    <a:pt x="339077" y="69850"/>
                    <a:pt x="342900" y="71107"/>
                    <a:pt x="346710" y="69850"/>
                  </a:cubicBezTo>
                  <a:lnTo>
                    <a:pt x="346710" y="67297"/>
                  </a:lnTo>
                  <a:cubicBezTo>
                    <a:pt x="350520" y="67297"/>
                    <a:pt x="353060" y="68580"/>
                    <a:pt x="355600" y="67297"/>
                  </a:cubicBezTo>
                  <a:lnTo>
                    <a:pt x="355600" y="64757"/>
                  </a:lnTo>
                  <a:cubicBezTo>
                    <a:pt x="359410" y="64757"/>
                    <a:pt x="361950" y="64757"/>
                    <a:pt x="365760" y="63500"/>
                  </a:cubicBezTo>
                  <a:lnTo>
                    <a:pt x="365760" y="60947"/>
                  </a:lnTo>
                  <a:cubicBezTo>
                    <a:pt x="372110" y="60947"/>
                    <a:pt x="379717" y="62230"/>
                    <a:pt x="386067" y="60947"/>
                  </a:cubicBezTo>
                  <a:lnTo>
                    <a:pt x="386067" y="58407"/>
                  </a:lnTo>
                  <a:cubicBezTo>
                    <a:pt x="387350" y="58407"/>
                    <a:pt x="388620" y="58407"/>
                    <a:pt x="389877" y="57150"/>
                  </a:cubicBezTo>
                  <a:lnTo>
                    <a:pt x="389877" y="55880"/>
                  </a:lnTo>
                  <a:cubicBezTo>
                    <a:pt x="391160" y="54597"/>
                    <a:pt x="393700" y="55880"/>
                    <a:pt x="396227" y="54597"/>
                  </a:cubicBezTo>
                  <a:lnTo>
                    <a:pt x="396227" y="52057"/>
                  </a:lnTo>
                  <a:cubicBezTo>
                    <a:pt x="396227" y="52057"/>
                    <a:pt x="397510" y="53340"/>
                    <a:pt x="398767" y="52057"/>
                  </a:cubicBezTo>
                  <a:lnTo>
                    <a:pt x="398767" y="49530"/>
                  </a:lnTo>
                  <a:cubicBezTo>
                    <a:pt x="401320" y="49530"/>
                    <a:pt x="405117" y="49530"/>
                    <a:pt x="407670" y="48247"/>
                  </a:cubicBezTo>
                  <a:lnTo>
                    <a:pt x="407670" y="45707"/>
                  </a:lnTo>
                  <a:cubicBezTo>
                    <a:pt x="408927" y="45707"/>
                    <a:pt x="410210" y="46990"/>
                    <a:pt x="411467" y="45707"/>
                  </a:cubicBezTo>
                  <a:lnTo>
                    <a:pt x="411467" y="43180"/>
                  </a:lnTo>
                  <a:cubicBezTo>
                    <a:pt x="412750" y="43180"/>
                    <a:pt x="415277" y="43180"/>
                    <a:pt x="416560" y="41897"/>
                  </a:cubicBezTo>
                  <a:lnTo>
                    <a:pt x="416560" y="40640"/>
                  </a:lnTo>
                  <a:cubicBezTo>
                    <a:pt x="419100" y="39357"/>
                    <a:pt x="421627" y="40640"/>
                    <a:pt x="422910" y="39357"/>
                  </a:cubicBezTo>
                  <a:lnTo>
                    <a:pt x="422910" y="36830"/>
                  </a:lnTo>
                  <a:cubicBezTo>
                    <a:pt x="425450" y="36830"/>
                    <a:pt x="427977" y="38100"/>
                    <a:pt x="429260" y="36830"/>
                  </a:cubicBezTo>
                  <a:lnTo>
                    <a:pt x="429260" y="34290"/>
                  </a:lnTo>
                  <a:cubicBezTo>
                    <a:pt x="431800" y="34290"/>
                    <a:pt x="434327" y="34290"/>
                    <a:pt x="435610" y="33007"/>
                  </a:cubicBezTo>
                  <a:lnTo>
                    <a:pt x="435610" y="30480"/>
                  </a:lnTo>
                  <a:cubicBezTo>
                    <a:pt x="436867" y="30480"/>
                    <a:pt x="439420" y="31750"/>
                    <a:pt x="441960" y="30480"/>
                  </a:cubicBezTo>
                  <a:lnTo>
                    <a:pt x="441960" y="27940"/>
                  </a:lnTo>
                  <a:cubicBezTo>
                    <a:pt x="443217" y="27940"/>
                    <a:pt x="445770" y="27940"/>
                    <a:pt x="447027" y="26657"/>
                  </a:cubicBezTo>
                  <a:lnTo>
                    <a:pt x="447027" y="25400"/>
                  </a:lnTo>
                  <a:cubicBezTo>
                    <a:pt x="449567" y="24130"/>
                    <a:pt x="452120" y="25400"/>
                    <a:pt x="453377" y="24130"/>
                  </a:cubicBezTo>
                  <a:lnTo>
                    <a:pt x="453377" y="21590"/>
                  </a:lnTo>
                  <a:cubicBezTo>
                    <a:pt x="457200" y="21590"/>
                    <a:pt x="459727" y="22847"/>
                    <a:pt x="462267" y="21590"/>
                  </a:cubicBezTo>
                  <a:lnTo>
                    <a:pt x="462267" y="19050"/>
                  </a:lnTo>
                  <a:cubicBezTo>
                    <a:pt x="464820" y="19050"/>
                    <a:pt x="467360" y="19050"/>
                    <a:pt x="468617" y="17780"/>
                  </a:cubicBezTo>
                  <a:lnTo>
                    <a:pt x="468617" y="15240"/>
                  </a:lnTo>
                  <a:lnTo>
                    <a:pt x="471170" y="15240"/>
                  </a:lnTo>
                  <a:cubicBezTo>
                    <a:pt x="471170" y="16497"/>
                    <a:pt x="469900" y="17780"/>
                    <a:pt x="472427" y="19050"/>
                  </a:cubicBezTo>
                  <a:lnTo>
                    <a:pt x="473710" y="19050"/>
                  </a:lnTo>
                  <a:cubicBezTo>
                    <a:pt x="474967" y="24130"/>
                    <a:pt x="471170" y="33007"/>
                    <a:pt x="477520" y="34290"/>
                  </a:cubicBezTo>
                  <a:cubicBezTo>
                    <a:pt x="477520" y="35547"/>
                    <a:pt x="476250" y="38100"/>
                    <a:pt x="477520" y="40640"/>
                  </a:cubicBezTo>
                  <a:lnTo>
                    <a:pt x="480060" y="40640"/>
                  </a:lnTo>
                  <a:cubicBezTo>
                    <a:pt x="478777" y="43180"/>
                    <a:pt x="482600" y="43180"/>
                    <a:pt x="483870" y="43180"/>
                  </a:cubicBezTo>
                  <a:cubicBezTo>
                    <a:pt x="485127" y="43180"/>
                    <a:pt x="486410" y="43180"/>
                    <a:pt x="487667" y="41897"/>
                  </a:cubicBezTo>
                  <a:lnTo>
                    <a:pt x="487667" y="40640"/>
                  </a:lnTo>
                  <a:cubicBezTo>
                    <a:pt x="490220" y="39357"/>
                    <a:pt x="494017" y="40640"/>
                    <a:pt x="496570" y="39357"/>
                  </a:cubicBezTo>
                  <a:lnTo>
                    <a:pt x="496570" y="36830"/>
                  </a:lnTo>
                  <a:cubicBezTo>
                    <a:pt x="499110" y="36830"/>
                    <a:pt x="502920" y="38100"/>
                    <a:pt x="505460" y="36830"/>
                  </a:cubicBezTo>
                  <a:lnTo>
                    <a:pt x="505460" y="34290"/>
                  </a:lnTo>
                  <a:cubicBezTo>
                    <a:pt x="508000" y="34290"/>
                    <a:pt x="510527" y="34290"/>
                    <a:pt x="511810" y="33007"/>
                  </a:cubicBezTo>
                  <a:lnTo>
                    <a:pt x="511810" y="30480"/>
                  </a:lnTo>
                  <a:cubicBezTo>
                    <a:pt x="513067" y="30480"/>
                    <a:pt x="515620" y="31750"/>
                    <a:pt x="518160" y="30480"/>
                  </a:cubicBezTo>
                  <a:lnTo>
                    <a:pt x="518160" y="27940"/>
                  </a:lnTo>
                  <a:cubicBezTo>
                    <a:pt x="520700" y="27940"/>
                    <a:pt x="524510" y="27940"/>
                    <a:pt x="527050" y="26657"/>
                  </a:cubicBezTo>
                  <a:lnTo>
                    <a:pt x="527050" y="25400"/>
                  </a:lnTo>
                  <a:cubicBezTo>
                    <a:pt x="527050" y="24130"/>
                    <a:pt x="529577" y="25400"/>
                    <a:pt x="529577" y="24130"/>
                  </a:cubicBezTo>
                  <a:lnTo>
                    <a:pt x="529577" y="21590"/>
                  </a:lnTo>
                  <a:cubicBezTo>
                    <a:pt x="532117" y="21590"/>
                    <a:pt x="534670" y="22847"/>
                    <a:pt x="535927" y="21590"/>
                  </a:cubicBezTo>
                  <a:lnTo>
                    <a:pt x="535927" y="19050"/>
                  </a:lnTo>
                  <a:cubicBezTo>
                    <a:pt x="538467" y="19050"/>
                    <a:pt x="541020" y="19050"/>
                    <a:pt x="542277" y="17780"/>
                  </a:cubicBezTo>
                  <a:lnTo>
                    <a:pt x="542277" y="15240"/>
                  </a:lnTo>
                  <a:cubicBezTo>
                    <a:pt x="542277" y="15240"/>
                    <a:pt x="544817" y="16497"/>
                    <a:pt x="544817" y="15240"/>
                  </a:cubicBezTo>
                  <a:lnTo>
                    <a:pt x="544817" y="12700"/>
                  </a:lnTo>
                  <a:cubicBezTo>
                    <a:pt x="547370" y="12700"/>
                    <a:pt x="549910" y="12700"/>
                    <a:pt x="551167" y="11430"/>
                  </a:cubicBezTo>
                  <a:lnTo>
                    <a:pt x="551167" y="10147"/>
                  </a:lnTo>
                  <a:cubicBezTo>
                    <a:pt x="552450" y="8890"/>
                    <a:pt x="553720" y="10147"/>
                    <a:pt x="553720" y="8890"/>
                  </a:cubicBezTo>
                  <a:lnTo>
                    <a:pt x="553720" y="6350"/>
                  </a:lnTo>
                  <a:cubicBezTo>
                    <a:pt x="556260" y="6350"/>
                    <a:pt x="558800" y="7607"/>
                    <a:pt x="560070" y="6350"/>
                  </a:cubicBezTo>
                  <a:lnTo>
                    <a:pt x="560070" y="3797"/>
                  </a:lnTo>
                  <a:cubicBezTo>
                    <a:pt x="562610" y="3797"/>
                    <a:pt x="563867" y="2540"/>
                    <a:pt x="563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7" name="Shape 97"/>
            <p:cNvSpPr/>
            <p:nvPr/>
          </p:nvSpPr>
          <p:spPr>
            <a:xfrm>
              <a:off x="614685" y="2482617"/>
              <a:ext cx="631190" cy="253987"/>
            </a:xfrm>
            <a:custGeom>
              <a:avLst/>
              <a:gdLst/>
              <a:ahLst/>
              <a:cxnLst/>
              <a:rect l="0" t="0" r="0" b="0"/>
              <a:pathLst>
                <a:path w="631190" h="253987">
                  <a:moveTo>
                    <a:pt x="0" y="0"/>
                  </a:moveTo>
                  <a:lnTo>
                    <a:pt x="426441" y="0"/>
                  </a:lnTo>
                  <a:cubicBezTo>
                    <a:pt x="426161" y="838"/>
                    <a:pt x="425882" y="1689"/>
                    <a:pt x="426720" y="2540"/>
                  </a:cubicBezTo>
                  <a:lnTo>
                    <a:pt x="429260" y="2540"/>
                  </a:lnTo>
                  <a:lnTo>
                    <a:pt x="429260" y="5067"/>
                  </a:lnTo>
                  <a:lnTo>
                    <a:pt x="426720" y="5067"/>
                  </a:lnTo>
                  <a:cubicBezTo>
                    <a:pt x="425450" y="7620"/>
                    <a:pt x="426720" y="12700"/>
                    <a:pt x="426720" y="16510"/>
                  </a:cubicBezTo>
                  <a:lnTo>
                    <a:pt x="424180" y="16510"/>
                  </a:lnTo>
                  <a:cubicBezTo>
                    <a:pt x="422910" y="19050"/>
                    <a:pt x="424180" y="22860"/>
                    <a:pt x="422910" y="25400"/>
                  </a:cubicBezTo>
                  <a:lnTo>
                    <a:pt x="421640" y="25400"/>
                  </a:lnTo>
                  <a:cubicBezTo>
                    <a:pt x="420370" y="29210"/>
                    <a:pt x="420370" y="35560"/>
                    <a:pt x="421640" y="39370"/>
                  </a:cubicBezTo>
                  <a:lnTo>
                    <a:pt x="422910" y="39370"/>
                  </a:lnTo>
                  <a:cubicBezTo>
                    <a:pt x="424180" y="39370"/>
                    <a:pt x="422910" y="41910"/>
                    <a:pt x="424180" y="41910"/>
                  </a:cubicBezTo>
                  <a:lnTo>
                    <a:pt x="426720" y="41910"/>
                  </a:lnTo>
                  <a:cubicBezTo>
                    <a:pt x="425450" y="44450"/>
                    <a:pt x="427990" y="45720"/>
                    <a:pt x="430530" y="44450"/>
                  </a:cubicBezTo>
                  <a:lnTo>
                    <a:pt x="433070" y="44450"/>
                  </a:lnTo>
                  <a:lnTo>
                    <a:pt x="433070" y="46990"/>
                  </a:lnTo>
                  <a:cubicBezTo>
                    <a:pt x="435610" y="48260"/>
                    <a:pt x="438150" y="48260"/>
                    <a:pt x="441960" y="48260"/>
                  </a:cubicBezTo>
                  <a:lnTo>
                    <a:pt x="441960" y="50800"/>
                  </a:lnTo>
                  <a:cubicBezTo>
                    <a:pt x="444500" y="52070"/>
                    <a:pt x="448310" y="50800"/>
                    <a:pt x="450850" y="50800"/>
                  </a:cubicBezTo>
                  <a:cubicBezTo>
                    <a:pt x="449580" y="53340"/>
                    <a:pt x="452120" y="54610"/>
                    <a:pt x="454660" y="54610"/>
                  </a:cubicBezTo>
                  <a:lnTo>
                    <a:pt x="457200" y="54610"/>
                  </a:lnTo>
                  <a:lnTo>
                    <a:pt x="457200" y="55867"/>
                  </a:lnTo>
                  <a:cubicBezTo>
                    <a:pt x="461010" y="57150"/>
                    <a:pt x="464820" y="57150"/>
                    <a:pt x="468630" y="57150"/>
                  </a:cubicBezTo>
                  <a:lnTo>
                    <a:pt x="468630" y="59690"/>
                  </a:lnTo>
                  <a:lnTo>
                    <a:pt x="483870" y="59690"/>
                  </a:lnTo>
                  <a:lnTo>
                    <a:pt x="483870" y="62217"/>
                  </a:lnTo>
                  <a:cubicBezTo>
                    <a:pt x="491490" y="63500"/>
                    <a:pt x="499110" y="63500"/>
                    <a:pt x="505460" y="63500"/>
                  </a:cubicBezTo>
                  <a:lnTo>
                    <a:pt x="505460" y="66040"/>
                  </a:lnTo>
                  <a:lnTo>
                    <a:pt x="524510" y="66040"/>
                  </a:lnTo>
                  <a:cubicBezTo>
                    <a:pt x="524510" y="67310"/>
                    <a:pt x="523240" y="68567"/>
                    <a:pt x="524510" y="69850"/>
                  </a:cubicBezTo>
                  <a:lnTo>
                    <a:pt x="527050" y="69850"/>
                  </a:lnTo>
                  <a:lnTo>
                    <a:pt x="527050" y="77470"/>
                  </a:lnTo>
                  <a:lnTo>
                    <a:pt x="524510" y="77470"/>
                  </a:lnTo>
                  <a:cubicBezTo>
                    <a:pt x="523240" y="80010"/>
                    <a:pt x="524510" y="83820"/>
                    <a:pt x="524510" y="86360"/>
                  </a:cubicBezTo>
                  <a:cubicBezTo>
                    <a:pt x="523240" y="87617"/>
                    <a:pt x="521970" y="86360"/>
                    <a:pt x="520700" y="87617"/>
                  </a:cubicBezTo>
                  <a:lnTo>
                    <a:pt x="520700" y="90170"/>
                  </a:lnTo>
                  <a:lnTo>
                    <a:pt x="518160" y="90170"/>
                  </a:lnTo>
                  <a:cubicBezTo>
                    <a:pt x="516890" y="93967"/>
                    <a:pt x="516890" y="99060"/>
                    <a:pt x="518160" y="102870"/>
                  </a:cubicBezTo>
                  <a:lnTo>
                    <a:pt x="520700" y="102870"/>
                  </a:lnTo>
                  <a:cubicBezTo>
                    <a:pt x="520700" y="104140"/>
                    <a:pt x="520700" y="105410"/>
                    <a:pt x="521970" y="105410"/>
                  </a:cubicBezTo>
                  <a:lnTo>
                    <a:pt x="524510" y="105410"/>
                  </a:lnTo>
                  <a:cubicBezTo>
                    <a:pt x="524510" y="106667"/>
                    <a:pt x="523240" y="107950"/>
                    <a:pt x="524510" y="109220"/>
                  </a:cubicBezTo>
                  <a:lnTo>
                    <a:pt x="527050" y="109220"/>
                  </a:lnTo>
                  <a:lnTo>
                    <a:pt x="527050" y="111760"/>
                  </a:lnTo>
                  <a:cubicBezTo>
                    <a:pt x="530860" y="113017"/>
                    <a:pt x="534670" y="111760"/>
                    <a:pt x="539750" y="111760"/>
                  </a:cubicBezTo>
                  <a:lnTo>
                    <a:pt x="539750" y="114300"/>
                  </a:lnTo>
                  <a:cubicBezTo>
                    <a:pt x="553720" y="115570"/>
                    <a:pt x="568960" y="115570"/>
                    <a:pt x="582930" y="114300"/>
                  </a:cubicBezTo>
                  <a:lnTo>
                    <a:pt x="582930" y="111760"/>
                  </a:lnTo>
                  <a:lnTo>
                    <a:pt x="605790" y="111760"/>
                  </a:lnTo>
                  <a:lnTo>
                    <a:pt x="605790" y="127000"/>
                  </a:lnTo>
                  <a:cubicBezTo>
                    <a:pt x="605790" y="127000"/>
                    <a:pt x="603250" y="125717"/>
                    <a:pt x="603250" y="127000"/>
                  </a:cubicBezTo>
                  <a:lnTo>
                    <a:pt x="603250" y="129540"/>
                  </a:lnTo>
                  <a:cubicBezTo>
                    <a:pt x="601980" y="129540"/>
                    <a:pt x="600710" y="129540"/>
                    <a:pt x="600710" y="130810"/>
                  </a:cubicBezTo>
                  <a:lnTo>
                    <a:pt x="600710" y="132067"/>
                  </a:lnTo>
                  <a:cubicBezTo>
                    <a:pt x="599440" y="133350"/>
                    <a:pt x="598170" y="132067"/>
                    <a:pt x="596900" y="133350"/>
                  </a:cubicBezTo>
                  <a:lnTo>
                    <a:pt x="596900" y="135890"/>
                  </a:lnTo>
                  <a:cubicBezTo>
                    <a:pt x="595630" y="135890"/>
                    <a:pt x="594360" y="134620"/>
                    <a:pt x="594360" y="135890"/>
                  </a:cubicBezTo>
                  <a:lnTo>
                    <a:pt x="594360" y="138417"/>
                  </a:lnTo>
                  <a:cubicBezTo>
                    <a:pt x="585470" y="138417"/>
                    <a:pt x="577850" y="138417"/>
                    <a:pt x="570230" y="139700"/>
                  </a:cubicBezTo>
                  <a:lnTo>
                    <a:pt x="570230" y="142240"/>
                  </a:lnTo>
                  <a:lnTo>
                    <a:pt x="457200" y="142240"/>
                  </a:lnTo>
                  <a:lnTo>
                    <a:pt x="457200" y="139700"/>
                  </a:lnTo>
                  <a:cubicBezTo>
                    <a:pt x="439420" y="138417"/>
                    <a:pt x="421640" y="138417"/>
                    <a:pt x="402590" y="138417"/>
                  </a:cubicBezTo>
                  <a:lnTo>
                    <a:pt x="402590" y="135890"/>
                  </a:lnTo>
                  <a:cubicBezTo>
                    <a:pt x="396240" y="134620"/>
                    <a:pt x="388620" y="135890"/>
                    <a:pt x="381000" y="135890"/>
                  </a:cubicBezTo>
                  <a:lnTo>
                    <a:pt x="381000" y="133350"/>
                  </a:lnTo>
                  <a:cubicBezTo>
                    <a:pt x="373380" y="132067"/>
                    <a:pt x="365760" y="133350"/>
                    <a:pt x="356870" y="132067"/>
                  </a:cubicBezTo>
                  <a:lnTo>
                    <a:pt x="356870" y="130810"/>
                  </a:lnTo>
                  <a:cubicBezTo>
                    <a:pt x="349250" y="129540"/>
                    <a:pt x="340360" y="129540"/>
                    <a:pt x="332740" y="129540"/>
                  </a:cubicBezTo>
                  <a:lnTo>
                    <a:pt x="332740" y="127000"/>
                  </a:lnTo>
                  <a:cubicBezTo>
                    <a:pt x="328930" y="125717"/>
                    <a:pt x="325120" y="127000"/>
                    <a:pt x="320040" y="127000"/>
                  </a:cubicBezTo>
                  <a:lnTo>
                    <a:pt x="320040" y="124460"/>
                  </a:lnTo>
                  <a:lnTo>
                    <a:pt x="302260" y="123190"/>
                  </a:lnTo>
                  <a:lnTo>
                    <a:pt x="302260" y="120650"/>
                  </a:lnTo>
                  <a:lnTo>
                    <a:pt x="287020" y="120650"/>
                  </a:lnTo>
                  <a:lnTo>
                    <a:pt x="287020" y="118110"/>
                  </a:lnTo>
                  <a:cubicBezTo>
                    <a:pt x="284480" y="116840"/>
                    <a:pt x="280670" y="118110"/>
                    <a:pt x="278130" y="116840"/>
                  </a:cubicBezTo>
                  <a:lnTo>
                    <a:pt x="278130" y="115570"/>
                  </a:lnTo>
                  <a:cubicBezTo>
                    <a:pt x="275590" y="114300"/>
                    <a:pt x="271780" y="114300"/>
                    <a:pt x="269240" y="114300"/>
                  </a:cubicBezTo>
                  <a:lnTo>
                    <a:pt x="269240" y="111760"/>
                  </a:lnTo>
                  <a:cubicBezTo>
                    <a:pt x="265430" y="110490"/>
                    <a:pt x="262890" y="111760"/>
                    <a:pt x="259080" y="111760"/>
                  </a:cubicBezTo>
                  <a:lnTo>
                    <a:pt x="259080" y="109220"/>
                  </a:lnTo>
                  <a:cubicBezTo>
                    <a:pt x="256540" y="107950"/>
                    <a:pt x="254000" y="107950"/>
                    <a:pt x="250190" y="107950"/>
                  </a:cubicBezTo>
                  <a:lnTo>
                    <a:pt x="250190" y="105410"/>
                  </a:lnTo>
                  <a:cubicBezTo>
                    <a:pt x="245110" y="105410"/>
                    <a:pt x="233680" y="102870"/>
                    <a:pt x="231140" y="107950"/>
                  </a:cubicBezTo>
                  <a:cubicBezTo>
                    <a:pt x="228600" y="106667"/>
                    <a:pt x="227330" y="110490"/>
                    <a:pt x="228600" y="111760"/>
                  </a:cubicBezTo>
                  <a:cubicBezTo>
                    <a:pt x="228600" y="113017"/>
                    <a:pt x="227330" y="114300"/>
                    <a:pt x="228600" y="115570"/>
                  </a:cubicBezTo>
                  <a:lnTo>
                    <a:pt x="231140" y="115570"/>
                  </a:lnTo>
                  <a:cubicBezTo>
                    <a:pt x="231140" y="115570"/>
                    <a:pt x="231140" y="118110"/>
                    <a:pt x="232410" y="118110"/>
                  </a:cubicBezTo>
                  <a:lnTo>
                    <a:pt x="234950" y="118110"/>
                  </a:lnTo>
                  <a:lnTo>
                    <a:pt x="234950" y="120650"/>
                  </a:lnTo>
                  <a:cubicBezTo>
                    <a:pt x="237490" y="121920"/>
                    <a:pt x="242570" y="120650"/>
                    <a:pt x="246380" y="120650"/>
                  </a:cubicBezTo>
                  <a:lnTo>
                    <a:pt x="246380" y="123190"/>
                  </a:lnTo>
                  <a:cubicBezTo>
                    <a:pt x="248920" y="124460"/>
                    <a:pt x="252730" y="124460"/>
                    <a:pt x="255270" y="124460"/>
                  </a:cubicBezTo>
                  <a:lnTo>
                    <a:pt x="255270" y="127000"/>
                  </a:lnTo>
                  <a:cubicBezTo>
                    <a:pt x="257810" y="128270"/>
                    <a:pt x="261620" y="127000"/>
                    <a:pt x="265430" y="127000"/>
                  </a:cubicBezTo>
                  <a:lnTo>
                    <a:pt x="265430" y="129540"/>
                  </a:lnTo>
                  <a:cubicBezTo>
                    <a:pt x="267970" y="130810"/>
                    <a:pt x="273050" y="129540"/>
                    <a:pt x="276860" y="130810"/>
                  </a:cubicBezTo>
                  <a:lnTo>
                    <a:pt x="276860" y="132067"/>
                  </a:lnTo>
                  <a:cubicBezTo>
                    <a:pt x="279400" y="133350"/>
                    <a:pt x="283210" y="133350"/>
                    <a:pt x="285750" y="133350"/>
                  </a:cubicBezTo>
                  <a:lnTo>
                    <a:pt x="285750" y="135890"/>
                  </a:lnTo>
                  <a:lnTo>
                    <a:pt x="304800" y="135890"/>
                  </a:lnTo>
                  <a:lnTo>
                    <a:pt x="304800" y="138417"/>
                  </a:lnTo>
                  <a:lnTo>
                    <a:pt x="320040" y="139700"/>
                  </a:lnTo>
                  <a:lnTo>
                    <a:pt x="320040" y="142240"/>
                  </a:lnTo>
                  <a:lnTo>
                    <a:pt x="337820" y="142240"/>
                  </a:lnTo>
                  <a:lnTo>
                    <a:pt x="337820" y="144767"/>
                  </a:lnTo>
                  <a:cubicBezTo>
                    <a:pt x="341630" y="146050"/>
                    <a:pt x="346710" y="144767"/>
                    <a:pt x="350520" y="146050"/>
                  </a:cubicBezTo>
                  <a:lnTo>
                    <a:pt x="350520" y="147320"/>
                  </a:lnTo>
                  <a:lnTo>
                    <a:pt x="368300" y="148590"/>
                  </a:lnTo>
                  <a:lnTo>
                    <a:pt x="368300" y="151117"/>
                  </a:lnTo>
                  <a:cubicBezTo>
                    <a:pt x="375920" y="152400"/>
                    <a:pt x="384810" y="151117"/>
                    <a:pt x="392430" y="151117"/>
                  </a:cubicBezTo>
                  <a:cubicBezTo>
                    <a:pt x="391160" y="154940"/>
                    <a:pt x="394970" y="154940"/>
                    <a:pt x="396240" y="154940"/>
                  </a:cubicBezTo>
                  <a:cubicBezTo>
                    <a:pt x="397510" y="154940"/>
                    <a:pt x="398780" y="154940"/>
                    <a:pt x="400050" y="153670"/>
                  </a:cubicBezTo>
                  <a:lnTo>
                    <a:pt x="400050" y="151117"/>
                  </a:lnTo>
                  <a:lnTo>
                    <a:pt x="405130" y="151117"/>
                  </a:lnTo>
                  <a:cubicBezTo>
                    <a:pt x="405130" y="152400"/>
                    <a:pt x="405130" y="153670"/>
                    <a:pt x="406400" y="154940"/>
                  </a:cubicBezTo>
                  <a:cubicBezTo>
                    <a:pt x="406400" y="154940"/>
                    <a:pt x="408940" y="154940"/>
                    <a:pt x="408940" y="153670"/>
                  </a:cubicBezTo>
                  <a:lnTo>
                    <a:pt x="408940" y="151117"/>
                  </a:lnTo>
                  <a:lnTo>
                    <a:pt x="414020" y="151117"/>
                  </a:lnTo>
                  <a:lnTo>
                    <a:pt x="414020" y="153670"/>
                  </a:lnTo>
                  <a:cubicBezTo>
                    <a:pt x="421640" y="154940"/>
                    <a:pt x="430530" y="154940"/>
                    <a:pt x="438150" y="154940"/>
                  </a:cubicBezTo>
                  <a:lnTo>
                    <a:pt x="438150" y="157467"/>
                  </a:lnTo>
                  <a:cubicBezTo>
                    <a:pt x="441960" y="158737"/>
                    <a:pt x="445770" y="158737"/>
                    <a:pt x="448310" y="157467"/>
                  </a:cubicBezTo>
                  <a:lnTo>
                    <a:pt x="448310" y="154940"/>
                  </a:lnTo>
                  <a:lnTo>
                    <a:pt x="450850" y="154940"/>
                  </a:lnTo>
                  <a:lnTo>
                    <a:pt x="450850" y="157467"/>
                  </a:lnTo>
                  <a:lnTo>
                    <a:pt x="501650" y="157467"/>
                  </a:lnTo>
                  <a:cubicBezTo>
                    <a:pt x="501650" y="163817"/>
                    <a:pt x="508000" y="160020"/>
                    <a:pt x="511810" y="161290"/>
                  </a:cubicBezTo>
                  <a:cubicBezTo>
                    <a:pt x="513080" y="160020"/>
                    <a:pt x="511810" y="158737"/>
                    <a:pt x="513080" y="157467"/>
                  </a:cubicBezTo>
                  <a:cubicBezTo>
                    <a:pt x="538480" y="157467"/>
                    <a:pt x="566420" y="158737"/>
                    <a:pt x="591820" y="157467"/>
                  </a:cubicBezTo>
                  <a:lnTo>
                    <a:pt x="591820" y="154940"/>
                  </a:lnTo>
                  <a:lnTo>
                    <a:pt x="631190" y="154940"/>
                  </a:lnTo>
                  <a:lnTo>
                    <a:pt x="631190" y="160020"/>
                  </a:lnTo>
                  <a:cubicBezTo>
                    <a:pt x="629920" y="160020"/>
                    <a:pt x="628650" y="160020"/>
                    <a:pt x="627380" y="161290"/>
                  </a:cubicBezTo>
                  <a:lnTo>
                    <a:pt x="627380" y="162560"/>
                  </a:lnTo>
                  <a:cubicBezTo>
                    <a:pt x="624840" y="161290"/>
                    <a:pt x="623570" y="165087"/>
                    <a:pt x="624840" y="166370"/>
                  </a:cubicBezTo>
                  <a:lnTo>
                    <a:pt x="624840" y="168910"/>
                  </a:lnTo>
                  <a:cubicBezTo>
                    <a:pt x="623570" y="168910"/>
                    <a:pt x="622300" y="168910"/>
                    <a:pt x="621030" y="170167"/>
                  </a:cubicBezTo>
                  <a:lnTo>
                    <a:pt x="621030" y="172720"/>
                  </a:lnTo>
                  <a:cubicBezTo>
                    <a:pt x="621030" y="172720"/>
                    <a:pt x="618490" y="171437"/>
                    <a:pt x="618490" y="172720"/>
                  </a:cubicBezTo>
                  <a:lnTo>
                    <a:pt x="618490" y="175260"/>
                  </a:lnTo>
                  <a:cubicBezTo>
                    <a:pt x="615950" y="175260"/>
                    <a:pt x="613410" y="175260"/>
                    <a:pt x="612140" y="176517"/>
                  </a:cubicBezTo>
                  <a:lnTo>
                    <a:pt x="612140" y="177787"/>
                  </a:lnTo>
                  <a:cubicBezTo>
                    <a:pt x="609600" y="179070"/>
                    <a:pt x="604520" y="177787"/>
                    <a:pt x="605790" y="181610"/>
                  </a:cubicBezTo>
                  <a:lnTo>
                    <a:pt x="605790" y="184137"/>
                  </a:lnTo>
                  <a:cubicBezTo>
                    <a:pt x="603250" y="184137"/>
                    <a:pt x="599440" y="184137"/>
                    <a:pt x="596900" y="185420"/>
                  </a:cubicBezTo>
                  <a:lnTo>
                    <a:pt x="596900" y="187960"/>
                  </a:lnTo>
                  <a:cubicBezTo>
                    <a:pt x="595630" y="187960"/>
                    <a:pt x="594360" y="186690"/>
                    <a:pt x="594360" y="187960"/>
                  </a:cubicBezTo>
                  <a:lnTo>
                    <a:pt x="594360" y="190487"/>
                  </a:lnTo>
                  <a:cubicBezTo>
                    <a:pt x="593090" y="190487"/>
                    <a:pt x="591820" y="190487"/>
                    <a:pt x="590550" y="191770"/>
                  </a:cubicBezTo>
                  <a:lnTo>
                    <a:pt x="590550" y="193040"/>
                  </a:lnTo>
                  <a:cubicBezTo>
                    <a:pt x="590550" y="194310"/>
                    <a:pt x="588010" y="193040"/>
                    <a:pt x="588010" y="194310"/>
                  </a:cubicBezTo>
                  <a:lnTo>
                    <a:pt x="588010" y="196837"/>
                  </a:lnTo>
                  <a:cubicBezTo>
                    <a:pt x="585470" y="196837"/>
                    <a:pt x="581660" y="195567"/>
                    <a:pt x="579120" y="196837"/>
                  </a:cubicBezTo>
                  <a:lnTo>
                    <a:pt x="579120" y="199390"/>
                  </a:lnTo>
                  <a:cubicBezTo>
                    <a:pt x="577850" y="199390"/>
                    <a:pt x="576580" y="199390"/>
                    <a:pt x="575310" y="200660"/>
                  </a:cubicBezTo>
                  <a:lnTo>
                    <a:pt x="575310" y="203187"/>
                  </a:lnTo>
                  <a:cubicBezTo>
                    <a:pt x="574040" y="203187"/>
                    <a:pt x="571500" y="201917"/>
                    <a:pt x="570230" y="203187"/>
                  </a:cubicBezTo>
                  <a:lnTo>
                    <a:pt x="570230" y="205740"/>
                  </a:lnTo>
                  <a:cubicBezTo>
                    <a:pt x="567690" y="205740"/>
                    <a:pt x="565150" y="205740"/>
                    <a:pt x="563880" y="207010"/>
                  </a:cubicBezTo>
                  <a:lnTo>
                    <a:pt x="563880" y="208267"/>
                  </a:lnTo>
                  <a:cubicBezTo>
                    <a:pt x="561340" y="209537"/>
                    <a:pt x="558800" y="208267"/>
                    <a:pt x="557530" y="209537"/>
                  </a:cubicBezTo>
                  <a:lnTo>
                    <a:pt x="557530" y="212090"/>
                  </a:lnTo>
                  <a:cubicBezTo>
                    <a:pt x="554990" y="212090"/>
                    <a:pt x="552450" y="210820"/>
                    <a:pt x="551180" y="212090"/>
                  </a:cubicBezTo>
                  <a:lnTo>
                    <a:pt x="551180" y="214617"/>
                  </a:lnTo>
                  <a:cubicBezTo>
                    <a:pt x="548640" y="214617"/>
                    <a:pt x="544830" y="214617"/>
                    <a:pt x="542290" y="215887"/>
                  </a:cubicBezTo>
                  <a:lnTo>
                    <a:pt x="542290" y="218440"/>
                  </a:lnTo>
                  <a:cubicBezTo>
                    <a:pt x="541020" y="218440"/>
                    <a:pt x="539750" y="217170"/>
                    <a:pt x="539750" y="218440"/>
                  </a:cubicBezTo>
                  <a:lnTo>
                    <a:pt x="539750" y="220967"/>
                  </a:lnTo>
                  <a:cubicBezTo>
                    <a:pt x="537210" y="220967"/>
                    <a:pt x="534670" y="220967"/>
                    <a:pt x="533400" y="222237"/>
                  </a:cubicBezTo>
                  <a:lnTo>
                    <a:pt x="533400" y="223520"/>
                  </a:lnTo>
                  <a:cubicBezTo>
                    <a:pt x="529590" y="224790"/>
                    <a:pt x="527050" y="223520"/>
                    <a:pt x="524510" y="224790"/>
                  </a:cubicBezTo>
                  <a:lnTo>
                    <a:pt x="524510" y="227317"/>
                  </a:lnTo>
                  <a:cubicBezTo>
                    <a:pt x="521970" y="227317"/>
                    <a:pt x="519430" y="226060"/>
                    <a:pt x="518160" y="227317"/>
                  </a:cubicBezTo>
                  <a:lnTo>
                    <a:pt x="518160" y="229870"/>
                  </a:lnTo>
                  <a:cubicBezTo>
                    <a:pt x="515620" y="229870"/>
                    <a:pt x="513080" y="229870"/>
                    <a:pt x="511810" y="231140"/>
                  </a:cubicBezTo>
                  <a:lnTo>
                    <a:pt x="511810" y="233667"/>
                  </a:lnTo>
                  <a:cubicBezTo>
                    <a:pt x="508000" y="233667"/>
                    <a:pt x="502920" y="232410"/>
                    <a:pt x="499110" y="233667"/>
                  </a:cubicBezTo>
                  <a:lnTo>
                    <a:pt x="499110" y="236220"/>
                  </a:lnTo>
                  <a:cubicBezTo>
                    <a:pt x="495300" y="236220"/>
                    <a:pt x="491490" y="236220"/>
                    <a:pt x="487680" y="237490"/>
                  </a:cubicBezTo>
                  <a:lnTo>
                    <a:pt x="487680" y="238760"/>
                  </a:lnTo>
                  <a:cubicBezTo>
                    <a:pt x="483870" y="240017"/>
                    <a:pt x="481330" y="238760"/>
                    <a:pt x="478790" y="240017"/>
                  </a:cubicBezTo>
                  <a:lnTo>
                    <a:pt x="478790" y="242570"/>
                  </a:lnTo>
                  <a:cubicBezTo>
                    <a:pt x="474980" y="242570"/>
                    <a:pt x="471170" y="241287"/>
                    <a:pt x="468630" y="242570"/>
                  </a:cubicBezTo>
                  <a:lnTo>
                    <a:pt x="468630" y="245110"/>
                  </a:lnTo>
                  <a:cubicBezTo>
                    <a:pt x="466090" y="245110"/>
                    <a:pt x="462280" y="245110"/>
                    <a:pt x="459740" y="246367"/>
                  </a:cubicBezTo>
                  <a:lnTo>
                    <a:pt x="459740" y="248920"/>
                  </a:lnTo>
                  <a:cubicBezTo>
                    <a:pt x="458470" y="248920"/>
                    <a:pt x="455930" y="247637"/>
                    <a:pt x="453390" y="248920"/>
                  </a:cubicBezTo>
                  <a:lnTo>
                    <a:pt x="453390" y="251460"/>
                  </a:lnTo>
                  <a:cubicBezTo>
                    <a:pt x="452120" y="251460"/>
                    <a:pt x="449580" y="251460"/>
                    <a:pt x="448310" y="252717"/>
                  </a:cubicBezTo>
                  <a:lnTo>
                    <a:pt x="448310" y="253987"/>
                  </a:lnTo>
                  <a:lnTo>
                    <a:pt x="441960" y="253987"/>
                  </a:lnTo>
                  <a:lnTo>
                    <a:pt x="441960" y="242570"/>
                  </a:lnTo>
                  <a:cubicBezTo>
                    <a:pt x="443230" y="242570"/>
                    <a:pt x="444500" y="243840"/>
                    <a:pt x="445770" y="242570"/>
                  </a:cubicBezTo>
                  <a:lnTo>
                    <a:pt x="445770" y="240017"/>
                  </a:lnTo>
                  <a:lnTo>
                    <a:pt x="448310" y="240017"/>
                  </a:lnTo>
                  <a:lnTo>
                    <a:pt x="448310" y="229870"/>
                  </a:lnTo>
                  <a:lnTo>
                    <a:pt x="445770" y="229870"/>
                  </a:lnTo>
                  <a:lnTo>
                    <a:pt x="445770" y="227317"/>
                  </a:lnTo>
                  <a:lnTo>
                    <a:pt x="414020" y="227317"/>
                  </a:lnTo>
                  <a:lnTo>
                    <a:pt x="414020" y="229870"/>
                  </a:lnTo>
                  <a:cubicBezTo>
                    <a:pt x="406400" y="229870"/>
                    <a:pt x="397510" y="229870"/>
                    <a:pt x="389890" y="231140"/>
                  </a:cubicBezTo>
                  <a:lnTo>
                    <a:pt x="389890" y="233667"/>
                  </a:lnTo>
                  <a:cubicBezTo>
                    <a:pt x="387350" y="233667"/>
                    <a:pt x="383540" y="232410"/>
                    <a:pt x="381000" y="233667"/>
                  </a:cubicBezTo>
                  <a:lnTo>
                    <a:pt x="381000" y="236220"/>
                  </a:lnTo>
                  <a:lnTo>
                    <a:pt x="365760" y="236220"/>
                  </a:lnTo>
                  <a:lnTo>
                    <a:pt x="365760" y="224790"/>
                  </a:lnTo>
                  <a:lnTo>
                    <a:pt x="368300" y="224790"/>
                  </a:lnTo>
                  <a:cubicBezTo>
                    <a:pt x="368300" y="218440"/>
                    <a:pt x="372110" y="208267"/>
                    <a:pt x="365760" y="205740"/>
                  </a:cubicBezTo>
                  <a:cubicBezTo>
                    <a:pt x="367030" y="203187"/>
                    <a:pt x="364490" y="201917"/>
                    <a:pt x="361950" y="203187"/>
                  </a:cubicBezTo>
                  <a:lnTo>
                    <a:pt x="360680" y="203187"/>
                  </a:lnTo>
                  <a:lnTo>
                    <a:pt x="360680" y="200660"/>
                  </a:lnTo>
                  <a:lnTo>
                    <a:pt x="345440" y="199390"/>
                  </a:lnTo>
                  <a:lnTo>
                    <a:pt x="345440" y="196837"/>
                  </a:lnTo>
                  <a:lnTo>
                    <a:pt x="331470" y="196837"/>
                  </a:lnTo>
                  <a:lnTo>
                    <a:pt x="331470" y="199390"/>
                  </a:lnTo>
                  <a:lnTo>
                    <a:pt x="259080" y="199390"/>
                  </a:lnTo>
                  <a:cubicBezTo>
                    <a:pt x="260350" y="196837"/>
                    <a:pt x="257810" y="196837"/>
                    <a:pt x="255270" y="196837"/>
                  </a:cubicBezTo>
                  <a:lnTo>
                    <a:pt x="254000" y="196837"/>
                  </a:lnTo>
                  <a:cubicBezTo>
                    <a:pt x="252730" y="195567"/>
                    <a:pt x="254000" y="194310"/>
                    <a:pt x="252730" y="193040"/>
                  </a:cubicBezTo>
                  <a:lnTo>
                    <a:pt x="250190" y="193040"/>
                  </a:lnTo>
                  <a:lnTo>
                    <a:pt x="250190" y="191770"/>
                  </a:lnTo>
                  <a:cubicBezTo>
                    <a:pt x="251460" y="190487"/>
                    <a:pt x="252730" y="191770"/>
                    <a:pt x="254000" y="190487"/>
                  </a:cubicBezTo>
                  <a:lnTo>
                    <a:pt x="254000" y="187960"/>
                  </a:lnTo>
                  <a:cubicBezTo>
                    <a:pt x="256540" y="189217"/>
                    <a:pt x="256540" y="186690"/>
                    <a:pt x="256540" y="184137"/>
                  </a:cubicBezTo>
                  <a:lnTo>
                    <a:pt x="256540" y="181610"/>
                  </a:lnTo>
                  <a:lnTo>
                    <a:pt x="259080" y="181610"/>
                  </a:lnTo>
                  <a:cubicBezTo>
                    <a:pt x="259080" y="176517"/>
                    <a:pt x="261620" y="165087"/>
                    <a:pt x="256540" y="162560"/>
                  </a:cubicBezTo>
                  <a:cubicBezTo>
                    <a:pt x="257810" y="160020"/>
                    <a:pt x="254000" y="160020"/>
                    <a:pt x="252730" y="160020"/>
                  </a:cubicBezTo>
                  <a:lnTo>
                    <a:pt x="250190" y="160020"/>
                  </a:lnTo>
                  <a:lnTo>
                    <a:pt x="250190" y="157467"/>
                  </a:lnTo>
                  <a:cubicBezTo>
                    <a:pt x="242570" y="156210"/>
                    <a:pt x="233680" y="157467"/>
                    <a:pt x="226060" y="157467"/>
                  </a:cubicBezTo>
                  <a:lnTo>
                    <a:pt x="226060" y="154940"/>
                  </a:lnTo>
                  <a:lnTo>
                    <a:pt x="177800" y="153670"/>
                  </a:lnTo>
                  <a:cubicBezTo>
                    <a:pt x="176530" y="152400"/>
                    <a:pt x="179070" y="146050"/>
                    <a:pt x="173990" y="147320"/>
                  </a:cubicBezTo>
                  <a:lnTo>
                    <a:pt x="173990" y="139700"/>
                  </a:lnTo>
                  <a:cubicBezTo>
                    <a:pt x="176530" y="140970"/>
                    <a:pt x="177800" y="137160"/>
                    <a:pt x="177800" y="135890"/>
                  </a:cubicBezTo>
                  <a:lnTo>
                    <a:pt x="177800" y="133350"/>
                  </a:lnTo>
                  <a:cubicBezTo>
                    <a:pt x="177800" y="133350"/>
                    <a:pt x="180340" y="133350"/>
                    <a:pt x="180340" y="132067"/>
                  </a:cubicBezTo>
                  <a:lnTo>
                    <a:pt x="180340" y="130810"/>
                  </a:lnTo>
                  <a:cubicBezTo>
                    <a:pt x="182880" y="129540"/>
                    <a:pt x="185420" y="130810"/>
                    <a:pt x="186690" y="129540"/>
                  </a:cubicBezTo>
                  <a:lnTo>
                    <a:pt x="186690" y="127000"/>
                  </a:lnTo>
                  <a:cubicBezTo>
                    <a:pt x="187960" y="127000"/>
                    <a:pt x="189230" y="128270"/>
                    <a:pt x="189230" y="127000"/>
                  </a:cubicBezTo>
                  <a:lnTo>
                    <a:pt x="189230" y="124460"/>
                  </a:lnTo>
                  <a:cubicBezTo>
                    <a:pt x="190500" y="124460"/>
                    <a:pt x="191770" y="124460"/>
                    <a:pt x="193040" y="123190"/>
                  </a:cubicBezTo>
                  <a:lnTo>
                    <a:pt x="193040" y="120650"/>
                  </a:lnTo>
                  <a:lnTo>
                    <a:pt x="194310" y="120650"/>
                  </a:lnTo>
                  <a:cubicBezTo>
                    <a:pt x="195580" y="118110"/>
                    <a:pt x="195580" y="113017"/>
                    <a:pt x="195580" y="109220"/>
                  </a:cubicBezTo>
                  <a:cubicBezTo>
                    <a:pt x="194310" y="107950"/>
                    <a:pt x="191770" y="107950"/>
                    <a:pt x="189230" y="107950"/>
                  </a:cubicBezTo>
                  <a:lnTo>
                    <a:pt x="189230" y="105410"/>
                  </a:lnTo>
                  <a:lnTo>
                    <a:pt x="173990" y="105410"/>
                  </a:lnTo>
                  <a:lnTo>
                    <a:pt x="173990" y="102870"/>
                  </a:lnTo>
                  <a:lnTo>
                    <a:pt x="158750" y="101600"/>
                  </a:lnTo>
                  <a:lnTo>
                    <a:pt x="158750" y="100317"/>
                  </a:lnTo>
                  <a:cubicBezTo>
                    <a:pt x="156210" y="99060"/>
                    <a:pt x="152400" y="99060"/>
                    <a:pt x="149860" y="99060"/>
                  </a:cubicBezTo>
                  <a:lnTo>
                    <a:pt x="149860" y="96520"/>
                  </a:lnTo>
                  <a:cubicBezTo>
                    <a:pt x="147320" y="95250"/>
                    <a:pt x="143510" y="96520"/>
                    <a:pt x="140970" y="96520"/>
                  </a:cubicBezTo>
                  <a:cubicBezTo>
                    <a:pt x="142240" y="92710"/>
                    <a:pt x="138430" y="92710"/>
                    <a:pt x="137160" y="92710"/>
                  </a:cubicBezTo>
                  <a:lnTo>
                    <a:pt x="134620" y="92710"/>
                  </a:lnTo>
                  <a:cubicBezTo>
                    <a:pt x="134620" y="91440"/>
                    <a:pt x="134620" y="90170"/>
                    <a:pt x="133350" y="90170"/>
                  </a:cubicBezTo>
                  <a:lnTo>
                    <a:pt x="132080" y="90170"/>
                  </a:lnTo>
                  <a:lnTo>
                    <a:pt x="132080" y="85090"/>
                  </a:lnTo>
                  <a:cubicBezTo>
                    <a:pt x="152400" y="83820"/>
                    <a:pt x="173990" y="85090"/>
                    <a:pt x="195580" y="83820"/>
                  </a:cubicBezTo>
                  <a:lnTo>
                    <a:pt x="195580" y="81267"/>
                  </a:lnTo>
                  <a:cubicBezTo>
                    <a:pt x="203200" y="81267"/>
                    <a:pt x="210820" y="82550"/>
                    <a:pt x="217170" y="81267"/>
                  </a:cubicBezTo>
                  <a:lnTo>
                    <a:pt x="217170" y="78740"/>
                  </a:lnTo>
                  <a:lnTo>
                    <a:pt x="219710" y="78740"/>
                  </a:lnTo>
                  <a:lnTo>
                    <a:pt x="219710" y="68567"/>
                  </a:lnTo>
                  <a:lnTo>
                    <a:pt x="217170" y="68567"/>
                  </a:lnTo>
                  <a:cubicBezTo>
                    <a:pt x="217170" y="67310"/>
                    <a:pt x="217170" y="66040"/>
                    <a:pt x="215900" y="66040"/>
                  </a:cubicBezTo>
                  <a:lnTo>
                    <a:pt x="213360" y="66040"/>
                  </a:lnTo>
                  <a:cubicBezTo>
                    <a:pt x="214630" y="62217"/>
                    <a:pt x="212090" y="62217"/>
                    <a:pt x="209550" y="62217"/>
                  </a:cubicBezTo>
                  <a:lnTo>
                    <a:pt x="208280" y="62217"/>
                  </a:lnTo>
                  <a:lnTo>
                    <a:pt x="208280" y="54610"/>
                  </a:lnTo>
                  <a:cubicBezTo>
                    <a:pt x="209550" y="53340"/>
                    <a:pt x="212090" y="54610"/>
                    <a:pt x="213360" y="53340"/>
                  </a:cubicBezTo>
                  <a:lnTo>
                    <a:pt x="213360" y="50800"/>
                  </a:lnTo>
                  <a:cubicBezTo>
                    <a:pt x="217170" y="50800"/>
                    <a:pt x="219710" y="52070"/>
                    <a:pt x="223520" y="50800"/>
                  </a:cubicBezTo>
                  <a:lnTo>
                    <a:pt x="223520" y="48260"/>
                  </a:lnTo>
                  <a:cubicBezTo>
                    <a:pt x="246380" y="48260"/>
                    <a:pt x="270510" y="48260"/>
                    <a:pt x="293370" y="46990"/>
                  </a:cubicBezTo>
                  <a:lnTo>
                    <a:pt x="293370" y="44450"/>
                  </a:lnTo>
                  <a:cubicBezTo>
                    <a:pt x="294640" y="44450"/>
                    <a:pt x="297180" y="45720"/>
                    <a:pt x="299720" y="44450"/>
                  </a:cubicBezTo>
                  <a:lnTo>
                    <a:pt x="299720" y="41910"/>
                  </a:lnTo>
                  <a:cubicBezTo>
                    <a:pt x="302260" y="43167"/>
                    <a:pt x="302260" y="40640"/>
                    <a:pt x="302260" y="38100"/>
                  </a:cubicBezTo>
                  <a:lnTo>
                    <a:pt x="302260" y="35560"/>
                  </a:lnTo>
                  <a:lnTo>
                    <a:pt x="304800" y="35560"/>
                  </a:lnTo>
                  <a:cubicBezTo>
                    <a:pt x="306070" y="31750"/>
                    <a:pt x="304800" y="27940"/>
                    <a:pt x="304800" y="24117"/>
                  </a:cubicBezTo>
                  <a:cubicBezTo>
                    <a:pt x="325120" y="22860"/>
                    <a:pt x="346710" y="24117"/>
                    <a:pt x="365760" y="22860"/>
                  </a:cubicBezTo>
                  <a:lnTo>
                    <a:pt x="365760" y="20320"/>
                  </a:lnTo>
                  <a:lnTo>
                    <a:pt x="387350" y="20320"/>
                  </a:lnTo>
                  <a:lnTo>
                    <a:pt x="387350" y="22860"/>
                  </a:lnTo>
                  <a:cubicBezTo>
                    <a:pt x="389890" y="24117"/>
                    <a:pt x="393700" y="24117"/>
                    <a:pt x="396240" y="22860"/>
                  </a:cubicBezTo>
                  <a:lnTo>
                    <a:pt x="396240" y="20320"/>
                  </a:lnTo>
                  <a:cubicBezTo>
                    <a:pt x="398780" y="20320"/>
                    <a:pt x="401320" y="21590"/>
                    <a:pt x="402590" y="20320"/>
                  </a:cubicBezTo>
                  <a:lnTo>
                    <a:pt x="402590" y="17767"/>
                  </a:lnTo>
                  <a:cubicBezTo>
                    <a:pt x="405130" y="19050"/>
                    <a:pt x="406400" y="15240"/>
                    <a:pt x="406400" y="13970"/>
                  </a:cubicBezTo>
                  <a:cubicBezTo>
                    <a:pt x="405130" y="12700"/>
                    <a:pt x="406400" y="11417"/>
                    <a:pt x="405130" y="10160"/>
                  </a:cubicBezTo>
                  <a:lnTo>
                    <a:pt x="402590" y="10160"/>
                  </a:lnTo>
                  <a:cubicBezTo>
                    <a:pt x="403860" y="7620"/>
                    <a:pt x="401320" y="7620"/>
                    <a:pt x="398780" y="7620"/>
                  </a:cubicBezTo>
                  <a:lnTo>
                    <a:pt x="396240" y="7620"/>
                  </a:lnTo>
                  <a:cubicBezTo>
                    <a:pt x="397510" y="5067"/>
                    <a:pt x="394970" y="3810"/>
                    <a:pt x="392430" y="5067"/>
                  </a:cubicBezTo>
                  <a:lnTo>
                    <a:pt x="391160" y="5067"/>
                  </a:lnTo>
                  <a:lnTo>
                    <a:pt x="391160" y="2540"/>
                  </a:lnTo>
                  <a:cubicBezTo>
                    <a:pt x="387350" y="1270"/>
                    <a:pt x="381000" y="1270"/>
                    <a:pt x="377190" y="2540"/>
                  </a:cubicBezTo>
                  <a:lnTo>
                    <a:pt x="377190" y="5067"/>
                  </a:lnTo>
                  <a:cubicBezTo>
                    <a:pt x="340360" y="5067"/>
                    <a:pt x="302260" y="3810"/>
                    <a:pt x="265430" y="5067"/>
                  </a:cubicBezTo>
                  <a:lnTo>
                    <a:pt x="265430" y="7620"/>
                  </a:lnTo>
                  <a:cubicBezTo>
                    <a:pt x="262890" y="7620"/>
                    <a:pt x="260350" y="7620"/>
                    <a:pt x="259080" y="8890"/>
                  </a:cubicBezTo>
                  <a:lnTo>
                    <a:pt x="259080" y="10160"/>
                  </a:lnTo>
                  <a:cubicBezTo>
                    <a:pt x="257810" y="11417"/>
                    <a:pt x="256540" y="10160"/>
                    <a:pt x="255270" y="11417"/>
                  </a:cubicBezTo>
                  <a:lnTo>
                    <a:pt x="255270" y="13970"/>
                  </a:lnTo>
                  <a:cubicBezTo>
                    <a:pt x="252730" y="12700"/>
                    <a:pt x="252730" y="15240"/>
                    <a:pt x="252730" y="17767"/>
                  </a:cubicBezTo>
                  <a:lnTo>
                    <a:pt x="252730" y="20320"/>
                  </a:lnTo>
                  <a:cubicBezTo>
                    <a:pt x="251460" y="20320"/>
                    <a:pt x="250190" y="19050"/>
                    <a:pt x="250190" y="20320"/>
                  </a:cubicBezTo>
                  <a:lnTo>
                    <a:pt x="250190" y="22860"/>
                  </a:lnTo>
                  <a:cubicBezTo>
                    <a:pt x="246380" y="22860"/>
                    <a:pt x="242570" y="22860"/>
                    <a:pt x="240030" y="24117"/>
                  </a:cubicBezTo>
                  <a:lnTo>
                    <a:pt x="240030" y="25400"/>
                  </a:lnTo>
                  <a:lnTo>
                    <a:pt x="226060" y="25400"/>
                  </a:lnTo>
                  <a:lnTo>
                    <a:pt x="226060" y="24117"/>
                  </a:lnTo>
                  <a:cubicBezTo>
                    <a:pt x="219710" y="22860"/>
                    <a:pt x="210820" y="22860"/>
                    <a:pt x="204470" y="24117"/>
                  </a:cubicBezTo>
                  <a:lnTo>
                    <a:pt x="204470" y="25400"/>
                  </a:lnTo>
                  <a:cubicBezTo>
                    <a:pt x="198120" y="26670"/>
                    <a:pt x="187960" y="22860"/>
                    <a:pt x="185420" y="29210"/>
                  </a:cubicBezTo>
                  <a:lnTo>
                    <a:pt x="132080" y="29210"/>
                  </a:lnTo>
                  <a:lnTo>
                    <a:pt x="132080" y="26670"/>
                  </a:lnTo>
                  <a:lnTo>
                    <a:pt x="113030" y="25400"/>
                  </a:lnTo>
                  <a:lnTo>
                    <a:pt x="113030" y="24117"/>
                  </a:lnTo>
                  <a:lnTo>
                    <a:pt x="95250" y="22860"/>
                  </a:lnTo>
                  <a:lnTo>
                    <a:pt x="95250" y="20320"/>
                  </a:lnTo>
                  <a:cubicBezTo>
                    <a:pt x="88900" y="19050"/>
                    <a:pt x="81280" y="20320"/>
                    <a:pt x="73660" y="20320"/>
                  </a:cubicBezTo>
                  <a:lnTo>
                    <a:pt x="73660" y="17767"/>
                  </a:lnTo>
                  <a:lnTo>
                    <a:pt x="58420" y="16510"/>
                  </a:lnTo>
                  <a:lnTo>
                    <a:pt x="58420" y="13970"/>
                  </a:lnTo>
                  <a:cubicBezTo>
                    <a:pt x="55880" y="12700"/>
                    <a:pt x="52070" y="13970"/>
                    <a:pt x="49530" y="13970"/>
                  </a:cubicBezTo>
                  <a:lnTo>
                    <a:pt x="49530" y="11417"/>
                  </a:lnTo>
                  <a:cubicBezTo>
                    <a:pt x="45720" y="10160"/>
                    <a:pt x="40640" y="11417"/>
                    <a:pt x="36830" y="10160"/>
                  </a:cubicBezTo>
                  <a:lnTo>
                    <a:pt x="36830" y="8890"/>
                  </a:lnTo>
                  <a:cubicBezTo>
                    <a:pt x="34290" y="7620"/>
                    <a:pt x="30480" y="7620"/>
                    <a:pt x="27940" y="7620"/>
                  </a:cubicBezTo>
                  <a:lnTo>
                    <a:pt x="27940" y="5067"/>
                  </a:lnTo>
                  <a:lnTo>
                    <a:pt x="12700" y="5067"/>
                  </a:lnTo>
                  <a:lnTo>
                    <a:pt x="12700" y="2540"/>
                  </a:lnTo>
                  <a:cubicBezTo>
                    <a:pt x="8890" y="1270"/>
                    <a:pt x="5080" y="1270"/>
                    <a:pt x="0" y="127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8" name="Shape 98"/>
            <p:cNvSpPr/>
            <p:nvPr/>
          </p:nvSpPr>
          <p:spPr>
            <a:xfrm>
              <a:off x="398790" y="2228617"/>
              <a:ext cx="642620" cy="254000"/>
            </a:xfrm>
            <a:custGeom>
              <a:avLst/>
              <a:gdLst/>
              <a:ahLst/>
              <a:cxnLst/>
              <a:rect l="0" t="0" r="0" b="0"/>
              <a:pathLst>
                <a:path w="642620" h="254000">
                  <a:moveTo>
                    <a:pt x="36830" y="0"/>
                  </a:moveTo>
                  <a:lnTo>
                    <a:pt x="54610" y="0"/>
                  </a:lnTo>
                  <a:cubicBezTo>
                    <a:pt x="54610" y="1270"/>
                    <a:pt x="53340" y="2540"/>
                    <a:pt x="54610" y="3810"/>
                  </a:cubicBezTo>
                  <a:lnTo>
                    <a:pt x="57150" y="3810"/>
                  </a:lnTo>
                  <a:cubicBezTo>
                    <a:pt x="55880" y="6350"/>
                    <a:pt x="58420" y="6350"/>
                    <a:pt x="60960" y="6350"/>
                  </a:cubicBezTo>
                  <a:lnTo>
                    <a:pt x="63500" y="6350"/>
                  </a:lnTo>
                  <a:cubicBezTo>
                    <a:pt x="63500" y="7620"/>
                    <a:pt x="62230" y="8890"/>
                    <a:pt x="63500" y="8890"/>
                  </a:cubicBezTo>
                  <a:lnTo>
                    <a:pt x="66040" y="8890"/>
                  </a:lnTo>
                  <a:cubicBezTo>
                    <a:pt x="64770" y="12700"/>
                    <a:pt x="68580" y="12700"/>
                    <a:pt x="69850" y="12700"/>
                  </a:cubicBezTo>
                  <a:lnTo>
                    <a:pt x="72390" y="12700"/>
                  </a:lnTo>
                  <a:cubicBezTo>
                    <a:pt x="72390" y="13970"/>
                    <a:pt x="72390" y="15240"/>
                    <a:pt x="73660" y="15240"/>
                  </a:cubicBezTo>
                  <a:lnTo>
                    <a:pt x="74930" y="15240"/>
                  </a:lnTo>
                  <a:cubicBezTo>
                    <a:pt x="73660" y="17767"/>
                    <a:pt x="77470" y="19050"/>
                    <a:pt x="78740" y="19050"/>
                  </a:cubicBezTo>
                  <a:lnTo>
                    <a:pt x="81280" y="19050"/>
                  </a:lnTo>
                  <a:cubicBezTo>
                    <a:pt x="80010" y="21590"/>
                    <a:pt x="83820" y="21590"/>
                    <a:pt x="85090" y="21590"/>
                  </a:cubicBezTo>
                  <a:lnTo>
                    <a:pt x="87630" y="21590"/>
                  </a:lnTo>
                  <a:lnTo>
                    <a:pt x="87630" y="24117"/>
                  </a:lnTo>
                  <a:cubicBezTo>
                    <a:pt x="90170" y="25400"/>
                    <a:pt x="93980" y="24117"/>
                    <a:pt x="96520" y="24117"/>
                  </a:cubicBezTo>
                  <a:cubicBezTo>
                    <a:pt x="96520" y="25400"/>
                    <a:pt x="96520" y="26670"/>
                    <a:pt x="97790" y="27940"/>
                  </a:cubicBezTo>
                  <a:lnTo>
                    <a:pt x="100330" y="27940"/>
                  </a:lnTo>
                  <a:lnTo>
                    <a:pt x="100330" y="30467"/>
                  </a:lnTo>
                  <a:cubicBezTo>
                    <a:pt x="102870" y="31750"/>
                    <a:pt x="105410" y="30467"/>
                    <a:pt x="109220" y="30467"/>
                  </a:cubicBezTo>
                  <a:lnTo>
                    <a:pt x="109220" y="33020"/>
                  </a:lnTo>
                  <a:cubicBezTo>
                    <a:pt x="111760" y="34290"/>
                    <a:pt x="115570" y="33020"/>
                    <a:pt x="118110" y="34290"/>
                  </a:cubicBezTo>
                  <a:lnTo>
                    <a:pt x="118110" y="35560"/>
                  </a:lnTo>
                  <a:cubicBezTo>
                    <a:pt x="121920" y="36817"/>
                    <a:pt x="125730" y="36817"/>
                    <a:pt x="130810" y="36817"/>
                  </a:cubicBezTo>
                  <a:cubicBezTo>
                    <a:pt x="130810" y="38100"/>
                    <a:pt x="129540" y="39370"/>
                    <a:pt x="130810" y="39370"/>
                  </a:cubicBezTo>
                  <a:cubicBezTo>
                    <a:pt x="132080" y="39370"/>
                    <a:pt x="133350" y="40640"/>
                    <a:pt x="134620" y="39370"/>
                  </a:cubicBezTo>
                  <a:lnTo>
                    <a:pt x="134620" y="36817"/>
                  </a:lnTo>
                  <a:cubicBezTo>
                    <a:pt x="134620" y="36817"/>
                    <a:pt x="137160" y="36817"/>
                    <a:pt x="137160" y="35560"/>
                  </a:cubicBezTo>
                  <a:lnTo>
                    <a:pt x="137160" y="34290"/>
                  </a:lnTo>
                  <a:lnTo>
                    <a:pt x="139700" y="34290"/>
                  </a:lnTo>
                  <a:lnTo>
                    <a:pt x="139700" y="19050"/>
                  </a:lnTo>
                  <a:cubicBezTo>
                    <a:pt x="140970" y="17767"/>
                    <a:pt x="142240" y="19050"/>
                    <a:pt x="143510" y="17767"/>
                  </a:cubicBezTo>
                  <a:lnTo>
                    <a:pt x="143510" y="15240"/>
                  </a:lnTo>
                  <a:lnTo>
                    <a:pt x="154940" y="15240"/>
                  </a:lnTo>
                  <a:lnTo>
                    <a:pt x="154940" y="17767"/>
                  </a:lnTo>
                  <a:cubicBezTo>
                    <a:pt x="157480" y="19050"/>
                    <a:pt x="161290" y="17767"/>
                    <a:pt x="163830" y="19050"/>
                  </a:cubicBezTo>
                  <a:cubicBezTo>
                    <a:pt x="162560" y="21590"/>
                    <a:pt x="165100" y="21590"/>
                    <a:pt x="167640" y="21590"/>
                  </a:cubicBezTo>
                  <a:lnTo>
                    <a:pt x="170180" y="21590"/>
                  </a:lnTo>
                  <a:cubicBezTo>
                    <a:pt x="168910" y="24117"/>
                    <a:pt x="171450" y="25400"/>
                    <a:pt x="173990" y="24117"/>
                  </a:cubicBezTo>
                  <a:lnTo>
                    <a:pt x="176530" y="24117"/>
                  </a:lnTo>
                  <a:cubicBezTo>
                    <a:pt x="175260" y="27940"/>
                    <a:pt x="177800" y="27940"/>
                    <a:pt x="180340" y="27940"/>
                  </a:cubicBezTo>
                  <a:lnTo>
                    <a:pt x="181610" y="27940"/>
                  </a:lnTo>
                  <a:cubicBezTo>
                    <a:pt x="180340" y="30467"/>
                    <a:pt x="184150" y="31750"/>
                    <a:pt x="185420" y="30467"/>
                  </a:cubicBezTo>
                  <a:lnTo>
                    <a:pt x="187960" y="30467"/>
                  </a:lnTo>
                  <a:cubicBezTo>
                    <a:pt x="186690" y="33020"/>
                    <a:pt x="190500" y="34290"/>
                    <a:pt x="191770" y="34290"/>
                  </a:cubicBezTo>
                  <a:lnTo>
                    <a:pt x="194310" y="34290"/>
                  </a:lnTo>
                  <a:cubicBezTo>
                    <a:pt x="193040" y="36817"/>
                    <a:pt x="195580" y="36817"/>
                    <a:pt x="198120" y="36817"/>
                  </a:cubicBezTo>
                  <a:lnTo>
                    <a:pt x="200660" y="36817"/>
                  </a:lnTo>
                  <a:cubicBezTo>
                    <a:pt x="199390" y="39370"/>
                    <a:pt x="201930" y="40640"/>
                    <a:pt x="204470" y="39370"/>
                  </a:cubicBezTo>
                  <a:lnTo>
                    <a:pt x="207010" y="39370"/>
                  </a:lnTo>
                  <a:cubicBezTo>
                    <a:pt x="205740" y="43167"/>
                    <a:pt x="208280" y="43167"/>
                    <a:pt x="210820" y="43167"/>
                  </a:cubicBezTo>
                  <a:lnTo>
                    <a:pt x="212090" y="43167"/>
                  </a:lnTo>
                  <a:cubicBezTo>
                    <a:pt x="210820" y="45720"/>
                    <a:pt x="214630" y="46990"/>
                    <a:pt x="215900" y="45720"/>
                  </a:cubicBezTo>
                  <a:lnTo>
                    <a:pt x="218440" y="45720"/>
                  </a:lnTo>
                  <a:cubicBezTo>
                    <a:pt x="217170" y="48260"/>
                    <a:pt x="220980" y="49517"/>
                    <a:pt x="222250" y="49517"/>
                  </a:cubicBezTo>
                  <a:lnTo>
                    <a:pt x="224790" y="49517"/>
                  </a:lnTo>
                  <a:cubicBezTo>
                    <a:pt x="224790" y="49517"/>
                    <a:pt x="224790" y="52070"/>
                    <a:pt x="226060" y="52070"/>
                  </a:cubicBezTo>
                  <a:lnTo>
                    <a:pt x="227330" y="52070"/>
                  </a:lnTo>
                  <a:cubicBezTo>
                    <a:pt x="226060" y="54610"/>
                    <a:pt x="229870" y="55867"/>
                    <a:pt x="231140" y="54610"/>
                  </a:cubicBezTo>
                  <a:lnTo>
                    <a:pt x="233680" y="54610"/>
                  </a:lnTo>
                  <a:cubicBezTo>
                    <a:pt x="232410" y="58420"/>
                    <a:pt x="236220" y="58420"/>
                    <a:pt x="237490" y="58420"/>
                  </a:cubicBezTo>
                  <a:cubicBezTo>
                    <a:pt x="238760" y="58420"/>
                    <a:pt x="240030" y="58420"/>
                    <a:pt x="241300" y="57150"/>
                  </a:cubicBezTo>
                  <a:lnTo>
                    <a:pt x="241300" y="54610"/>
                  </a:lnTo>
                  <a:lnTo>
                    <a:pt x="246380" y="54610"/>
                  </a:lnTo>
                  <a:lnTo>
                    <a:pt x="246380" y="57150"/>
                  </a:lnTo>
                  <a:cubicBezTo>
                    <a:pt x="250190" y="58420"/>
                    <a:pt x="254000" y="58420"/>
                    <a:pt x="257810" y="58420"/>
                  </a:cubicBezTo>
                  <a:lnTo>
                    <a:pt x="257810" y="60960"/>
                  </a:lnTo>
                  <a:cubicBezTo>
                    <a:pt x="260350" y="62217"/>
                    <a:pt x="264160" y="60960"/>
                    <a:pt x="267970" y="60960"/>
                  </a:cubicBezTo>
                  <a:lnTo>
                    <a:pt x="267970" y="63500"/>
                  </a:lnTo>
                  <a:cubicBezTo>
                    <a:pt x="270510" y="64770"/>
                    <a:pt x="275590" y="63500"/>
                    <a:pt x="279400" y="64770"/>
                  </a:cubicBezTo>
                  <a:cubicBezTo>
                    <a:pt x="279400" y="64770"/>
                    <a:pt x="279400" y="67310"/>
                    <a:pt x="280670" y="67310"/>
                  </a:cubicBezTo>
                  <a:lnTo>
                    <a:pt x="283210" y="67310"/>
                  </a:lnTo>
                  <a:cubicBezTo>
                    <a:pt x="283210" y="68567"/>
                    <a:pt x="281940" y="69850"/>
                    <a:pt x="283210" y="69850"/>
                  </a:cubicBezTo>
                  <a:lnTo>
                    <a:pt x="285750" y="69850"/>
                  </a:lnTo>
                  <a:lnTo>
                    <a:pt x="285750" y="76200"/>
                  </a:lnTo>
                  <a:lnTo>
                    <a:pt x="283210" y="76200"/>
                  </a:lnTo>
                  <a:cubicBezTo>
                    <a:pt x="281940" y="78740"/>
                    <a:pt x="283210" y="81267"/>
                    <a:pt x="283210" y="85090"/>
                  </a:cubicBezTo>
                  <a:cubicBezTo>
                    <a:pt x="281940" y="85090"/>
                    <a:pt x="280670" y="83820"/>
                    <a:pt x="279400" y="85090"/>
                  </a:cubicBezTo>
                  <a:cubicBezTo>
                    <a:pt x="279400" y="86360"/>
                    <a:pt x="279400" y="87617"/>
                    <a:pt x="280670" y="88900"/>
                  </a:cubicBezTo>
                  <a:lnTo>
                    <a:pt x="283210" y="88900"/>
                  </a:lnTo>
                  <a:cubicBezTo>
                    <a:pt x="283210" y="92710"/>
                    <a:pt x="281940" y="97790"/>
                    <a:pt x="283210" y="100317"/>
                  </a:cubicBezTo>
                  <a:lnTo>
                    <a:pt x="285750" y="100317"/>
                  </a:lnTo>
                  <a:cubicBezTo>
                    <a:pt x="285750" y="104140"/>
                    <a:pt x="285750" y="107950"/>
                    <a:pt x="287020" y="110490"/>
                  </a:cubicBezTo>
                  <a:lnTo>
                    <a:pt x="288290" y="110490"/>
                  </a:lnTo>
                  <a:cubicBezTo>
                    <a:pt x="289560" y="110490"/>
                    <a:pt x="288290" y="113017"/>
                    <a:pt x="289560" y="113017"/>
                  </a:cubicBezTo>
                  <a:lnTo>
                    <a:pt x="292100" y="113017"/>
                  </a:lnTo>
                  <a:cubicBezTo>
                    <a:pt x="290830" y="115570"/>
                    <a:pt x="293370" y="116840"/>
                    <a:pt x="295910" y="115570"/>
                  </a:cubicBezTo>
                  <a:lnTo>
                    <a:pt x="298450" y="115570"/>
                  </a:lnTo>
                  <a:cubicBezTo>
                    <a:pt x="298450" y="116840"/>
                    <a:pt x="297180" y="118110"/>
                    <a:pt x="298450" y="119367"/>
                  </a:cubicBezTo>
                  <a:lnTo>
                    <a:pt x="300990" y="119367"/>
                  </a:lnTo>
                  <a:lnTo>
                    <a:pt x="300990" y="121920"/>
                  </a:lnTo>
                  <a:cubicBezTo>
                    <a:pt x="303530" y="123190"/>
                    <a:pt x="307340" y="121920"/>
                    <a:pt x="309880" y="121920"/>
                  </a:cubicBezTo>
                  <a:lnTo>
                    <a:pt x="309880" y="124460"/>
                  </a:lnTo>
                  <a:cubicBezTo>
                    <a:pt x="313690" y="125717"/>
                    <a:pt x="318770" y="124460"/>
                    <a:pt x="322580" y="125717"/>
                  </a:cubicBezTo>
                  <a:lnTo>
                    <a:pt x="322580" y="127000"/>
                  </a:lnTo>
                  <a:lnTo>
                    <a:pt x="337820" y="128270"/>
                  </a:lnTo>
                  <a:lnTo>
                    <a:pt x="337820" y="130810"/>
                  </a:lnTo>
                  <a:lnTo>
                    <a:pt x="355600" y="130810"/>
                  </a:lnTo>
                  <a:lnTo>
                    <a:pt x="355600" y="133350"/>
                  </a:lnTo>
                  <a:lnTo>
                    <a:pt x="386080" y="134620"/>
                  </a:lnTo>
                  <a:cubicBezTo>
                    <a:pt x="384810" y="137160"/>
                    <a:pt x="388620" y="138417"/>
                    <a:pt x="389890" y="137160"/>
                  </a:cubicBezTo>
                  <a:lnTo>
                    <a:pt x="392430" y="137160"/>
                  </a:lnTo>
                  <a:lnTo>
                    <a:pt x="392430" y="146050"/>
                  </a:lnTo>
                  <a:cubicBezTo>
                    <a:pt x="389890" y="144767"/>
                    <a:pt x="388620" y="147320"/>
                    <a:pt x="389890" y="149860"/>
                  </a:cubicBezTo>
                  <a:lnTo>
                    <a:pt x="389890" y="152400"/>
                  </a:lnTo>
                  <a:cubicBezTo>
                    <a:pt x="386080" y="151117"/>
                    <a:pt x="386080" y="153670"/>
                    <a:pt x="386080" y="156210"/>
                  </a:cubicBezTo>
                  <a:lnTo>
                    <a:pt x="386080" y="157467"/>
                  </a:lnTo>
                  <a:lnTo>
                    <a:pt x="383540" y="157467"/>
                  </a:lnTo>
                  <a:cubicBezTo>
                    <a:pt x="382270" y="161290"/>
                    <a:pt x="382270" y="165100"/>
                    <a:pt x="383540" y="167640"/>
                  </a:cubicBezTo>
                  <a:lnTo>
                    <a:pt x="386080" y="167640"/>
                  </a:lnTo>
                  <a:cubicBezTo>
                    <a:pt x="386080" y="168910"/>
                    <a:pt x="386080" y="170167"/>
                    <a:pt x="387350" y="171450"/>
                  </a:cubicBezTo>
                  <a:lnTo>
                    <a:pt x="389890" y="171450"/>
                  </a:lnTo>
                  <a:cubicBezTo>
                    <a:pt x="389890" y="171450"/>
                    <a:pt x="388620" y="173990"/>
                    <a:pt x="389890" y="173990"/>
                  </a:cubicBezTo>
                  <a:lnTo>
                    <a:pt x="392430" y="173990"/>
                  </a:lnTo>
                  <a:cubicBezTo>
                    <a:pt x="391160" y="176517"/>
                    <a:pt x="393700" y="177800"/>
                    <a:pt x="396240" y="176517"/>
                  </a:cubicBezTo>
                  <a:lnTo>
                    <a:pt x="398780" y="176517"/>
                  </a:lnTo>
                  <a:lnTo>
                    <a:pt x="398780" y="179070"/>
                  </a:lnTo>
                  <a:cubicBezTo>
                    <a:pt x="401320" y="180340"/>
                    <a:pt x="405130" y="180340"/>
                    <a:pt x="407670" y="180340"/>
                  </a:cubicBezTo>
                  <a:lnTo>
                    <a:pt x="407670" y="182867"/>
                  </a:lnTo>
                  <a:cubicBezTo>
                    <a:pt x="415290" y="184150"/>
                    <a:pt x="424180" y="182867"/>
                    <a:pt x="431800" y="182867"/>
                  </a:cubicBezTo>
                  <a:lnTo>
                    <a:pt x="431800" y="185420"/>
                  </a:lnTo>
                  <a:lnTo>
                    <a:pt x="480060" y="186690"/>
                  </a:lnTo>
                  <a:cubicBezTo>
                    <a:pt x="481330" y="186690"/>
                    <a:pt x="481330" y="190500"/>
                    <a:pt x="483870" y="189217"/>
                  </a:cubicBezTo>
                  <a:cubicBezTo>
                    <a:pt x="485140" y="195567"/>
                    <a:pt x="480060" y="207010"/>
                    <a:pt x="487680" y="207010"/>
                  </a:cubicBezTo>
                  <a:lnTo>
                    <a:pt x="490220" y="207010"/>
                  </a:lnTo>
                  <a:lnTo>
                    <a:pt x="490220" y="209550"/>
                  </a:lnTo>
                  <a:cubicBezTo>
                    <a:pt x="494030" y="210820"/>
                    <a:pt x="497840" y="210820"/>
                    <a:pt x="501650" y="210820"/>
                  </a:cubicBezTo>
                  <a:lnTo>
                    <a:pt x="501650" y="213360"/>
                  </a:lnTo>
                  <a:cubicBezTo>
                    <a:pt x="505460" y="214617"/>
                    <a:pt x="510540" y="213360"/>
                    <a:pt x="514350" y="213360"/>
                  </a:cubicBezTo>
                  <a:lnTo>
                    <a:pt x="514350" y="215900"/>
                  </a:lnTo>
                  <a:cubicBezTo>
                    <a:pt x="523240" y="217170"/>
                    <a:pt x="533400" y="217170"/>
                    <a:pt x="542290" y="215900"/>
                  </a:cubicBezTo>
                  <a:lnTo>
                    <a:pt x="542290" y="213360"/>
                  </a:lnTo>
                  <a:cubicBezTo>
                    <a:pt x="553720" y="213360"/>
                    <a:pt x="565150" y="214617"/>
                    <a:pt x="576580" y="213360"/>
                  </a:cubicBezTo>
                  <a:lnTo>
                    <a:pt x="576580" y="210820"/>
                  </a:lnTo>
                  <a:cubicBezTo>
                    <a:pt x="579120" y="210820"/>
                    <a:pt x="582930" y="210820"/>
                    <a:pt x="585470" y="209550"/>
                  </a:cubicBezTo>
                  <a:lnTo>
                    <a:pt x="585470" y="207010"/>
                  </a:lnTo>
                  <a:lnTo>
                    <a:pt x="593090" y="207010"/>
                  </a:lnTo>
                  <a:lnTo>
                    <a:pt x="593090" y="215900"/>
                  </a:lnTo>
                  <a:cubicBezTo>
                    <a:pt x="590550" y="214617"/>
                    <a:pt x="590550" y="218440"/>
                    <a:pt x="590550" y="219710"/>
                  </a:cubicBezTo>
                  <a:cubicBezTo>
                    <a:pt x="590550" y="220967"/>
                    <a:pt x="590550" y="222250"/>
                    <a:pt x="591820" y="222250"/>
                  </a:cubicBezTo>
                  <a:lnTo>
                    <a:pt x="593090" y="222250"/>
                  </a:lnTo>
                  <a:cubicBezTo>
                    <a:pt x="594360" y="226060"/>
                    <a:pt x="593090" y="229870"/>
                    <a:pt x="594360" y="232410"/>
                  </a:cubicBezTo>
                  <a:lnTo>
                    <a:pt x="596900" y="232410"/>
                  </a:lnTo>
                  <a:cubicBezTo>
                    <a:pt x="596900" y="234950"/>
                    <a:pt x="595630" y="240017"/>
                    <a:pt x="600710" y="237490"/>
                  </a:cubicBezTo>
                  <a:lnTo>
                    <a:pt x="603250" y="237490"/>
                  </a:lnTo>
                  <a:lnTo>
                    <a:pt x="603250" y="240017"/>
                  </a:lnTo>
                  <a:cubicBezTo>
                    <a:pt x="605790" y="241300"/>
                    <a:pt x="610870" y="241300"/>
                    <a:pt x="614680" y="241300"/>
                  </a:cubicBezTo>
                  <a:cubicBezTo>
                    <a:pt x="613410" y="243840"/>
                    <a:pt x="617220" y="245110"/>
                    <a:pt x="618490" y="243840"/>
                  </a:cubicBezTo>
                  <a:lnTo>
                    <a:pt x="621030" y="243840"/>
                  </a:lnTo>
                  <a:lnTo>
                    <a:pt x="621030" y="246367"/>
                  </a:lnTo>
                  <a:cubicBezTo>
                    <a:pt x="623570" y="247650"/>
                    <a:pt x="627380" y="246367"/>
                    <a:pt x="629920" y="247650"/>
                  </a:cubicBezTo>
                  <a:lnTo>
                    <a:pt x="629920" y="248920"/>
                  </a:lnTo>
                  <a:cubicBezTo>
                    <a:pt x="632460" y="250190"/>
                    <a:pt x="636270" y="250190"/>
                    <a:pt x="638810" y="250190"/>
                  </a:cubicBezTo>
                  <a:cubicBezTo>
                    <a:pt x="640080" y="251460"/>
                    <a:pt x="638810" y="252717"/>
                    <a:pt x="640080" y="252717"/>
                  </a:cubicBezTo>
                  <a:lnTo>
                    <a:pt x="642620" y="252717"/>
                  </a:lnTo>
                  <a:cubicBezTo>
                    <a:pt x="642620" y="253162"/>
                    <a:pt x="642480" y="253581"/>
                    <a:pt x="642341" y="254000"/>
                  </a:cubicBezTo>
                  <a:lnTo>
                    <a:pt x="215900" y="254000"/>
                  </a:lnTo>
                  <a:lnTo>
                    <a:pt x="215900" y="252717"/>
                  </a:lnTo>
                  <a:lnTo>
                    <a:pt x="180340" y="251460"/>
                  </a:lnTo>
                  <a:cubicBezTo>
                    <a:pt x="180340" y="248920"/>
                    <a:pt x="177800" y="248920"/>
                    <a:pt x="176530" y="248920"/>
                  </a:cubicBezTo>
                  <a:lnTo>
                    <a:pt x="173990" y="248920"/>
                  </a:lnTo>
                  <a:cubicBezTo>
                    <a:pt x="175260" y="246367"/>
                    <a:pt x="171450" y="246367"/>
                    <a:pt x="170180" y="246367"/>
                  </a:cubicBezTo>
                  <a:lnTo>
                    <a:pt x="167640" y="246367"/>
                  </a:lnTo>
                  <a:cubicBezTo>
                    <a:pt x="167640" y="245110"/>
                    <a:pt x="167640" y="243840"/>
                    <a:pt x="166370" y="243840"/>
                  </a:cubicBezTo>
                  <a:lnTo>
                    <a:pt x="165100" y="243840"/>
                  </a:lnTo>
                  <a:cubicBezTo>
                    <a:pt x="163830" y="242570"/>
                    <a:pt x="165100" y="241300"/>
                    <a:pt x="163830" y="240017"/>
                  </a:cubicBezTo>
                  <a:lnTo>
                    <a:pt x="161290" y="240017"/>
                  </a:lnTo>
                  <a:lnTo>
                    <a:pt x="161290" y="237490"/>
                  </a:lnTo>
                  <a:cubicBezTo>
                    <a:pt x="162560" y="237490"/>
                    <a:pt x="163830" y="238760"/>
                    <a:pt x="165100" y="237490"/>
                  </a:cubicBezTo>
                  <a:lnTo>
                    <a:pt x="165100" y="234950"/>
                  </a:lnTo>
                  <a:cubicBezTo>
                    <a:pt x="167640" y="234950"/>
                    <a:pt x="171450" y="234950"/>
                    <a:pt x="173990" y="233667"/>
                  </a:cubicBezTo>
                  <a:lnTo>
                    <a:pt x="173990" y="232410"/>
                  </a:lnTo>
                  <a:cubicBezTo>
                    <a:pt x="176530" y="231140"/>
                    <a:pt x="184150" y="234950"/>
                    <a:pt x="182880" y="228600"/>
                  </a:cubicBezTo>
                  <a:lnTo>
                    <a:pt x="182880" y="226060"/>
                  </a:lnTo>
                  <a:cubicBezTo>
                    <a:pt x="185420" y="227317"/>
                    <a:pt x="186690" y="223520"/>
                    <a:pt x="185420" y="222250"/>
                  </a:cubicBezTo>
                  <a:cubicBezTo>
                    <a:pt x="185420" y="220967"/>
                    <a:pt x="186690" y="219710"/>
                    <a:pt x="185420" y="218440"/>
                  </a:cubicBezTo>
                  <a:lnTo>
                    <a:pt x="182880" y="218440"/>
                  </a:lnTo>
                  <a:cubicBezTo>
                    <a:pt x="182880" y="218440"/>
                    <a:pt x="182880" y="215900"/>
                    <a:pt x="181610" y="215900"/>
                  </a:cubicBezTo>
                  <a:lnTo>
                    <a:pt x="180340" y="215900"/>
                  </a:lnTo>
                  <a:cubicBezTo>
                    <a:pt x="179070" y="214617"/>
                    <a:pt x="180340" y="213360"/>
                    <a:pt x="179070" y="213360"/>
                  </a:cubicBezTo>
                  <a:lnTo>
                    <a:pt x="176530" y="213360"/>
                  </a:lnTo>
                  <a:cubicBezTo>
                    <a:pt x="177800" y="209550"/>
                    <a:pt x="175260" y="209550"/>
                    <a:pt x="172720" y="209550"/>
                  </a:cubicBezTo>
                  <a:lnTo>
                    <a:pt x="170180" y="209550"/>
                  </a:lnTo>
                  <a:lnTo>
                    <a:pt x="170180" y="207010"/>
                  </a:lnTo>
                  <a:cubicBezTo>
                    <a:pt x="167640" y="205740"/>
                    <a:pt x="165100" y="207010"/>
                    <a:pt x="161290" y="207010"/>
                  </a:cubicBezTo>
                  <a:lnTo>
                    <a:pt x="161290" y="204470"/>
                  </a:lnTo>
                  <a:cubicBezTo>
                    <a:pt x="158750" y="203200"/>
                    <a:pt x="154940" y="204470"/>
                    <a:pt x="152400" y="203200"/>
                  </a:cubicBezTo>
                  <a:cubicBezTo>
                    <a:pt x="153670" y="200660"/>
                    <a:pt x="149860" y="200660"/>
                    <a:pt x="148590" y="200660"/>
                  </a:cubicBezTo>
                  <a:lnTo>
                    <a:pt x="146050" y="200660"/>
                  </a:lnTo>
                  <a:lnTo>
                    <a:pt x="146050" y="198120"/>
                  </a:lnTo>
                  <a:cubicBezTo>
                    <a:pt x="143510" y="196850"/>
                    <a:pt x="139700" y="198120"/>
                    <a:pt x="137160" y="198120"/>
                  </a:cubicBezTo>
                  <a:cubicBezTo>
                    <a:pt x="138430" y="194310"/>
                    <a:pt x="134620" y="194310"/>
                    <a:pt x="133350" y="194310"/>
                  </a:cubicBezTo>
                  <a:lnTo>
                    <a:pt x="130810" y="194310"/>
                  </a:lnTo>
                  <a:lnTo>
                    <a:pt x="130810" y="191770"/>
                  </a:lnTo>
                  <a:cubicBezTo>
                    <a:pt x="128270" y="190500"/>
                    <a:pt x="124460" y="191770"/>
                    <a:pt x="121920" y="191770"/>
                  </a:cubicBezTo>
                  <a:lnTo>
                    <a:pt x="121920" y="189217"/>
                  </a:lnTo>
                  <a:cubicBezTo>
                    <a:pt x="119380" y="187960"/>
                    <a:pt x="115570" y="189217"/>
                    <a:pt x="113030" y="187960"/>
                  </a:cubicBezTo>
                  <a:lnTo>
                    <a:pt x="113030" y="186690"/>
                  </a:lnTo>
                  <a:cubicBezTo>
                    <a:pt x="110490" y="185420"/>
                    <a:pt x="106680" y="185420"/>
                    <a:pt x="104140" y="185420"/>
                  </a:cubicBezTo>
                  <a:cubicBezTo>
                    <a:pt x="105410" y="182867"/>
                    <a:pt x="101600" y="181610"/>
                    <a:pt x="100330" y="182867"/>
                  </a:cubicBezTo>
                  <a:lnTo>
                    <a:pt x="97790" y="182867"/>
                  </a:lnTo>
                  <a:cubicBezTo>
                    <a:pt x="99060" y="179070"/>
                    <a:pt x="95250" y="179070"/>
                    <a:pt x="93980" y="179070"/>
                  </a:cubicBezTo>
                  <a:lnTo>
                    <a:pt x="91440" y="179070"/>
                  </a:lnTo>
                  <a:lnTo>
                    <a:pt x="91440" y="176517"/>
                  </a:lnTo>
                  <a:cubicBezTo>
                    <a:pt x="88900" y="175260"/>
                    <a:pt x="85090" y="176517"/>
                    <a:pt x="82550" y="176517"/>
                  </a:cubicBezTo>
                  <a:cubicBezTo>
                    <a:pt x="83820" y="173990"/>
                    <a:pt x="80010" y="172720"/>
                    <a:pt x="78740" y="172720"/>
                  </a:cubicBezTo>
                  <a:lnTo>
                    <a:pt x="76200" y="172720"/>
                  </a:lnTo>
                  <a:lnTo>
                    <a:pt x="76200" y="167640"/>
                  </a:lnTo>
                  <a:cubicBezTo>
                    <a:pt x="77470" y="167640"/>
                    <a:pt x="78740" y="168910"/>
                    <a:pt x="78740" y="167640"/>
                  </a:cubicBezTo>
                  <a:lnTo>
                    <a:pt x="78740" y="165100"/>
                  </a:lnTo>
                  <a:cubicBezTo>
                    <a:pt x="80010" y="165100"/>
                    <a:pt x="81280" y="165100"/>
                    <a:pt x="82550" y="163817"/>
                  </a:cubicBezTo>
                  <a:lnTo>
                    <a:pt x="82550" y="161290"/>
                  </a:lnTo>
                  <a:cubicBezTo>
                    <a:pt x="85090" y="161290"/>
                    <a:pt x="88900" y="162560"/>
                    <a:pt x="91440" y="161290"/>
                  </a:cubicBezTo>
                  <a:lnTo>
                    <a:pt x="91440" y="158750"/>
                  </a:lnTo>
                  <a:cubicBezTo>
                    <a:pt x="92710" y="158750"/>
                    <a:pt x="93980" y="158750"/>
                    <a:pt x="93980" y="157467"/>
                  </a:cubicBezTo>
                  <a:lnTo>
                    <a:pt x="93980" y="156210"/>
                  </a:lnTo>
                  <a:cubicBezTo>
                    <a:pt x="96520" y="154940"/>
                    <a:pt x="99060" y="156210"/>
                    <a:pt x="100330" y="154940"/>
                  </a:cubicBezTo>
                  <a:lnTo>
                    <a:pt x="100330" y="152400"/>
                  </a:lnTo>
                  <a:cubicBezTo>
                    <a:pt x="102870" y="153670"/>
                    <a:pt x="104140" y="151117"/>
                    <a:pt x="104140" y="148590"/>
                  </a:cubicBezTo>
                  <a:lnTo>
                    <a:pt x="104140" y="146050"/>
                  </a:lnTo>
                  <a:cubicBezTo>
                    <a:pt x="106680" y="147320"/>
                    <a:pt x="106680" y="144767"/>
                    <a:pt x="106680" y="142240"/>
                  </a:cubicBezTo>
                  <a:cubicBezTo>
                    <a:pt x="106680" y="142240"/>
                    <a:pt x="106680" y="139700"/>
                    <a:pt x="105410" y="139700"/>
                  </a:cubicBezTo>
                  <a:lnTo>
                    <a:pt x="104140" y="139700"/>
                  </a:lnTo>
                  <a:cubicBezTo>
                    <a:pt x="102870" y="138417"/>
                    <a:pt x="104140" y="137160"/>
                    <a:pt x="102870" y="137160"/>
                  </a:cubicBezTo>
                  <a:lnTo>
                    <a:pt x="100330" y="137160"/>
                  </a:lnTo>
                  <a:cubicBezTo>
                    <a:pt x="100330" y="135890"/>
                    <a:pt x="101600" y="134620"/>
                    <a:pt x="100330" y="133350"/>
                  </a:cubicBezTo>
                  <a:lnTo>
                    <a:pt x="97790" y="133350"/>
                  </a:lnTo>
                  <a:cubicBezTo>
                    <a:pt x="99060" y="130810"/>
                    <a:pt x="95250" y="130810"/>
                    <a:pt x="93980" y="130810"/>
                  </a:cubicBezTo>
                  <a:lnTo>
                    <a:pt x="91440" y="130810"/>
                  </a:lnTo>
                  <a:cubicBezTo>
                    <a:pt x="92710" y="128270"/>
                    <a:pt x="88900" y="127000"/>
                    <a:pt x="87630" y="127000"/>
                  </a:cubicBezTo>
                  <a:lnTo>
                    <a:pt x="85090" y="127000"/>
                  </a:lnTo>
                  <a:cubicBezTo>
                    <a:pt x="86360" y="124460"/>
                    <a:pt x="83820" y="124460"/>
                    <a:pt x="81280" y="124460"/>
                  </a:cubicBezTo>
                  <a:lnTo>
                    <a:pt x="78740" y="124460"/>
                  </a:lnTo>
                  <a:cubicBezTo>
                    <a:pt x="80010" y="121920"/>
                    <a:pt x="77470" y="120650"/>
                    <a:pt x="74930" y="121920"/>
                  </a:cubicBezTo>
                  <a:lnTo>
                    <a:pt x="73660" y="121920"/>
                  </a:lnTo>
                  <a:cubicBezTo>
                    <a:pt x="74930" y="118110"/>
                    <a:pt x="71120" y="118110"/>
                    <a:pt x="69850" y="118110"/>
                  </a:cubicBezTo>
                  <a:lnTo>
                    <a:pt x="67310" y="118110"/>
                  </a:lnTo>
                  <a:cubicBezTo>
                    <a:pt x="67310" y="116840"/>
                    <a:pt x="67310" y="115570"/>
                    <a:pt x="66040" y="115570"/>
                  </a:cubicBezTo>
                  <a:lnTo>
                    <a:pt x="63500" y="115570"/>
                  </a:lnTo>
                  <a:lnTo>
                    <a:pt x="63500" y="113017"/>
                  </a:lnTo>
                  <a:cubicBezTo>
                    <a:pt x="60960" y="111760"/>
                    <a:pt x="58420" y="113017"/>
                    <a:pt x="54610" y="111760"/>
                  </a:cubicBezTo>
                  <a:cubicBezTo>
                    <a:pt x="54610" y="111760"/>
                    <a:pt x="55880" y="109220"/>
                    <a:pt x="54610" y="109220"/>
                  </a:cubicBezTo>
                  <a:lnTo>
                    <a:pt x="52070" y="109220"/>
                  </a:lnTo>
                  <a:cubicBezTo>
                    <a:pt x="53340" y="106667"/>
                    <a:pt x="49530" y="105410"/>
                    <a:pt x="48260" y="106667"/>
                  </a:cubicBezTo>
                  <a:lnTo>
                    <a:pt x="45720" y="106667"/>
                  </a:lnTo>
                  <a:cubicBezTo>
                    <a:pt x="46990" y="102870"/>
                    <a:pt x="43180" y="102870"/>
                    <a:pt x="41910" y="102870"/>
                  </a:cubicBezTo>
                  <a:lnTo>
                    <a:pt x="39370" y="102870"/>
                  </a:lnTo>
                  <a:cubicBezTo>
                    <a:pt x="39370" y="101600"/>
                    <a:pt x="40640" y="100317"/>
                    <a:pt x="39370" y="100317"/>
                  </a:cubicBezTo>
                  <a:lnTo>
                    <a:pt x="36830" y="100317"/>
                  </a:lnTo>
                  <a:cubicBezTo>
                    <a:pt x="38100" y="97790"/>
                    <a:pt x="34290" y="96520"/>
                    <a:pt x="33020" y="96520"/>
                  </a:cubicBezTo>
                  <a:lnTo>
                    <a:pt x="30480" y="96520"/>
                  </a:lnTo>
                  <a:cubicBezTo>
                    <a:pt x="30480" y="96520"/>
                    <a:pt x="30480" y="93967"/>
                    <a:pt x="29210" y="93967"/>
                  </a:cubicBezTo>
                  <a:lnTo>
                    <a:pt x="27940" y="93967"/>
                  </a:lnTo>
                  <a:lnTo>
                    <a:pt x="27940" y="88900"/>
                  </a:lnTo>
                  <a:cubicBezTo>
                    <a:pt x="27940" y="88900"/>
                    <a:pt x="30480" y="88900"/>
                    <a:pt x="30480" y="87617"/>
                  </a:cubicBezTo>
                  <a:lnTo>
                    <a:pt x="30480" y="85090"/>
                  </a:lnTo>
                  <a:cubicBezTo>
                    <a:pt x="33020" y="85090"/>
                    <a:pt x="35560" y="86360"/>
                    <a:pt x="36830" y="85090"/>
                  </a:cubicBezTo>
                  <a:lnTo>
                    <a:pt x="36830" y="82550"/>
                  </a:lnTo>
                  <a:cubicBezTo>
                    <a:pt x="39370" y="82550"/>
                    <a:pt x="43180" y="82550"/>
                    <a:pt x="45720" y="81267"/>
                  </a:cubicBezTo>
                  <a:lnTo>
                    <a:pt x="45720" y="80010"/>
                  </a:lnTo>
                  <a:cubicBezTo>
                    <a:pt x="48260" y="81267"/>
                    <a:pt x="49530" y="77470"/>
                    <a:pt x="48260" y="76200"/>
                  </a:cubicBezTo>
                  <a:lnTo>
                    <a:pt x="48260" y="73660"/>
                  </a:lnTo>
                  <a:cubicBezTo>
                    <a:pt x="49530" y="73660"/>
                    <a:pt x="50800" y="73660"/>
                    <a:pt x="52070" y="72390"/>
                  </a:cubicBezTo>
                  <a:cubicBezTo>
                    <a:pt x="52070" y="71120"/>
                    <a:pt x="52070" y="69850"/>
                    <a:pt x="50800" y="69850"/>
                  </a:cubicBezTo>
                  <a:lnTo>
                    <a:pt x="48260" y="69850"/>
                  </a:lnTo>
                  <a:cubicBezTo>
                    <a:pt x="48260" y="67310"/>
                    <a:pt x="49530" y="64770"/>
                    <a:pt x="48260" y="63500"/>
                  </a:cubicBezTo>
                  <a:lnTo>
                    <a:pt x="45720" y="63500"/>
                  </a:lnTo>
                  <a:cubicBezTo>
                    <a:pt x="45720" y="62217"/>
                    <a:pt x="45720" y="60960"/>
                    <a:pt x="44450" y="60960"/>
                  </a:cubicBezTo>
                  <a:lnTo>
                    <a:pt x="43180" y="60960"/>
                  </a:lnTo>
                  <a:cubicBezTo>
                    <a:pt x="41910" y="59690"/>
                    <a:pt x="43180" y="58420"/>
                    <a:pt x="41910" y="57150"/>
                  </a:cubicBezTo>
                  <a:lnTo>
                    <a:pt x="39370" y="57150"/>
                  </a:lnTo>
                  <a:cubicBezTo>
                    <a:pt x="39370" y="55867"/>
                    <a:pt x="40640" y="54610"/>
                    <a:pt x="39370" y="54610"/>
                  </a:cubicBezTo>
                  <a:lnTo>
                    <a:pt x="36830" y="54610"/>
                  </a:lnTo>
                  <a:cubicBezTo>
                    <a:pt x="38100" y="52070"/>
                    <a:pt x="34290" y="50800"/>
                    <a:pt x="33020" y="50800"/>
                  </a:cubicBezTo>
                  <a:lnTo>
                    <a:pt x="30480" y="50800"/>
                  </a:lnTo>
                  <a:cubicBezTo>
                    <a:pt x="30480" y="50800"/>
                    <a:pt x="30480" y="48260"/>
                    <a:pt x="29210" y="48260"/>
                  </a:cubicBezTo>
                  <a:lnTo>
                    <a:pt x="27940" y="48260"/>
                  </a:lnTo>
                  <a:cubicBezTo>
                    <a:pt x="26670" y="46990"/>
                    <a:pt x="27940" y="45720"/>
                    <a:pt x="26670" y="45720"/>
                  </a:cubicBezTo>
                  <a:lnTo>
                    <a:pt x="24130" y="45720"/>
                  </a:lnTo>
                  <a:cubicBezTo>
                    <a:pt x="24130" y="44450"/>
                    <a:pt x="25400" y="43167"/>
                    <a:pt x="24130" y="41910"/>
                  </a:cubicBezTo>
                  <a:lnTo>
                    <a:pt x="21590" y="41910"/>
                  </a:lnTo>
                  <a:cubicBezTo>
                    <a:pt x="21590" y="40640"/>
                    <a:pt x="21590" y="39370"/>
                    <a:pt x="20320" y="39370"/>
                  </a:cubicBezTo>
                  <a:lnTo>
                    <a:pt x="17780" y="39370"/>
                  </a:lnTo>
                  <a:cubicBezTo>
                    <a:pt x="17780" y="38100"/>
                    <a:pt x="19050" y="36817"/>
                    <a:pt x="17780" y="35560"/>
                  </a:cubicBezTo>
                  <a:lnTo>
                    <a:pt x="15240" y="35560"/>
                  </a:lnTo>
                  <a:cubicBezTo>
                    <a:pt x="16510" y="33020"/>
                    <a:pt x="12700" y="33020"/>
                    <a:pt x="11430" y="33020"/>
                  </a:cubicBezTo>
                  <a:lnTo>
                    <a:pt x="8890" y="33020"/>
                  </a:lnTo>
                  <a:cubicBezTo>
                    <a:pt x="8890" y="31750"/>
                    <a:pt x="10160" y="30467"/>
                    <a:pt x="8890" y="30467"/>
                  </a:cubicBezTo>
                  <a:lnTo>
                    <a:pt x="6350" y="30467"/>
                  </a:lnTo>
                  <a:cubicBezTo>
                    <a:pt x="6350" y="29210"/>
                    <a:pt x="6350" y="27940"/>
                    <a:pt x="5080" y="26670"/>
                  </a:cubicBezTo>
                  <a:lnTo>
                    <a:pt x="2540" y="26670"/>
                  </a:lnTo>
                  <a:cubicBezTo>
                    <a:pt x="2540" y="25400"/>
                    <a:pt x="3810" y="24117"/>
                    <a:pt x="2540" y="24117"/>
                  </a:cubicBezTo>
                  <a:lnTo>
                    <a:pt x="0" y="24117"/>
                  </a:lnTo>
                  <a:lnTo>
                    <a:pt x="0" y="15240"/>
                  </a:lnTo>
                  <a:lnTo>
                    <a:pt x="13970" y="15240"/>
                  </a:lnTo>
                  <a:cubicBezTo>
                    <a:pt x="15240" y="16510"/>
                    <a:pt x="13970" y="17767"/>
                    <a:pt x="15240" y="19050"/>
                  </a:cubicBezTo>
                  <a:lnTo>
                    <a:pt x="17780" y="19050"/>
                  </a:lnTo>
                  <a:cubicBezTo>
                    <a:pt x="16510" y="21590"/>
                    <a:pt x="19050" y="21590"/>
                    <a:pt x="21590" y="21590"/>
                  </a:cubicBezTo>
                  <a:lnTo>
                    <a:pt x="24130" y="21590"/>
                  </a:lnTo>
                  <a:cubicBezTo>
                    <a:pt x="24130" y="22860"/>
                    <a:pt x="22860" y="24117"/>
                    <a:pt x="24130" y="24117"/>
                  </a:cubicBezTo>
                  <a:lnTo>
                    <a:pt x="26670" y="24117"/>
                  </a:lnTo>
                  <a:cubicBezTo>
                    <a:pt x="25400" y="27940"/>
                    <a:pt x="27940" y="27940"/>
                    <a:pt x="30480" y="27940"/>
                  </a:cubicBezTo>
                  <a:lnTo>
                    <a:pt x="33020" y="27940"/>
                  </a:lnTo>
                  <a:lnTo>
                    <a:pt x="33020" y="30467"/>
                  </a:lnTo>
                  <a:cubicBezTo>
                    <a:pt x="38100" y="31750"/>
                    <a:pt x="43180" y="31750"/>
                    <a:pt x="48260" y="30467"/>
                  </a:cubicBezTo>
                  <a:lnTo>
                    <a:pt x="48260" y="27940"/>
                  </a:lnTo>
                  <a:lnTo>
                    <a:pt x="50800" y="27940"/>
                  </a:lnTo>
                  <a:cubicBezTo>
                    <a:pt x="52070" y="25400"/>
                    <a:pt x="52070" y="21590"/>
                    <a:pt x="52070" y="19050"/>
                  </a:cubicBezTo>
                  <a:cubicBezTo>
                    <a:pt x="50800" y="17767"/>
                    <a:pt x="48260" y="17767"/>
                    <a:pt x="45720" y="17767"/>
                  </a:cubicBezTo>
                  <a:cubicBezTo>
                    <a:pt x="45720" y="15240"/>
                    <a:pt x="46990" y="10160"/>
                    <a:pt x="41910" y="11417"/>
                  </a:cubicBezTo>
                  <a:lnTo>
                    <a:pt x="39370" y="11417"/>
                  </a:lnTo>
                  <a:cubicBezTo>
                    <a:pt x="39370" y="10160"/>
                    <a:pt x="40640" y="7620"/>
                    <a:pt x="39370" y="5067"/>
                  </a:cubicBezTo>
                  <a:lnTo>
                    <a:pt x="36830" y="5067"/>
                  </a:lnTo>
                  <a:lnTo>
                    <a:pt x="368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99" name="Shape 99"/>
            <p:cNvSpPr/>
            <p:nvPr/>
          </p:nvSpPr>
          <p:spPr>
            <a:xfrm>
              <a:off x="2379985" y="2262909"/>
              <a:ext cx="422910" cy="181610"/>
            </a:xfrm>
            <a:custGeom>
              <a:avLst/>
              <a:gdLst/>
              <a:ahLst/>
              <a:cxnLst/>
              <a:rect l="0" t="0" r="0" b="0"/>
              <a:pathLst>
                <a:path w="422910" h="181610">
                  <a:moveTo>
                    <a:pt x="405130" y="0"/>
                  </a:moveTo>
                  <a:lnTo>
                    <a:pt x="420370" y="0"/>
                  </a:lnTo>
                  <a:cubicBezTo>
                    <a:pt x="420370" y="0"/>
                    <a:pt x="419100" y="2527"/>
                    <a:pt x="420370" y="2527"/>
                  </a:cubicBezTo>
                  <a:lnTo>
                    <a:pt x="422910" y="2527"/>
                  </a:lnTo>
                  <a:lnTo>
                    <a:pt x="422910" y="11417"/>
                  </a:lnTo>
                  <a:cubicBezTo>
                    <a:pt x="420370" y="11417"/>
                    <a:pt x="417830" y="10160"/>
                    <a:pt x="416560" y="11417"/>
                  </a:cubicBezTo>
                  <a:lnTo>
                    <a:pt x="416560" y="13970"/>
                  </a:lnTo>
                  <a:cubicBezTo>
                    <a:pt x="414020" y="13970"/>
                    <a:pt x="412750" y="13970"/>
                    <a:pt x="410210" y="15227"/>
                  </a:cubicBezTo>
                  <a:lnTo>
                    <a:pt x="410210" y="16510"/>
                  </a:lnTo>
                  <a:cubicBezTo>
                    <a:pt x="408940" y="17767"/>
                    <a:pt x="406400" y="16510"/>
                    <a:pt x="405130" y="17767"/>
                  </a:cubicBezTo>
                  <a:lnTo>
                    <a:pt x="405130" y="20320"/>
                  </a:lnTo>
                  <a:cubicBezTo>
                    <a:pt x="403860" y="20320"/>
                    <a:pt x="402590" y="19050"/>
                    <a:pt x="401320" y="20320"/>
                  </a:cubicBezTo>
                  <a:lnTo>
                    <a:pt x="401320" y="22860"/>
                  </a:lnTo>
                  <a:cubicBezTo>
                    <a:pt x="398780" y="22860"/>
                    <a:pt x="397510" y="22860"/>
                    <a:pt x="394970" y="24117"/>
                  </a:cubicBezTo>
                  <a:lnTo>
                    <a:pt x="394970" y="26670"/>
                  </a:lnTo>
                  <a:cubicBezTo>
                    <a:pt x="394970" y="26670"/>
                    <a:pt x="392430" y="25400"/>
                    <a:pt x="392430" y="26670"/>
                  </a:cubicBezTo>
                  <a:lnTo>
                    <a:pt x="392430" y="29210"/>
                  </a:lnTo>
                  <a:cubicBezTo>
                    <a:pt x="389890" y="29210"/>
                    <a:pt x="387350" y="29210"/>
                    <a:pt x="386080" y="30467"/>
                  </a:cubicBezTo>
                  <a:lnTo>
                    <a:pt x="386080" y="31750"/>
                  </a:lnTo>
                  <a:cubicBezTo>
                    <a:pt x="383540" y="33020"/>
                    <a:pt x="382270" y="31750"/>
                    <a:pt x="379730" y="33020"/>
                  </a:cubicBezTo>
                  <a:lnTo>
                    <a:pt x="379730" y="35560"/>
                  </a:lnTo>
                  <a:cubicBezTo>
                    <a:pt x="379730" y="35560"/>
                    <a:pt x="377190" y="34277"/>
                    <a:pt x="377190" y="35560"/>
                  </a:cubicBezTo>
                  <a:lnTo>
                    <a:pt x="377190" y="38100"/>
                  </a:lnTo>
                  <a:cubicBezTo>
                    <a:pt x="374650" y="38100"/>
                    <a:pt x="370840" y="38100"/>
                    <a:pt x="368300" y="39370"/>
                  </a:cubicBezTo>
                  <a:lnTo>
                    <a:pt x="368300" y="41910"/>
                  </a:lnTo>
                  <a:cubicBezTo>
                    <a:pt x="367030" y="41910"/>
                    <a:pt x="365760" y="40627"/>
                    <a:pt x="364490" y="41910"/>
                  </a:cubicBezTo>
                  <a:lnTo>
                    <a:pt x="364490" y="44450"/>
                  </a:lnTo>
                  <a:cubicBezTo>
                    <a:pt x="363220" y="44450"/>
                    <a:pt x="360680" y="44450"/>
                    <a:pt x="359410" y="45720"/>
                  </a:cubicBezTo>
                  <a:lnTo>
                    <a:pt x="359410" y="46977"/>
                  </a:lnTo>
                  <a:cubicBezTo>
                    <a:pt x="356870" y="48260"/>
                    <a:pt x="354330" y="46977"/>
                    <a:pt x="353060" y="48260"/>
                  </a:cubicBezTo>
                  <a:lnTo>
                    <a:pt x="353060" y="50800"/>
                  </a:lnTo>
                  <a:cubicBezTo>
                    <a:pt x="350520" y="50800"/>
                    <a:pt x="347980" y="49517"/>
                    <a:pt x="346710" y="50800"/>
                  </a:cubicBezTo>
                  <a:lnTo>
                    <a:pt x="346710" y="53327"/>
                  </a:lnTo>
                  <a:cubicBezTo>
                    <a:pt x="344170" y="53327"/>
                    <a:pt x="341630" y="53327"/>
                    <a:pt x="340360" y="54610"/>
                  </a:cubicBezTo>
                  <a:lnTo>
                    <a:pt x="340360" y="57150"/>
                  </a:lnTo>
                  <a:cubicBezTo>
                    <a:pt x="337820" y="57150"/>
                    <a:pt x="336550" y="55867"/>
                    <a:pt x="334010" y="57150"/>
                  </a:cubicBezTo>
                  <a:lnTo>
                    <a:pt x="334010" y="59677"/>
                  </a:lnTo>
                  <a:cubicBezTo>
                    <a:pt x="331470" y="59677"/>
                    <a:pt x="327660" y="59677"/>
                    <a:pt x="325120" y="60960"/>
                  </a:cubicBezTo>
                  <a:lnTo>
                    <a:pt x="325120" y="62217"/>
                  </a:lnTo>
                  <a:cubicBezTo>
                    <a:pt x="322580" y="63500"/>
                    <a:pt x="321310" y="62217"/>
                    <a:pt x="318770" y="63500"/>
                  </a:cubicBezTo>
                  <a:lnTo>
                    <a:pt x="318770" y="66027"/>
                  </a:lnTo>
                  <a:cubicBezTo>
                    <a:pt x="317500" y="66027"/>
                    <a:pt x="314960" y="64770"/>
                    <a:pt x="313690" y="66027"/>
                  </a:cubicBezTo>
                  <a:lnTo>
                    <a:pt x="313690" y="68567"/>
                  </a:lnTo>
                  <a:cubicBezTo>
                    <a:pt x="311150" y="68567"/>
                    <a:pt x="308610" y="68567"/>
                    <a:pt x="307340" y="69850"/>
                  </a:cubicBezTo>
                  <a:lnTo>
                    <a:pt x="307340" y="72377"/>
                  </a:lnTo>
                  <a:cubicBezTo>
                    <a:pt x="306070" y="72377"/>
                    <a:pt x="304800" y="71120"/>
                    <a:pt x="303530" y="72377"/>
                  </a:cubicBezTo>
                  <a:lnTo>
                    <a:pt x="303530" y="74917"/>
                  </a:lnTo>
                  <a:cubicBezTo>
                    <a:pt x="302260" y="74917"/>
                    <a:pt x="299720" y="74917"/>
                    <a:pt x="298450" y="76200"/>
                  </a:cubicBezTo>
                  <a:lnTo>
                    <a:pt x="298450" y="77470"/>
                  </a:lnTo>
                  <a:cubicBezTo>
                    <a:pt x="295910" y="78727"/>
                    <a:pt x="293370" y="77470"/>
                    <a:pt x="292100" y="78727"/>
                  </a:cubicBezTo>
                  <a:lnTo>
                    <a:pt x="292100" y="81267"/>
                  </a:lnTo>
                  <a:cubicBezTo>
                    <a:pt x="289560" y="81267"/>
                    <a:pt x="287020" y="80010"/>
                    <a:pt x="285750" y="81267"/>
                  </a:cubicBezTo>
                  <a:lnTo>
                    <a:pt x="285750" y="83820"/>
                  </a:lnTo>
                  <a:cubicBezTo>
                    <a:pt x="283210" y="83820"/>
                    <a:pt x="279400" y="83820"/>
                    <a:pt x="276860" y="85077"/>
                  </a:cubicBezTo>
                  <a:lnTo>
                    <a:pt x="276860" y="87617"/>
                  </a:lnTo>
                  <a:cubicBezTo>
                    <a:pt x="275590" y="87617"/>
                    <a:pt x="274320" y="86360"/>
                    <a:pt x="273050" y="87617"/>
                  </a:cubicBezTo>
                  <a:lnTo>
                    <a:pt x="273050" y="90170"/>
                  </a:lnTo>
                  <a:cubicBezTo>
                    <a:pt x="271780" y="90170"/>
                    <a:pt x="269240" y="90170"/>
                    <a:pt x="267970" y="91427"/>
                  </a:cubicBezTo>
                  <a:lnTo>
                    <a:pt x="267970" y="92710"/>
                  </a:lnTo>
                  <a:cubicBezTo>
                    <a:pt x="265430" y="93967"/>
                    <a:pt x="262890" y="92710"/>
                    <a:pt x="261620" y="93967"/>
                  </a:cubicBezTo>
                  <a:lnTo>
                    <a:pt x="261620" y="96520"/>
                  </a:lnTo>
                  <a:cubicBezTo>
                    <a:pt x="259080" y="96520"/>
                    <a:pt x="256540" y="95250"/>
                    <a:pt x="255270" y="96520"/>
                  </a:cubicBezTo>
                  <a:lnTo>
                    <a:pt x="255270" y="99060"/>
                  </a:lnTo>
                  <a:cubicBezTo>
                    <a:pt x="252730" y="99060"/>
                    <a:pt x="250190" y="99060"/>
                    <a:pt x="248920" y="100317"/>
                  </a:cubicBezTo>
                  <a:lnTo>
                    <a:pt x="248920" y="102870"/>
                  </a:lnTo>
                  <a:cubicBezTo>
                    <a:pt x="246380" y="102870"/>
                    <a:pt x="242570" y="101600"/>
                    <a:pt x="240030" y="102870"/>
                  </a:cubicBezTo>
                  <a:lnTo>
                    <a:pt x="240030" y="105410"/>
                  </a:lnTo>
                  <a:cubicBezTo>
                    <a:pt x="238760" y="105410"/>
                    <a:pt x="237490" y="105410"/>
                    <a:pt x="237490" y="106667"/>
                  </a:cubicBezTo>
                  <a:lnTo>
                    <a:pt x="237490" y="107950"/>
                  </a:lnTo>
                  <a:cubicBezTo>
                    <a:pt x="234950" y="109220"/>
                    <a:pt x="232410" y="107950"/>
                    <a:pt x="231140" y="109220"/>
                  </a:cubicBezTo>
                  <a:lnTo>
                    <a:pt x="231140" y="111760"/>
                  </a:lnTo>
                  <a:cubicBezTo>
                    <a:pt x="227330" y="111760"/>
                    <a:pt x="224790" y="110477"/>
                    <a:pt x="222250" y="111760"/>
                  </a:cubicBezTo>
                  <a:lnTo>
                    <a:pt x="222250" y="114300"/>
                  </a:lnTo>
                  <a:cubicBezTo>
                    <a:pt x="218440" y="114300"/>
                    <a:pt x="214630" y="114300"/>
                    <a:pt x="212090" y="115570"/>
                  </a:cubicBezTo>
                  <a:lnTo>
                    <a:pt x="212090" y="118110"/>
                  </a:lnTo>
                  <a:cubicBezTo>
                    <a:pt x="209550" y="118110"/>
                    <a:pt x="205740" y="116827"/>
                    <a:pt x="203200" y="118110"/>
                  </a:cubicBezTo>
                  <a:lnTo>
                    <a:pt x="203200" y="120650"/>
                  </a:lnTo>
                  <a:cubicBezTo>
                    <a:pt x="200660" y="120650"/>
                    <a:pt x="196850" y="120650"/>
                    <a:pt x="194310" y="121920"/>
                  </a:cubicBezTo>
                  <a:lnTo>
                    <a:pt x="194310" y="123177"/>
                  </a:lnTo>
                  <a:cubicBezTo>
                    <a:pt x="191770" y="124460"/>
                    <a:pt x="187960" y="123177"/>
                    <a:pt x="185420" y="124460"/>
                  </a:cubicBezTo>
                  <a:lnTo>
                    <a:pt x="185420" y="127000"/>
                  </a:lnTo>
                  <a:cubicBezTo>
                    <a:pt x="182880" y="127000"/>
                    <a:pt x="180340" y="125717"/>
                    <a:pt x="179070" y="127000"/>
                  </a:cubicBezTo>
                  <a:lnTo>
                    <a:pt x="179070" y="129527"/>
                  </a:lnTo>
                  <a:cubicBezTo>
                    <a:pt x="176530" y="129527"/>
                    <a:pt x="172720" y="129527"/>
                    <a:pt x="170180" y="130810"/>
                  </a:cubicBezTo>
                  <a:lnTo>
                    <a:pt x="170180" y="133350"/>
                  </a:lnTo>
                  <a:cubicBezTo>
                    <a:pt x="167640" y="133350"/>
                    <a:pt x="165100" y="132067"/>
                    <a:pt x="163830" y="133350"/>
                  </a:cubicBezTo>
                  <a:lnTo>
                    <a:pt x="163830" y="135877"/>
                  </a:lnTo>
                  <a:cubicBezTo>
                    <a:pt x="161290" y="135877"/>
                    <a:pt x="158750" y="135877"/>
                    <a:pt x="157480" y="137160"/>
                  </a:cubicBezTo>
                  <a:lnTo>
                    <a:pt x="157480" y="138417"/>
                  </a:lnTo>
                  <a:cubicBezTo>
                    <a:pt x="154940" y="139700"/>
                    <a:pt x="151130" y="138417"/>
                    <a:pt x="148590" y="139700"/>
                  </a:cubicBezTo>
                  <a:lnTo>
                    <a:pt x="148590" y="142227"/>
                  </a:lnTo>
                  <a:cubicBezTo>
                    <a:pt x="146050" y="142227"/>
                    <a:pt x="143510" y="140970"/>
                    <a:pt x="142240" y="142227"/>
                  </a:cubicBezTo>
                  <a:lnTo>
                    <a:pt x="142240" y="144767"/>
                  </a:lnTo>
                  <a:cubicBezTo>
                    <a:pt x="138430" y="144767"/>
                    <a:pt x="133350" y="144767"/>
                    <a:pt x="130810" y="146050"/>
                  </a:cubicBezTo>
                  <a:lnTo>
                    <a:pt x="130810" y="148577"/>
                  </a:lnTo>
                  <a:cubicBezTo>
                    <a:pt x="125730" y="148577"/>
                    <a:pt x="121920" y="147320"/>
                    <a:pt x="118110" y="148577"/>
                  </a:cubicBezTo>
                  <a:lnTo>
                    <a:pt x="118110" y="151117"/>
                  </a:lnTo>
                  <a:cubicBezTo>
                    <a:pt x="114300" y="151117"/>
                    <a:pt x="109220" y="151117"/>
                    <a:pt x="105410" y="152400"/>
                  </a:cubicBezTo>
                  <a:lnTo>
                    <a:pt x="105410" y="153670"/>
                  </a:lnTo>
                  <a:cubicBezTo>
                    <a:pt x="101600" y="154927"/>
                    <a:pt x="97803" y="153670"/>
                    <a:pt x="93980" y="154927"/>
                  </a:cubicBezTo>
                  <a:lnTo>
                    <a:pt x="93980" y="157467"/>
                  </a:lnTo>
                  <a:cubicBezTo>
                    <a:pt x="90170" y="157467"/>
                    <a:pt x="87630" y="156210"/>
                    <a:pt x="85103" y="157467"/>
                  </a:cubicBezTo>
                  <a:lnTo>
                    <a:pt x="85103" y="160020"/>
                  </a:lnTo>
                  <a:cubicBezTo>
                    <a:pt x="82550" y="160020"/>
                    <a:pt x="80010" y="160020"/>
                    <a:pt x="78753" y="161277"/>
                  </a:cubicBezTo>
                  <a:lnTo>
                    <a:pt x="78753" y="163817"/>
                  </a:lnTo>
                  <a:cubicBezTo>
                    <a:pt x="74930" y="163817"/>
                    <a:pt x="72403" y="162560"/>
                    <a:pt x="69850" y="163817"/>
                  </a:cubicBezTo>
                  <a:lnTo>
                    <a:pt x="69850" y="166370"/>
                  </a:lnTo>
                  <a:cubicBezTo>
                    <a:pt x="64770" y="166370"/>
                    <a:pt x="60960" y="166370"/>
                    <a:pt x="57150" y="167627"/>
                  </a:cubicBezTo>
                  <a:lnTo>
                    <a:pt x="57150" y="168910"/>
                  </a:lnTo>
                  <a:cubicBezTo>
                    <a:pt x="53353" y="170167"/>
                    <a:pt x="48260" y="168910"/>
                    <a:pt x="44450" y="170167"/>
                  </a:cubicBezTo>
                  <a:lnTo>
                    <a:pt x="44450" y="172720"/>
                  </a:lnTo>
                  <a:cubicBezTo>
                    <a:pt x="41910" y="172720"/>
                    <a:pt x="38100" y="171450"/>
                    <a:pt x="35560" y="172720"/>
                  </a:cubicBezTo>
                  <a:lnTo>
                    <a:pt x="35560" y="175260"/>
                  </a:lnTo>
                  <a:cubicBezTo>
                    <a:pt x="30480" y="176517"/>
                    <a:pt x="21603" y="172720"/>
                    <a:pt x="20320" y="179070"/>
                  </a:cubicBezTo>
                  <a:cubicBezTo>
                    <a:pt x="17780" y="179070"/>
                    <a:pt x="13970" y="177800"/>
                    <a:pt x="11430" y="179070"/>
                  </a:cubicBezTo>
                  <a:lnTo>
                    <a:pt x="11430" y="181610"/>
                  </a:lnTo>
                  <a:lnTo>
                    <a:pt x="6350" y="181610"/>
                  </a:lnTo>
                  <a:cubicBezTo>
                    <a:pt x="7620" y="179070"/>
                    <a:pt x="3810" y="177800"/>
                    <a:pt x="2553" y="179070"/>
                  </a:cubicBezTo>
                  <a:lnTo>
                    <a:pt x="0" y="179070"/>
                  </a:lnTo>
                  <a:lnTo>
                    <a:pt x="0" y="170167"/>
                  </a:lnTo>
                  <a:cubicBezTo>
                    <a:pt x="1270" y="170167"/>
                    <a:pt x="2553" y="170167"/>
                    <a:pt x="2553" y="168910"/>
                  </a:cubicBezTo>
                  <a:lnTo>
                    <a:pt x="2553" y="167627"/>
                  </a:lnTo>
                  <a:cubicBezTo>
                    <a:pt x="6350" y="166370"/>
                    <a:pt x="8903" y="167627"/>
                    <a:pt x="12700" y="166370"/>
                  </a:cubicBezTo>
                  <a:lnTo>
                    <a:pt x="12700" y="163817"/>
                  </a:lnTo>
                  <a:cubicBezTo>
                    <a:pt x="17780" y="162560"/>
                    <a:pt x="26670" y="166370"/>
                    <a:pt x="27953" y="161277"/>
                  </a:cubicBezTo>
                  <a:cubicBezTo>
                    <a:pt x="33020" y="160020"/>
                    <a:pt x="41910" y="163817"/>
                    <a:pt x="43180" y="157467"/>
                  </a:cubicBezTo>
                  <a:cubicBezTo>
                    <a:pt x="48260" y="157467"/>
                    <a:pt x="57150" y="160020"/>
                    <a:pt x="58420" y="154927"/>
                  </a:cubicBezTo>
                  <a:cubicBezTo>
                    <a:pt x="60960" y="154927"/>
                    <a:pt x="64770" y="154927"/>
                    <a:pt x="67310" y="153670"/>
                  </a:cubicBezTo>
                  <a:lnTo>
                    <a:pt x="67310" y="152400"/>
                  </a:lnTo>
                  <a:cubicBezTo>
                    <a:pt x="69850" y="151117"/>
                    <a:pt x="73660" y="152400"/>
                    <a:pt x="76200" y="151117"/>
                  </a:cubicBezTo>
                  <a:lnTo>
                    <a:pt x="76200" y="148577"/>
                  </a:lnTo>
                  <a:cubicBezTo>
                    <a:pt x="78753" y="148577"/>
                    <a:pt x="82550" y="149860"/>
                    <a:pt x="85103" y="148577"/>
                  </a:cubicBezTo>
                  <a:lnTo>
                    <a:pt x="85103" y="146050"/>
                  </a:lnTo>
                  <a:cubicBezTo>
                    <a:pt x="88900" y="146050"/>
                    <a:pt x="93980" y="146050"/>
                    <a:pt x="97803" y="144767"/>
                  </a:cubicBezTo>
                  <a:lnTo>
                    <a:pt x="97803" y="142227"/>
                  </a:lnTo>
                  <a:cubicBezTo>
                    <a:pt x="99060" y="142227"/>
                    <a:pt x="101600" y="143510"/>
                    <a:pt x="104153" y="142227"/>
                  </a:cubicBezTo>
                  <a:lnTo>
                    <a:pt x="104153" y="139700"/>
                  </a:lnTo>
                  <a:cubicBezTo>
                    <a:pt x="106680" y="139700"/>
                    <a:pt x="110503" y="139700"/>
                    <a:pt x="113030" y="138417"/>
                  </a:cubicBezTo>
                  <a:lnTo>
                    <a:pt x="113030" y="137160"/>
                  </a:lnTo>
                  <a:cubicBezTo>
                    <a:pt x="115570" y="135877"/>
                    <a:pt x="119380" y="137160"/>
                    <a:pt x="121920" y="135877"/>
                  </a:cubicBezTo>
                  <a:lnTo>
                    <a:pt x="121920" y="133350"/>
                  </a:lnTo>
                  <a:cubicBezTo>
                    <a:pt x="124460" y="133350"/>
                    <a:pt x="128270" y="134620"/>
                    <a:pt x="130810" y="133350"/>
                  </a:cubicBezTo>
                  <a:lnTo>
                    <a:pt x="130810" y="130810"/>
                  </a:lnTo>
                  <a:cubicBezTo>
                    <a:pt x="134620" y="130810"/>
                    <a:pt x="137160" y="130810"/>
                    <a:pt x="139700" y="129527"/>
                  </a:cubicBezTo>
                  <a:lnTo>
                    <a:pt x="139700" y="127000"/>
                  </a:lnTo>
                  <a:cubicBezTo>
                    <a:pt x="143510" y="127000"/>
                    <a:pt x="146050" y="128270"/>
                    <a:pt x="149860" y="127000"/>
                  </a:cubicBezTo>
                  <a:lnTo>
                    <a:pt x="149860" y="124460"/>
                  </a:lnTo>
                  <a:cubicBezTo>
                    <a:pt x="152400" y="124460"/>
                    <a:pt x="156210" y="124460"/>
                    <a:pt x="158750" y="123177"/>
                  </a:cubicBezTo>
                  <a:lnTo>
                    <a:pt x="158750" y="121920"/>
                  </a:lnTo>
                  <a:cubicBezTo>
                    <a:pt x="160020" y="120650"/>
                    <a:pt x="162560" y="121920"/>
                    <a:pt x="165100" y="120650"/>
                  </a:cubicBezTo>
                  <a:lnTo>
                    <a:pt x="165100" y="118110"/>
                  </a:lnTo>
                  <a:cubicBezTo>
                    <a:pt x="167640" y="118110"/>
                    <a:pt x="171450" y="119367"/>
                    <a:pt x="173990" y="118110"/>
                  </a:cubicBezTo>
                  <a:lnTo>
                    <a:pt x="173990" y="115570"/>
                  </a:lnTo>
                  <a:cubicBezTo>
                    <a:pt x="175260" y="115570"/>
                    <a:pt x="177800" y="115570"/>
                    <a:pt x="180340" y="114300"/>
                  </a:cubicBezTo>
                  <a:lnTo>
                    <a:pt x="180340" y="111760"/>
                  </a:lnTo>
                  <a:cubicBezTo>
                    <a:pt x="181610" y="111760"/>
                    <a:pt x="184150" y="113017"/>
                    <a:pt x="185420" y="111760"/>
                  </a:cubicBezTo>
                  <a:lnTo>
                    <a:pt x="185420" y="109220"/>
                  </a:lnTo>
                  <a:cubicBezTo>
                    <a:pt x="189230" y="109220"/>
                    <a:pt x="191770" y="109220"/>
                    <a:pt x="195580" y="107950"/>
                  </a:cubicBezTo>
                  <a:lnTo>
                    <a:pt x="195580" y="106667"/>
                  </a:lnTo>
                  <a:cubicBezTo>
                    <a:pt x="198120" y="105410"/>
                    <a:pt x="201930" y="106667"/>
                    <a:pt x="204470" y="105410"/>
                  </a:cubicBezTo>
                  <a:lnTo>
                    <a:pt x="204470" y="102870"/>
                  </a:lnTo>
                  <a:cubicBezTo>
                    <a:pt x="207010" y="102870"/>
                    <a:pt x="210820" y="104127"/>
                    <a:pt x="213360" y="102870"/>
                  </a:cubicBezTo>
                  <a:lnTo>
                    <a:pt x="213360" y="100317"/>
                  </a:lnTo>
                  <a:cubicBezTo>
                    <a:pt x="215900" y="100317"/>
                    <a:pt x="219710" y="100317"/>
                    <a:pt x="222250" y="99060"/>
                  </a:cubicBezTo>
                  <a:lnTo>
                    <a:pt x="222250" y="96520"/>
                  </a:lnTo>
                  <a:cubicBezTo>
                    <a:pt x="224790" y="96520"/>
                    <a:pt x="227330" y="97777"/>
                    <a:pt x="228600" y="96520"/>
                  </a:cubicBezTo>
                  <a:lnTo>
                    <a:pt x="228600" y="93967"/>
                  </a:lnTo>
                  <a:cubicBezTo>
                    <a:pt x="231140" y="93967"/>
                    <a:pt x="233680" y="93967"/>
                    <a:pt x="234950" y="92710"/>
                  </a:cubicBezTo>
                  <a:lnTo>
                    <a:pt x="234950" y="91427"/>
                  </a:lnTo>
                  <a:cubicBezTo>
                    <a:pt x="236220" y="90170"/>
                    <a:pt x="238760" y="91427"/>
                    <a:pt x="241300" y="90170"/>
                  </a:cubicBezTo>
                  <a:lnTo>
                    <a:pt x="241300" y="87617"/>
                  </a:lnTo>
                  <a:cubicBezTo>
                    <a:pt x="242570" y="87617"/>
                    <a:pt x="245110" y="88900"/>
                    <a:pt x="246380" y="87617"/>
                  </a:cubicBezTo>
                  <a:lnTo>
                    <a:pt x="246380" y="85077"/>
                  </a:lnTo>
                  <a:cubicBezTo>
                    <a:pt x="247650" y="85077"/>
                    <a:pt x="248920" y="85077"/>
                    <a:pt x="250190" y="83820"/>
                  </a:cubicBezTo>
                  <a:lnTo>
                    <a:pt x="250190" y="81267"/>
                  </a:lnTo>
                  <a:cubicBezTo>
                    <a:pt x="252730" y="81267"/>
                    <a:pt x="256540" y="82550"/>
                    <a:pt x="259080" y="81267"/>
                  </a:cubicBezTo>
                  <a:lnTo>
                    <a:pt x="259080" y="78727"/>
                  </a:lnTo>
                  <a:cubicBezTo>
                    <a:pt x="261620" y="78727"/>
                    <a:pt x="264160" y="78727"/>
                    <a:pt x="265430" y="77470"/>
                  </a:cubicBezTo>
                  <a:lnTo>
                    <a:pt x="265430" y="76200"/>
                  </a:lnTo>
                  <a:cubicBezTo>
                    <a:pt x="265430" y="74917"/>
                    <a:pt x="267970" y="76200"/>
                    <a:pt x="267970" y="74917"/>
                  </a:cubicBezTo>
                  <a:lnTo>
                    <a:pt x="267970" y="72377"/>
                  </a:lnTo>
                  <a:cubicBezTo>
                    <a:pt x="271780" y="72377"/>
                    <a:pt x="274320" y="73660"/>
                    <a:pt x="276860" y="72377"/>
                  </a:cubicBezTo>
                  <a:lnTo>
                    <a:pt x="276860" y="69850"/>
                  </a:lnTo>
                  <a:cubicBezTo>
                    <a:pt x="279400" y="69850"/>
                    <a:pt x="281940" y="69850"/>
                    <a:pt x="283210" y="68567"/>
                  </a:cubicBezTo>
                  <a:lnTo>
                    <a:pt x="283210" y="66027"/>
                  </a:lnTo>
                  <a:cubicBezTo>
                    <a:pt x="285750" y="66027"/>
                    <a:pt x="288290" y="67310"/>
                    <a:pt x="289560" y="66027"/>
                  </a:cubicBezTo>
                  <a:lnTo>
                    <a:pt x="289560" y="63500"/>
                  </a:lnTo>
                  <a:cubicBezTo>
                    <a:pt x="292100" y="63500"/>
                    <a:pt x="294640" y="63500"/>
                    <a:pt x="295910" y="62217"/>
                  </a:cubicBezTo>
                  <a:lnTo>
                    <a:pt x="295910" y="60960"/>
                  </a:lnTo>
                  <a:cubicBezTo>
                    <a:pt x="298450" y="59677"/>
                    <a:pt x="302260" y="60960"/>
                    <a:pt x="304800" y="59677"/>
                  </a:cubicBezTo>
                  <a:lnTo>
                    <a:pt x="304800" y="57150"/>
                  </a:lnTo>
                  <a:cubicBezTo>
                    <a:pt x="306070" y="57150"/>
                    <a:pt x="307340" y="58420"/>
                    <a:pt x="307340" y="57150"/>
                  </a:cubicBezTo>
                  <a:lnTo>
                    <a:pt x="307340" y="54610"/>
                  </a:lnTo>
                  <a:cubicBezTo>
                    <a:pt x="309880" y="54610"/>
                    <a:pt x="312420" y="54610"/>
                    <a:pt x="313690" y="53327"/>
                  </a:cubicBezTo>
                  <a:lnTo>
                    <a:pt x="313690" y="50800"/>
                  </a:lnTo>
                  <a:cubicBezTo>
                    <a:pt x="316230" y="50800"/>
                    <a:pt x="318770" y="52070"/>
                    <a:pt x="320040" y="50800"/>
                  </a:cubicBezTo>
                  <a:lnTo>
                    <a:pt x="320040" y="48260"/>
                  </a:lnTo>
                  <a:cubicBezTo>
                    <a:pt x="322580" y="48260"/>
                    <a:pt x="325120" y="48260"/>
                    <a:pt x="326390" y="46977"/>
                  </a:cubicBezTo>
                  <a:lnTo>
                    <a:pt x="326390" y="45720"/>
                  </a:lnTo>
                  <a:cubicBezTo>
                    <a:pt x="327660" y="44450"/>
                    <a:pt x="330200" y="45720"/>
                    <a:pt x="332740" y="44450"/>
                  </a:cubicBezTo>
                  <a:lnTo>
                    <a:pt x="332740" y="41910"/>
                  </a:lnTo>
                  <a:cubicBezTo>
                    <a:pt x="334010" y="41910"/>
                    <a:pt x="336550" y="43167"/>
                    <a:pt x="337820" y="41910"/>
                  </a:cubicBezTo>
                  <a:lnTo>
                    <a:pt x="337820" y="39370"/>
                  </a:lnTo>
                  <a:cubicBezTo>
                    <a:pt x="340360" y="39370"/>
                    <a:pt x="342900" y="39370"/>
                    <a:pt x="344170" y="38100"/>
                  </a:cubicBezTo>
                  <a:lnTo>
                    <a:pt x="344170" y="35560"/>
                  </a:lnTo>
                  <a:cubicBezTo>
                    <a:pt x="346710" y="35560"/>
                    <a:pt x="349250" y="36817"/>
                    <a:pt x="350520" y="35560"/>
                  </a:cubicBezTo>
                  <a:lnTo>
                    <a:pt x="350520" y="33020"/>
                  </a:lnTo>
                  <a:cubicBezTo>
                    <a:pt x="353060" y="33020"/>
                    <a:pt x="355600" y="33020"/>
                    <a:pt x="356870" y="31750"/>
                  </a:cubicBezTo>
                  <a:lnTo>
                    <a:pt x="356870" y="30467"/>
                  </a:lnTo>
                  <a:cubicBezTo>
                    <a:pt x="358140" y="29210"/>
                    <a:pt x="360680" y="30467"/>
                    <a:pt x="363220" y="29210"/>
                  </a:cubicBezTo>
                  <a:lnTo>
                    <a:pt x="363220" y="26670"/>
                  </a:lnTo>
                  <a:cubicBezTo>
                    <a:pt x="364490" y="26670"/>
                    <a:pt x="367030" y="27927"/>
                    <a:pt x="368300" y="26670"/>
                  </a:cubicBezTo>
                  <a:lnTo>
                    <a:pt x="368300" y="24117"/>
                  </a:lnTo>
                  <a:cubicBezTo>
                    <a:pt x="369570" y="24117"/>
                    <a:pt x="370840" y="24117"/>
                    <a:pt x="372110" y="22860"/>
                  </a:cubicBezTo>
                  <a:lnTo>
                    <a:pt x="372110" y="20320"/>
                  </a:lnTo>
                  <a:cubicBezTo>
                    <a:pt x="373380" y="20320"/>
                    <a:pt x="375920" y="21577"/>
                    <a:pt x="378460" y="20320"/>
                  </a:cubicBezTo>
                  <a:lnTo>
                    <a:pt x="378460" y="17767"/>
                  </a:lnTo>
                  <a:cubicBezTo>
                    <a:pt x="378460" y="17767"/>
                    <a:pt x="379730" y="17767"/>
                    <a:pt x="381000" y="16510"/>
                  </a:cubicBezTo>
                  <a:lnTo>
                    <a:pt x="381000" y="15227"/>
                  </a:lnTo>
                  <a:cubicBezTo>
                    <a:pt x="383540" y="13970"/>
                    <a:pt x="386080" y="15227"/>
                    <a:pt x="387350" y="13970"/>
                  </a:cubicBezTo>
                  <a:lnTo>
                    <a:pt x="387350" y="11417"/>
                  </a:lnTo>
                  <a:cubicBezTo>
                    <a:pt x="387350" y="11417"/>
                    <a:pt x="389890" y="12700"/>
                    <a:pt x="389890" y="11417"/>
                  </a:cubicBezTo>
                  <a:lnTo>
                    <a:pt x="389890" y="8877"/>
                  </a:lnTo>
                  <a:cubicBezTo>
                    <a:pt x="392430" y="8877"/>
                    <a:pt x="394970" y="8877"/>
                    <a:pt x="396240" y="7620"/>
                  </a:cubicBezTo>
                  <a:lnTo>
                    <a:pt x="396240" y="5067"/>
                  </a:lnTo>
                  <a:cubicBezTo>
                    <a:pt x="397510" y="5067"/>
                    <a:pt x="398780" y="6350"/>
                    <a:pt x="398780" y="5067"/>
                  </a:cubicBezTo>
                  <a:lnTo>
                    <a:pt x="398780" y="2527"/>
                  </a:lnTo>
                  <a:cubicBezTo>
                    <a:pt x="401320" y="2527"/>
                    <a:pt x="406400" y="3810"/>
                    <a:pt x="4051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0" name="Shape 100"/>
            <p:cNvSpPr/>
            <p:nvPr/>
          </p:nvSpPr>
          <p:spPr>
            <a:xfrm>
              <a:off x="453399" y="2283224"/>
              <a:ext cx="429260" cy="173990"/>
            </a:xfrm>
            <a:custGeom>
              <a:avLst/>
              <a:gdLst/>
              <a:ahLst/>
              <a:cxnLst/>
              <a:rect l="0" t="0" r="0" b="0"/>
              <a:pathLst>
                <a:path w="429260" h="173990">
                  <a:moveTo>
                    <a:pt x="3810" y="0"/>
                  </a:moveTo>
                  <a:lnTo>
                    <a:pt x="20320" y="0"/>
                  </a:lnTo>
                  <a:cubicBezTo>
                    <a:pt x="19050" y="3810"/>
                    <a:pt x="22860" y="3810"/>
                    <a:pt x="24130" y="3810"/>
                  </a:cubicBezTo>
                  <a:lnTo>
                    <a:pt x="26670" y="3810"/>
                  </a:lnTo>
                  <a:cubicBezTo>
                    <a:pt x="26670" y="5080"/>
                    <a:pt x="26670" y="6350"/>
                    <a:pt x="27940" y="6350"/>
                  </a:cubicBezTo>
                  <a:lnTo>
                    <a:pt x="30480" y="6350"/>
                  </a:lnTo>
                  <a:cubicBezTo>
                    <a:pt x="29210" y="8890"/>
                    <a:pt x="31750" y="10160"/>
                    <a:pt x="34290" y="10160"/>
                  </a:cubicBezTo>
                  <a:lnTo>
                    <a:pt x="35560" y="10160"/>
                  </a:lnTo>
                  <a:cubicBezTo>
                    <a:pt x="36830" y="10160"/>
                    <a:pt x="35560" y="12700"/>
                    <a:pt x="36830" y="12700"/>
                  </a:cubicBezTo>
                  <a:lnTo>
                    <a:pt x="39370" y="12700"/>
                  </a:lnTo>
                  <a:cubicBezTo>
                    <a:pt x="38100" y="15240"/>
                    <a:pt x="40640" y="16510"/>
                    <a:pt x="43180" y="15240"/>
                  </a:cubicBezTo>
                  <a:lnTo>
                    <a:pt x="45720" y="15240"/>
                  </a:lnTo>
                  <a:cubicBezTo>
                    <a:pt x="45720" y="16510"/>
                    <a:pt x="44450" y="17780"/>
                    <a:pt x="45720" y="19050"/>
                  </a:cubicBezTo>
                  <a:lnTo>
                    <a:pt x="48260" y="19050"/>
                  </a:lnTo>
                  <a:cubicBezTo>
                    <a:pt x="46990" y="21590"/>
                    <a:pt x="49530" y="22860"/>
                    <a:pt x="52070" y="21590"/>
                  </a:cubicBezTo>
                  <a:lnTo>
                    <a:pt x="54610" y="21590"/>
                  </a:lnTo>
                  <a:cubicBezTo>
                    <a:pt x="53340" y="24130"/>
                    <a:pt x="55880" y="25400"/>
                    <a:pt x="58420" y="25400"/>
                  </a:cubicBezTo>
                  <a:lnTo>
                    <a:pt x="60960" y="25400"/>
                  </a:lnTo>
                  <a:cubicBezTo>
                    <a:pt x="60960" y="25400"/>
                    <a:pt x="59690" y="27940"/>
                    <a:pt x="60960" y="27940"/>
                  </a:cubicBezTo>
                  <a:lnTo>
                    <a:pt x="63500" y="27940"/>
                  </a:lnTo>
                  <a:cubicBezTo>
                    <a:pt x="62230" y="30480"/>
                    <a:pt x="64770" y="31750"/>
                    <a:pt x="67310" y="30480"/>
                  </a:cubicBezTo>
                  <a:lnTo>
                    <a:pt x="69850" y="30480"/>
                  </a:lnTo>
                  <a:cubicBezTo>
                    <a:pt x="68580" y="34290"/>
                    <a:pt x="71120" y="34290"/>
                    <a:pt x="73660" y="34290"/>
                  </a:cubicBezTo>
                  <a:lnTo>
                    <a:pt x="76200" y="34290"/>
                  </a:lnTo>
                  <a:cubicBezTo>
                    <a:pt x="74930" y="36830"/>
                    <a:pt x="77470" y="38100"/>
                    <a:pt x="80010" y="36830"/>
                  </a:cubicBezTo>
                  <a:lnTo>
                    <a:pt x="81280" y="36830"/>
                  </a:lnTo>
                  <a:lnTo>
                    <a:pt x="81280" y="39370"/>
                  </a:lnTo>
                  <a:cubicBezTo>
                    <a:pt x="83820" y="40640"/>
                    <a:pt x="87630" y="39370"/>
                    <a:pt x="91440" y="40640"/>
                  </a:cubicBezTo>
                  <a:cubicBezTo>
                    <a:pt x="90170" y="43180"/>
                    <a:pt x="92710" y="43180"/>
                    <a:pt x="95250" y="43180"/>
                  </a:cubicBezTo>
                  <a:lnTo>
                    <a:pt x="96520" y="43180"/>
                  </a:lnTo>
                  <a:cubicBezTo>
                    <a:pt x="97790" y="44450"/>
                    <a:pt x="96520" y="45720"/>
                    <a:pt x="97790" y="45720"/>
                  </a:cubicBezTo>
                  <a:lnTo>
                    <a:pt x="100330" y="45720"/>
                  </a:lnTo>
                  <a:lnTo>
                    <a:pt x="100330" y="48260"/>
                  </a:lnTo>
                  <a:cubicBezTo>
                    <a:pt x="102870" y="49530"/>
                    <a:pt x="106680" y="49530"/>
                    <a:pt x="109220" y="49530"/>
                  </a:cubicBezTo>
                  <a:cubicBezTo>
                    <a:pt x="107950" y="52070"/>
                    <a:pt x="110490" y="53340"/>
                    <a:pt x="113030" y="52070"/>
                  </a:cubicBezTo>
                  <a:lnTo>
                    <a:pt x="115570" y="52070"/>
                  </a:lnTo>
                  <a:cubicBezTo>
                    <a:pt x="114300" y="54610"/>
                    <a:pt x="116840" y="55880"/>
                    <a:pt x="119380" y="55880"/>
                  </a:cubicBezTo>
                  <a:lnTo>
                    <a:pt x="121920" y="55880"/>
                  </a:lnTo>
                  <a:cubicBezTo>
                    <a:pt x="120650" y="58420"/>
                    <a:pt x="123190" y="58420"/>
                    <a:pt x="125730" y="58420"/>
                  </a:cubicBezTo>
                  <a:lnTo>
                    <a:pt x="127000" y="58420"/>
                  </a:lnTo>
                  <a:cubicBezTo>
                    <a:pt x="125730" y="60960"/>
                    <a:pt x="129540" y="62230"/>
                    <a:pt x="130810" y="60960"/>
                  </a:cubicBezTo>
                  <a:lnTo>
                    <a:pt x="133350" y="60960"/>
                  </a:lnTo>
                  <a:cubicBezTo>
                    <a:pt x="132080" y="64770"/>
                    <a:pt x="135890" y="64770"/>
                    <a:pt x="137160" y="64770"/>
                  </a:cubicBezTo>
                  <a:lnTo>
                    <a:pt x="139700" y="64770"/>
                  </a:lnTo>
                  <a:cubicBezTo>
                    <a:pt x="138430" y="67310"/>
                    <a:pt x="140970" y="68580"/>
                    <a:pt x="143510" y="67310"/>
                  </a:cubicBezTo>
                  <a:lnTo>
                    <a:pt x="146050" y="67310"/>
                  </a:lnTo>
                  <a:lnTo>
                    <a:pt x="146050" y="69850"/>
                  </a:lnTo>
                  <a:cubicBezTo>
                    <a:pt x="148590" y="71120"/>
                    <a:pt x="152400" y="69850"/>
                    <a:pt x="154940" y="71120"/>
                  </a:cubicBezTo>
                  <a:cubicBezTo>
                    <a:pt x="153670" y="73660"/>
                    <a:pt x="156210" y="73660"/>
                    <a:pt x="158750" y="73660"/>
                  </a:cubicBezTo>
                  <a:lnTo>
                    <a:pt x="161290" y="73660"/>
                  </a:lnTo>
                  <a:cubicBezTo>
                    <a:pt x="160020" y="76200"/>
                    <a:pt x="162560" y="77470"/>
                    <a:pt x="165100" y="76200"/>
                  </a:cubicBezTo>
                  <a:lnTo>
                    <a:pt x="167640" y="76200"/>
                  </a:lnTo>
                  <a:cubicBezTo>
                    <a:pt x="166370" y="80010"/>
                    <a:pt x="168910" y="80010"/>
                    <a:pt x="171450" y="80010"/>
                  </a:cubicBezTo>
                  <a:lnTo>
                    <a:pt x="172720" y="80010"/>
                  </a:lnTo>
                  <a:cubicBezTo>
                    <a:pt x="171450" y="82550"/>
                    <a:pt x="175260" y="83820"/>
                    <a:pt x="176530" y="82550"/>
                  </a:cubicBezTo>
                  <a:lnTo>
                    <a:pt x="179070" y="82550"/>
                  </a:lnTo>
                  <a:cubicBezTo>
                    <a:pt x="177800" y="85090"/>
                    <a:pt x="181610" y="86360"/>
                    <a:pt x="182880" y="86360"/>
                  </a:cubicBezTo>
                  <a:lnTo>
                    <a:pt x="185420" y="86360"/>
                  </a:lnTo>
                  <a:cubicBezTo>
                    <a:pt x="184150" y="88900"/>
                    <a:pt x="186690" y="88900"/>
                    <a:pt x="189230" y="88900"/>
                  </a:cubicBezTo>
                  <a:lnTo>
                    <a:pt x="191770" y="88900"/>
                  </a:lnTo>
                  <a:lnTo>
                    <a:pt x="191770" y="91440"/>
                  </a:lnTo>
                  <a:cubicBezTo>
                    <a:pt x="194310" y="92710"/>
                    <a:pt x="198120" y="91440"/>
                    <a:pt x="200660" y="91440"/>
                  </a:cubicBezTo>
                  <a:cubicBezTo>
                    <a:pt x="199390" y="95250"/>
                    <a:pt x="201930" y="95250"/>
                    <a:pt x="204470" y="95250"/>
                  </a:cubicBezTo>
                  <a:lnTo>
                    <a:pt x="207010" y="95250"/>
                  </a:lnTo>
                  <a:cubicBezTo>
                    <a:pt x="205740" y="97790"/>
                    <a:pt x="208280" y="99060"/>
                    <a:pt x="210820" y="97790"/>
                  </a:cubicBezTo>
                  <a:lnTo>
                    <a:pt x="213360" y="97790"/>
                  </a:lnTo>
                  <a:lnTo>
                    <a:pt x="213360" y="100330"/>
                  </a:lnTo>
                  <a:cubicBezTo>
                    <a:pt x="215900" y="101600"/>
                    <a:pt x="220980" y="100330"/>
                    <a:pt x="224790" y="101600"/>
                  </a:cubicBezTo>
                  <a:lnTo>
                    <a:pt x="224790" y="102870"/>
                  </a:lnTo>
                  <a:cubicBezTo>
                    <a:pt x="227330" y="104140"/>
                    <a:pt x="231140" y="104140"/>
                    <a:pt x="233680" y="104140"/>
                  </a:cubicBezTo>
                  <a:lnTo>
                    <a:pt x="233680" y="106680"/>
                  </a:lnTo>
                  <a:cubicBezTo>
                    <a:pt x="236220" y="107950"/>
                    <a:pt x="240030" y="106680"/>
                    <a:pt x="243840" y="106680"/>
                  </a:cubicBezTo>
                  <a:cubicBezTo>
                    <a:pt x="242570" y="110490"/>
                    <a:pt x="245110" y="110490"/>
                    <a:pt x="247650" y="110490"/>
                  </a:cubicBezTo>
                  <a:lnTo>
                    <a:pt x="248920" y="110490"/>
                  </a:lnTo>
                  <a:lnTo>
                    <a:pt x="248920" y="113030"/>
                  </a:lnTo>
                  <a:cubicBezTo>
                    <a:pt x="251460" y="114300"/>
                    <a:pt x="255270" y="113030"/>
                    <a:pt x="259080" y="113030"/>
                  </a:cubicBezTo>
                  <a:cubicBezTo>
                    <a:pt x="257810" y="115570"/>
                    <a:pt x="260350" y="116840"/>
                    <a:pt x="262890" y="116840"/>
                  </a:cubicBezTo>
                  <a:lnTo>
                    <a:pt x="264160" y="116840"/>
                  </a:lnTo>
                  <a:lnTo>
                    <a:pt x="264160" y="118110"/>
                  </a:lnTo>
                  <a:cubicBezTo>
                    <a:pt x="267970" y="119380"/>
                    <a:pt x="273050" y="119380"/>
                    <a:pt x="276860" y="119380"/>
                  </a:cubicBezTo>
                  <a:lnTo>
                    <a:pt x="276860" y="121920"/>
                  </a:lnTo>
                  <a:cubicBezTo>
                    <a:pt x="279400" y="123190"/>
                    <a:pt x="283210" y="121920"/>
                    <a:pt x="285750" y="121920"/>
                  </a:cubicBezTo>
                  <a:lnTo>
                    <a:pt x="285750" y="124460"/>
                  </a:lnTo>
                  <a:cubicBezTo>
                    <a:pt x="288290" y="125730"/>
                    <a:pt x="292100" y="125730"/>
                    <a:pt x="294640" y="125730"/>
                  </a:cubicBezTo>
                  <a:lnTo>
                    <a:pt x="294640" y="128270"/>
                  </a:lnTo>
                  <a:cubicBezTo>
                    <a:pt x="298450" y="129540"/>
                    <a:pt x="303530" y="128270"/>
                    <a:pt x="307340" y="128270"/>
                  </a:cubicBezTo>
                  <a:lnTo>
                    <a:pt x="307340" y="130810"/>
                  </a:lnTo>
                  <a:cubicBezTo>
                    <a:pt x="311150" y="132080"/>
                    <a:pt x="314960" y="130810"/>
                    <a:pt x="320040" y="132080"/>
                  </a:cubicBezTo>
                  <a:lnTo>
                    <a:pt x="320040" y="133350"/>
                  </a:lnTo>
                  <a:cubicBezTo>
                    <a:pt x="322580" y="134620"/>
                    <a:pt x="325120" y="134620"/>
                    <a:pt x="328930" y="134620"/>
                  </a:cubicBezTo>
                  <a:lnTo>
                    <a:pt x="328930" y="137160"/>
                  </a:lnTo>
                  <a:cubicBezTo>
                    <a:pt x="331470" y="138430"/>
                    <a:pt x="335280" y="137160"/>
                    <a:pt x="337820" y="137160"/>
                  </a:cubicBezTo>
                  <a:lnTo>
                    <a:pt x="337820" y="139700"/>
                  </a:lnTo>
                  <a:cubicBezTo>
                    <a:pt x="340360" y="140970"/>
                    <a:pt x="344170" y="140970"/>
                    <a:pt x="346710" y="140970"/>
                  </a:cubicBezTo>
                  <a:lnTo>
                    <a:pt x="346710" y="143510"/>
                  </a:lnTo>
                  <a:cubicBezTo>
                    <a:pt x="349250" y="144780"/>
                    <a:pt x="353060" y="143510"/>
                    <a:pt x="355600" y="143510"/>
                  </a:cubicBezTo>
                  <a:cubicBezTo>
                    <a:pt x="354330" y="146050"/>
                    <a:pt x="358140" y="147320"/>
                    <a:pt x="359410" y="147320"/>
                  </a:cubicBezTo>
                  <a:lnTo>
                    <a:pt x="361950" y="147320"/>
                  </a:lnTo>
                  <a:lnTo>
                    <a:pt x="361950" y="148590"/>
                  </a:lnTo>
                  <a:cubicBezTo>
                    <a:pt x="364490" y="149860"/>
                    <a:pt x="368300" y="149860"/>
                    <a:pt x="370840" y="149860"/>
                  </a:cubicBezTo>
                  <a:lnTo>
                    <a:pt x="370840" y="152400"/>
                  </a:lnTo>
                  <a:cubicBezTo>
                    <a:pt x="378460" y="153670"/>
                    <a:pt x="387350" y="152400"/>
                    <a:pt x="396240" y="152400"/>
                  </a:cubicBezTo>
                  <a:lnTo>
                    <a:pt x="396240" y="154940"/>
                  </a:lnTo>
                  <a:cubicBezTo>
                    <a:pt x="402590" y="156210"/>
                    <a:pt x="410210" y="156210"/>
                    <a:pt x="416560" y="156210"/>
                  </a:cubicBezTo>
                  <a:lnTo>
                    <a:pt x="416560" y="158750"/>
                  </a:lnTo>
                  <a:cubicBezTo>
                    <a:pt x="419100" y="160020"/>
                    <a:pt x="422910" y="158750"/>
                    <a:pt x="426720" y="158750"/>
                  </a:cubicBezTo>
                  <a:cubicBezTo>
                    <a:pt x="426720" y="160020"/>
                    <a:pt x="425450" y="161290"/>
                    <a:pt x="426720" y="162560"/>
                  </a:cubicBezTo>
                  <a:lnTo>
                    <a:pt x="429260" y="162560"/>
                  </a:lnTo>
                  <a:lnTo>
                    <a:pt x="429260" y="170180"/>
                  </a:lnTo>
                  <a:cubicBezTo>
                    <a:pt x="426720" y="170180"/>
                    <a:pt x="422910" y="170180"/>
                    <a:pt x="420370" y="171450"/>
                  </a:cubicBezTo>
                  <a:lnTo>
                    <a:pt x="420370" y="173990"/>
                  </a:lnTo>
                  <a:lnTo>
                    <a:pt x="411480" y="173990"/>
                  </a:lnTo>
                  <a:lnTo>
                    <a:pt x="411480" y="171450"/>
                  </a:lnTo>
                  <a:cubicBezTo>
                    <a:pt x="408940" y="170180"/>
                    <a:pt x="405130" y="170180"/>
                    <a:pt x="402590" y="170180"/>
                  </a:cubicBezTo>
                  <a:lnTo>
                    <a:pt x="402590" y="167640"/>
                  </a:lnTo>
                  <a:lnTo>
                    <a:pt x="387350" y="167640"/>
                  </a:lnTo>
                  <a:cubicBezTo>
                    <a:pt x="388620" y="165100"/>
                    <a:pt x="384810" y="163830"/>
                    <a:pt x="383540" y="163830"/>
                  </a:cubicBezTo>
                  <a:lnTo>
                    <a:pt x="381000" y="163830"/>
                  </a:lnTo>
                  <a:lnTo>
                    <a:pt x="381000" y="162560"/>
                  </a:lnTo>
                  <a:lnTo>
                    <a:pt x="365760" y="161290"/>
                  </a:lnTo>
                  <a:lnTo>
                    <a:pt x="365760" y="158750"/>
                  </a:lnTo>
                  <a:cubicBezTo>
                    <a:pt x="361950" y="157480"/>
                    <a:pt x="358140" y="158750"/>
                    <a:pt x="354330" y="158750"/>
                  </a:cubicBezTo>
                  <a:lnTo>
                    <a:pt x="354330" y="156210"/>
                  </a:lnTo>
                  <a:cubicBezTo>
                    <a:pt x="350520" y="154940"/>
                    <a:pt x="345440" y="154940"/>
                    <a:pt x="341630" y="154940"/>
                  </a:cubicBezTo>
                  <a:lnTo>
                    <a:pt x="341630" y="152400"/>
                  </a:lnTo>
                  <a:cubicBezTo>
                    <a:pt x="337820" y="151130"/>
                    <a:pt x="334010" y="152400"/>
                    <a:pt x="328930" y="152400"/>
                  </a:cubicBezTo>
                  <a:lnTo>
                    <a:pt x="328930" y="149860"/>
                  </a:lnTo>
                  <a:cubicBezTo>
                    <a:pt x="326390" y="148590"/>
                    <a:pt x="323850" y="149860"/>
                    <a:pt x="320040" y="148590"/>
                  </a:cubicBezTo>
                  <a:lnTo>
                    <a:pt x="320040" y="147320"/>
                  </a:lnTo>
                  <a:cubicBezTo>
                    <a:pt x="317500" y="146050"/>
                    <a:pt x="313690" y="146050"/>
                    <a:pt x="311150" y="146050"/>
                  </a:cubicBezTo>
                  <a:lnTo>
                    <a:pt x="311150" y="143510"/>
                  </a:lnTo>
                  <a:cubicBezTo>
                    <a:pt x="307340" y="142240"/>
                    <a:pt x="303530" y="143510"/>
                    <a:pt x="298450" y="143510"/>
                  </a:cubicBezTo>
                  <a:lnTo>
                    <a:pt x="298450" y="140970"/>
                  </a:lnTo>
                  <a:lnTo>
                    <a:pt x="283210" y="139700"/>
                  </a:lnTo>
                  <a:cubicBezTo>
                    <a:pt x="283210" y="138430"/>
                    <a:pt x="284480" y="137160"/>
                    <a:pt x="283210" y="137160"/>
                  </a:cubicBezTo>
                  <a:lnTo>
                    <a:pt x="280670" y="137160"/>
                  </a:lnTo>
                  <a:lnTo>
                    <a:pt x="280670" y="134620"/>
                  </a:lnTo>
                  <a:cubicBezTo>
                    <a:pt x="276860" y="133350"/>
                    <a:pt x="273050" y="134620"/>
                    <a:pt x="267970" y="133350"/>
                  </a:cubicBezTo>
                  <a:cubicBezTo>
                    <a:pt x="269240" y="130810"/>
                    <a:pt x="266700" y="130810"/>
                    <a:pt x="264160" y="130810"/>
                  </a:cubicBezTo>
                  <a:lnTo>
                    <a:pt x="262890" y="130810"/>
                  </a:lnTo>
                  <a:cubicBezTo>
                    <a:pt x="264160" y="128270"/>
                    <a:pt x="260350" y="127000"/>
                    <a:pt x="259080" y="128270"/>
                  </a:cubicBezTo>
                  <a:lnTo>
                    <a:pt x="256540" y="128270"/>
                  </a:lnTo>
                  <a:lnTo>
                    <a:pt x="256540" y="125730"/>
                  </a:lnTo>
                  <a:cubicBezTo>
                    <a:pt x="254000" y="124460"/>
                    <a:pt x="250190" y="124460"/>
                    <a:pt x="247650" y="124460"/>
                  </a:cubicBezTo>
                  <a:lnTo>
                    <a:pt x="247650" y="121920"/>
                  </a:lnTo>
                  <a:cubicBezTo>
                    <a:pt x="243840" y="120650"/>
                    <a:pt x="241300" y="121920"/>
                    <a:pt x="237490" y="121920"/>
                  </a:cubicBezTo>
                  <a:lnTo>
                    <a:pt x="237490" y="119380"/>
                  </a:lnTo>
                  <a:cubicBezTo>
                    <a:pt x="234950" y="118110"/>
                    <a:pt x="232410" y="119380"/>
                    <a:pt x="228600" y="118110"/>
                  </a:cubicBezTo>
                  <a:lnTo>
                    <a:pt x="228600" y="116840"/>
                  </a:lnTo>
                  <a:cubicBezTo>
                    <a:pt x="226060" y="115570"/>
                    <a:pt x="222250" y="115570"/>
                    <a:pt x="219710" y="115570"/>
                  </a:cubicBezTo>
                  <a:lnTo>
                    <a:pt x="219710" y="113030"/>
                  </a:lnTo>
                  <a:cubicBezTo>
                    <a:pt x="217170" y="111760"/>
                    <a:pt x="213360" y="113030"/>
                    <a:pt x="210820" y="113030"/>
                  </a:cubicBezTo>
                  <a:lnTo>
                    <a:pt x="210820" y="110490"/>
                  </a:lnTo>
                  <a:cubicBezTo>
                    <a:pt x="208280" y="109220"/>
                    <a:pt x="204470" y="109220"/>
                    <a:pt x="201930" y="109220"/>
                  </a:cubicBezTo>
                  <a:lnTo>
                    <a:pt x="201930" y="106680"/>
                  </a:lnTo>
                  <a:cubicBezTo>
                    <a:pt x="198120" y="105410"/>
                    <a:pt x="195580" y="106680"/>
                    <a:pt x="191770" y="106680"/>
                  </a:cubicBezTo>
                  <a:lnTo>
                    <a:pt x="191770" y="104140"/>
                  </a:lnTo>
                  <a:cubicBezTo>
                    <a:pt x="189230" y="102870"/>
                    <a:pt x="186690" y="104140"/>
                    <a:pt x="182880" y="102870"/>
                  </a:cubicBezTo>
                  <a:cubicBezTo>
                    <a:pt x="184150" y="100330"/>
                    <a:pt x="181610" y="100330"/>
                    <a:pt x="179070" y="100330"/>
                  </a:cubicBezTo>
                  <a:lnTo>
                    <a:pt x="176530" y="100330"/>
                  </a:lnTo>
                  <a:cubicBezTo>
                    <a:pt x="176530" y="99060"/>
                    <a:pt x="177800" y="97790"/>
                    <a:pt x="176530" y="97790"/>
                  </a:cubicBezTo>
                  <a:lnTo>
                    <a:pt x="173990" y="97790"/>
                  </a:lnTo>
                  <a:lnTo>
                    <a:pt x="173990" y="95250"/>
                  </a:lnTo>
                  <a:cubicBezTo>
                    <a:pt x="171450" y="93980"/>
                    <a:pt x="167640" y="93980"/>
                    <a:pt x="165100" y="93980"/>
                  </a:cubicBezTo>
                  <a:cubicBezTo>
                    <a:pt x="166370" y="91440"/>
                    <a:pt x="162560" y="91440"/>
                    <a:pt x="161290" y="91440"/>
                  </a:cubicBezTo>
                  <a:lnTo>
                    <a:pt x="158750" y="91440"/>
                  </a:lnTo>
                  <a:cubicBezTo>
                    <a:pt x="158750" y="90170"/>
                    <a:pt x="158750" y="88900"/>
                    <a:pt x="157480" y="87630"/>
                  </a:cubicBezTo>
                  <a:lnTo>
                    <a:pt x="156210" y="87630"/>
                  </a:lnTo>
                  <a:lnTo>
                    <a:pt x="156210" y="86360"/>
                  </a:lnTo>
                  <a:cubicBezTo>
                    <a:pt x="152400" y="85090"/>
                    <a:pt x="149860" y="85090"/>
                    <a:pt x="146050" y="85090"/>
                  </a:cubicBezTo>
                  <a:cubicBezTo>
                    <a:pt x="147320" y="82550"/>
                    <a:pt x="144780" y="81280"/>
                    <a:pt x="142240" y="82550"/>
                  </a:cubicBezTo>
                  <a:lnTo>
                    <a:pt x="140970" y="82550"/>
                  </a:lnTo>
                  <a:cubicBezTo>
                    <a:pt x="142240" y="78740"/>
                    <a:pt x="138430" y="78740"/>
                    <a:pt x="137160" y="78740"/>
                  </a:cubicBezTo>
                  <a:lnTo>
                    <a:pt x="134620" y="78740"/>
                  </a:lnTo>
                  <a:cubicBezTo>
                    <a:pt x="135890" y="76200"/>
                    <a:pt x="132080" y="76200"/>
                    <a:pt x="130810" y="76200"/>
                  </a:cubicBezTo>
                  <a:lnTo>
                    <a:pt x="128270" y="76200"/>
                  </a:lnTo>
                  <a:cubicBezTo>
                    <a:pt x="129540" y="73660"/>
                    <a:pt x="125730" y="72390"/>
                    <a:pt x="124460" y="72390"/>
                  </a:cubicBezTo>
                  <a:lnTo>
                    <a:pt x="121920" y="72390"/>
                  </a:lnTo>
                  <a:cubicBezTo>
                    <a:pt x="121920" y="72390"/>
                    <a:pt x="123190" y="69850"/>
                    <a:pt x="121920" y="69850"/>
                  </a:cubicBezTo>
                  <a:lnTo>
                    <a:pt x="119380" y="69850"/>
                  </a:lnTo>
                  <a:lnTo>
                    <a:pt x="119380" y="67310"/>
                  </a:lnTo>
                  <a:cubicBezTo>
                    <a:pt x="116840" y="66040"/>
                    <a:pt x="113030" y="67310"/>
                    <a:pt x="110490" y="67310"/>
                  </a:cubicBezTo>
                  <a:cubicBezTo>
                    <a:pt x="111760" y="63500"/>
                    <a:pt x="107950" y="63500"/>
                    <a:pt x="106680" y="63500"/>
                  </a:cubicBezTo>
                  <a:lnTo>
                    <a:pt x="104140" y="63500"/>
                  </a:lnTo>
                  <a:cubicBezTo>
                    <a:pt x="105410" y="60960"/>
                    <a:pt x="101600" y="60960"/>
                    <a:pt x="100330" y="60960"/>
                  </a:cubicBezTo>
                  <a:lnTo>
                    <a:pt x="97790" y="60960"/>
                  </a:lnTo>
                  <a:lnTo>
                    <a:pt x="97790" y="58420"/>
                  </a:lnTo>
                  <a:cubicBezTo>
                    <a:pt x="95250" y="57150"/>
                    <a:pt x="91440" y="58420"/>
                    <a:pt x="88900" y="57150"/>
                  </a:cubicBezTo>
                  <a:cubicBezTo>
                    <a:pt x="90170" y="54610"/>
                    <a:pt x="86360" y="54610"/>
                    <a:pt x="85090" y="54610"/>
                  </a:cubicBezTo>
                  <a:lnTo>
                    <a:pt x="82550" y="54610"/>
                  </a:lnTo>
                  <a:cubicBezTo>
                    <a:pt x="83820" y="52070"/>
                    <a:pt x="80010" y="50800"/>
                    <a:pt x="78740" y="52070"/>
                  </a:cubicBezTo>
                  <a:lnTo>
                    <a:pt x="76200" y="52070"/>
                  </a:lnTo>
                  <a:cubicBezTo>
                    <a:pt x="77470" y="48260"/>
                    <a:pt x="74930" y="48260"/>
                    <a:pt x="72390" y="48260"/>
                  </a:cubicBezTo>
                  <a:lnTo>
                    <a:pt x="69850" y="48260"/>
                  </a:lnTo>
                  <a:cubicBezTo>
                    <a:pt x="71120" y="45720"/>
                    <a:pt x="68580" y="45720"/>
                    <a:pt x="66040" y="45720"/>
                  </a:cubicBezTo>
                  <a:lnTo>
                    <a:pt x="64770" y="45720"/>
                  </a:lnTo>
                  <a:lnTo>
                    <a:pt x="64770" y="43180"/>
                  </a:lnTo>
                  <a:cubicBezTo>
                    <a:pt x="60960" y="41910"/>
                    <a:pt x="58420" y="43180"/>
                    <a:pt x="54610" y="41910"/>
                  </a:cubicBezTo>
                  <a:cubicBezTo>
                    <a:pt x="55880" y="39370"/>
                    <a:pt x="53340" y="39370"/>
                    <a:pt x="50800" y="39370"/>
                  </a:cubicBezTo>
                  <a:lnTo>
                    <a:pt x="49530" y="39370"/>
                  </a:lnTo>
                  <a:cubicBezTo>
                    <a:pt x="48260" y="38100"/>
                    <a:pt x="49530" y="36830"/>
                    <a:pt x="48260" y="36830"/>
                  </a:cubicBezTo>
                  <a:lnTo>
                    <a:pt x="45720" y="36830"/>
                  </a:lnTo>
                  <a:lnTo>
                    <a:pt x="45720" y="34290"/>
                  </a:lnTo>
                  <a:cubicBezTo>
                    <a:pt x="43180" y="33020"/>
                    <a:pt x="39370" y="33020"/>
                    <a:pt x="36830" y="33020"/>
                  </a:cubicBezTo>
                  <a:cubicBezTo>
                    <a:pt x="36830" y="31750"/>
                    <a:pt x="36830" y="30480"/>
                    <a:pt x="35560" y="30480"/>
                  </a:cubicBezTo>
                  <a:lnTo>
                    <a:pt x="34290" y="30480"/>
                  </a:lnTo>
                  <a:cubicBezTo>
                    <a:pt x="35560" y="27940"/>
                    <a:pt x="31750" y="26670"/>
                    <a:pt x="30480" y="26670"/>
                  </a:cubicBezTo>
                  <a:lnTo>
                    <a:pt x="27940" y="26670"/>
                  </a:lnTo>
                  <a:cubicBezTo>
                    <a:pt x="27940" y="26670"/>
                    <a:pt x="27940" y="24130"/>
                    <a:pt x="26670" y="24130"/>
                  </a:cubicBezTo>
                  <a:lnTo>
                    <a:pt x="24130" y="24130"/>
                  </a:lnTo>
                  <a:cubicBezTo>
                    <a:pt x="25400" y="21590"/>
                    <a:pt x="22860" y="20320"/>
                    <a:pt x="20320" y="21590"/>
                  </a:cubicBezTo>
                  <a:lnTo>
                    <a:pt x="19050" y="21590"/>
                  </a:lnTo>
                  <a:cubicBezTo>
                    <a:pt x="17780" y="20320"/>
                    <a:pt x="19050" y="19050"/>
                    <a:pt x="17780" y="17780"/>
                  </a:cubicBezTo>
                  <a:lnTo>
                    <a:pt x="15240" y="17780"/>
                  </a:lnTo>
                  <a:cubicBezTo>
                    <a:pt x="16510" y="15240"/>
                    <a:pt x="13970" y="15240"/>
                    <a:pt x="11430" y="15240"/>
                  </a:cubicBezTo>
                  <a:lnTo>
                    <a:pt x="8890" y="15240"/>
                  </a:lnTo>
                  <a:cubicBezTo>
                    <a:pt x="10160" y="12700"/>
                    <a:pt x="7620" y="11430"/>
                    <a:pt x="5080" y="11430"/>
                  </a:cubicBezTo>
                  <a:lnTo>
                    <a:pt x="3810" y="11430"/>
                  </a:lnTo>
                  <a:cubicBezTo>
                    <a:pt x="2540" y="11430"/>
                    <a:pt x="3810" y="8890"/>
                    <a:pt x="2540" y="8890"/>
                  </a:cubicBezTo>
                  <a:lnTo>
                    <a:pt x="0" y="8890"/>
                  </a:lnTo>
                  <a:lnTo>
                    <a:pt x="0" y="3810"/>
                  </a:lnTo>
                  <a:cubicBezTo>
                    <a:pt x="2540" y="3810"/>
                    <a:pt x="3810" y="2540"/>
                    <a:pt x="3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1" name="Shape 101"/>
            <p:cNvSpPr/>
            <p:nvPr/>
          </p:nvSpPr>
          <p:spPr>
            <a:xfrm>
              <a:off x="2090435" y="2355614"/>
              <a:ext cx="33007" cy="21590"/>
            </a:xfrm>
            <a:custGeom>
              <a:avLst/>
              <a:gdLst/>
              <a:ahLst/>
              <a:cxnLst/>
              <a:rect l="0" t="0" r="0" b="0"/>
              <a:pathLst>
                <a:path w="33007" h="21590">
                  <a:moveTo>
                    <a:pt x="8877" y="1270"/>
                  </a:moveTo>
                  <a:lnTo>
                    <a:pt x="8877" y="3810"/>
                  </a:lnTo>
                  <a:lnTo>
                    <a:pt x="24117" y="3810"/>
                  </a:lnTo>
                  <a:cubicBezTo>
                    <a:pt x="24117" y="5080"/>
                    <a:pt x="22860" y="6350"/>
                    <a:pt x="24117" y="7620"/>
                  </a:cubicBezTo>
                  <a:lnTo>
                    <a:pt x="26657" y="7620"/>
                  </a:lnTo>
                  <a:cubicBezTo>
                    <a:pt x="25400" y="10160"/>
                    <a:pt x="27927" y="11430"/>
                    <a:pt x="30467" y="10160"/>
                  </a:cubicBezTo>
                  <a:lnTo>
                    <a:pt x="33007" y="10160"/>
                  </a:lnTo>
                  <a:lnTo>
                    <a:pt x="33007" y="15240"/>
                  </a:lnTo>
                  <a:cubicBezTo>
                    <a:pt x="31750" y="16510"/>
                    <a:pt x="30467" y="15240"/>
                    <a:pt x="29210" y="16510"/>
                  </a:cubicBezTo>
                  <a:lnTo>
                    <a:pt x="29210" y="19050"/>
                  </a:lnTo>
                  <a:cubicBezTo>
                    <a:pt x="22860" y="19050"/>
                    <a:pt x="15227" y="17780"/>
                    <a:pt x="8877" y="19050"/>
                  </a:cubicBezTo>
                  <a:lnTo>
                    <a:pt x="8877" y="21590"/>
                  </a:lnTo>
                  <a:lnTo>
                    <a:pt x="6350" y="21590"/>
                  </a:lnTo>
                  <a:cubicBezTo>
                    <a:pt x="7607" y="19050"/>
                    <a:pt x="3810" y="19050"/>
                    <a:pt x="2527" y="19050"/>
                  </a:cubicBezTo>
                  <a:lnTo>
                    <a:pt x="0" y="19050"/>
                  </a:lnTo>
                  <a:lnTo>
                    <a:pt x="0" y="3810"/>
                  </a:lnTo>
                  <a:cubicBezTo>
                    <a:pt x="5067" y="5080"/>
                    <a:pt x="2527" y="0"/>
                    <a:pt x="8877" y="127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2" name="Shape 102"/>
            <p:cNvSpPr/>
            <p:nvPr/>
          </p:nvSpPr>
          <p:spPr>
            <a:xfrm>
              <a:off x="1136659" y="2363227"/>
              <a:ext cx="29210" cy="20333"/>
            </a:xfrm>
            <a:custGeom>
              <a:avLst/>
              <a:gdLst/>
              <a:ahLst/>
              <a:cxnLst/>
              <a:rect l="0" t="0" r="0" b="0"/>
              <a:pathLst>
                <a:path w="29210" h="20333">
                  <a:moveTo>
                    <a:pt x="26670" y="0"/>
                  </a:moveTo>
                  <a:lnTo>
                    <a:pt x="29210" y="0"/>
                  </a:lnTo>
                  <a:lnTo>
                    <a:pt x="29210" y="20333"/>
                  </a:lnTo>
                  <a:lnTo>
                    <a:pt x="11430" y="20333"/>
                  </a:lnTo>
                  <a:lnTo>
                    <a:pt x="11430" y="17793"/>
                  </a:lnTo>
                  <a:cubicBezTo>
                    <a:pt x="8890" y="16510"/>
                    <a:pt x="3810" y="17793"/>
                    <a:pt x="0" y="17793"/>
                  </a:cubicBezTo>
                  <a:lnTo>
                    <a:pt x="0" y="11443"/>
                  </a:lnTo>
                  <a:cubicBezTo>
                    <a:pt x="2540" y="12700"/>
                    <a:pt x="2540" y="10160"/>
                    <a:pt x="2540" y="7633"/>
                  </a:cubicBezTo>
                  <a:lnTo>
                    <a:pt x="2540" y="6350"/>
                  </a:lnTo>
                  <a:cubicBezTo>
                    <a:pt x="5080" y="5093"/>
                    <a:pt x="7620" y="6350"/>
                    <a:pt x="8890" y="5093"/>
                  </a:cubicBezTo>
                  <a:lnTo>
                    <a:pt x="8890" y="2553"/>
                  </a:lnTo>
                  <a:cubicBezTo>
                    <a:pt x="15240" y="1283"/>
                    <a:pt x="25400" y="5093"/>
                    <a:pt x="266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3" name="Shape 103"/>
            <p:cNvSpPr/>
            <p:nvPr/>
          </p:nvSpPr>
          <p:spPr>
            <a:xfrm>
              <a:off x="1700540" y="2378477"/>
              <a:ext cx="551167" cy="248907"/>
            </a:xfrm>
            <a:custGeom>
              <a:avLst/>
              <a:gdLst/>
              <a:ahLst/>
              <a:cxnLst/>
              <a:rect l="0" t="0" r="0" b="0"/>
              <a:pathLst>
                <a:path w="551167" h="248907">
                  <a:moveTo>
                    <a:pt x="344170" y="0"/>
                  </a:moveTo>
                  <a:lnTo>
                    <a:pt x="355600" y="0"/>
                  </a:lnTo>
                  <a:lnTo>
                    <a:pt x="355600" y="2540"/>
                  </a:lnTo>
                  <a:cubicBezTo>
                    <a:pt x="353060" y="1257"/>
                    <a:pt x="351790" y="3810"/>
                    <a:pt x="353060" y="6350"/>
                  </a:cubicBezTo>
                  <a:lnTo>
                    <a:pt x="353060" y="7607"/>
                  </a:lnTo>
                  <a:cubicBezTo>
                    <a:pt x="351790" y="8890"/>
                    <a:pt x="350520" y="7607"/>
                    <a:pt x="349250" y="8890"/>
                  </a:cubicBezTo>
                  <a:lnTo>
                    <a:pt x="349250" y="11430"/>
                  </a:lnTo>
                  <a:cubicBezTo>
                    <a:pt x="347967" y="11430"/>
                    <a:pt x="346710" y="10160"/>
                    <a:pt x="346710" y="11430"/>
                  </a:cubicBezTo>
                  <a:lnTo>
                    <a:pt x="346710" y="13957"/>
                  </a:lnTo>
                  <a:lnTo>
                    <a:pt x="344170" y="13957"/>
                  </a:lnTo>
                  <a:cubicBezTo>
                    <a:pt x="342900" y="19050"/>
                    <a:pt x="342900" y="25400"/>
                    <a:pt x="344170" y="30480"/>
                  </a:cubicBezTo>
                  <a:lnTo>
                    <a:pt x="346710" y="30480"/>
                  </a:lnTo>
                  <a:lnTo>
                    <a:pt x="346710" y="33007"/>
                  </a:lnTo>
                  <a:cubicBezTo>
                    <a:pt x="350520" y="34290"/>
                    <a:pt x="355600" y="34290"/>
                    <a:pt x="359410" y="33007"/>
                  </a:cubicBezTo>
                  <a:lnTo>
                    <a:pt x="359410" y="30480"/>
                  </a:lnTo>
                  <a:cubicBezTo>
                    <a:pt x="363220" y="30480"/>
                    <a:pt x="368300" y="30480"/>
                    <a:pt x="372110" y="29210"/>
                  </a:cubicBezTo>
                  <a:lnTo>
                    <a:pt x="372110" y="26657"/>
                  </a:lnTo>
                  <a:cubicBezTo>
                    <a:pt x="377190" y="26657"/>
                    <a:pt x="386067" y="29210"/>
                    <a:pt x="387350" y="24130"/>
                  </a:cubicBezTo>
                  <a:cubicBezTo>
                    <a:pt x="392417" y="22860"/>
                    <a:pt x="402590" y="26657"/>
                    <a:pt x="405117" y="21590"/>
                  </a:cubicBezTo>
                  <a:cubicBezTo>
                    <a:pt x="411467" y="20307"/>
                    <a:pt x="419100" y="21590"/>
                    <a:pt x="426720" y="20307"/>
                  </a:cubicBezTo>
                  <a:lnTo>
                    <a:pt x="426720" y="17780"/>
                  </a:lnTo>
                  <a:lnTo>
                    <a:pt x="453390" y="17780"/>
                  </a:lnTo>
                  <a:cubicBezTo>
                    <a:pt x="453390" y="19050"/>
                    <a:pt x="452120" y="20307"/>
                    <a:pt x="453390" y="21590"/>
                  </a:cubicBezTo>
                  <a:lnTo>
                    <a:pt x="455917" y="21590"/>
                  </a:lnTo>
                  <a:lnTo>
                    <a:pt x="455917" y="33007"/>
                  </a:lnTo>
                  <a:lnTo>
                    <a:pt x="453390" y="33007"/>
                  </a:lnTo>
                  <a:cubicBezTo>
                    <a:pt x="452120" y="35560"/>
                    <a:pt x="452120" y="39357"/>
                    <a:pt x="453390" y="41910"/>
                  </a:cubicBezTo>
                  <a:lnTo>
                    <a:pt x="455917" y="41910"/>
                  </a:lnTo>
                  <a:cubicBezTo>
                    <a:pt x="455917" y="44450"/>
                    <a:pt x="455917" y="46990"/>
                    <a:pt x="457200" y="48260"/>
                  </a:cubicBezTo>
                  <a:lnTo>
                    <a:pt x="459740" y="48260"/>
                  </a:lnTo>
                  <a:cubicBezTo>
                    <a:pt x="459740" y="49530"/>
                    <a:pt x="458470" y="50800"/>
                    <a:pt x="459740" y="52057"/>
                  </a:cubicBezTo>
                  <a:lnTo>
                    <a:pt x="462267" y="52057"/>
                  </a:lnTo>
                  <a:lnTo>
                    <a:pt x="462267" y="53340"/>
                  </a:lnTo>
                  <a:cubicBezTo>
                    <a:pt x="468617" y="54610"/>
                    <a:pt x="478790" y="57150"/>
                    <a:pt x="481317" y="52057"/>
                  </a:cubicBezTo>
                  <a:cubicBezTo>
                    <a:pt x="487667" y="50800"/>
                    <a:pt x="497840" y="54610"/>
                    <a:pt x="499110" y="48260"/>
                  </a:cubicBezTo>
                  <a:cubicBezTo>
                    <a:pt x="505460" y="46990"/>
                    <a:pt x="515620" y="50800"/>
                    <a:pt x="518160" y="45707"/>
                  </a:cubicBezTo>
                  <a:lnTo>
                    <a:pt x="544817" y="45707"/>
                  </a:lnTo>
                  <a:cubicBezTo>
                    <a:pt x="543560" y="48260"/>
                    <a:pt x="546100" y="49530"/>
                    <a:pt x="548640" y="48260"/>
                  </a:cubicBezTo>
                  <a:lnTo>
                    <a:pt x="551167" y="48260"/>
                  </a:lnTo>
                  <a:lnTo>
                    <a:pt x="551167" y="57150"/>
                  </a:lnTo>
                  <a:cubicBezTo>
                    <a:pt x="548640" y="57150"/>
                    <a:pt x="546100" y="55880"/>
                    <a:pt x="544817" y="57150"/>
                  </a:cubicBezTo>
                  <a:lnTo>
                    <a:pt x="544817" y="59690"/>
                  </a:lnTo>
                  <a:cubicBezTo>
                    <a:pt x="542290" y="59690"/>
                    <a:pt x="539750" y="59690"/>
                    <a:pt x="538467" y="60960"/>
                  </a:cubicBezTo>
                  <a:lnTo>
                    <a:pt x="538467" y="63500"/>
                  </a:lnTo>
                  <a:cubicBezTo>
                    <a:pt x="535940" y="63500"/>
                    <a:pt x="533400" y="62230"/>
                    <a:pt x="532117" y="63500"/>
                  </a:cubicBezTo>
                  <a:lnTo>
                    <a:pt x="532117" y="66040"/>
                  </a:lnTo>
                  <a:cubicBezTo>
                    <a:pt x="529590" y="66040"/>
                    <a:pt x="528320" y="66040"/>
                    <a:pt x="525767" y="67310"/>
                  </a:cubicBezTo>
                  <a:lnTo>
                    <a:pt x="525767" y="68580"/>
                  </a:lnTo>
                  <a:cubicBezTo>
                    <a:pt x="524510" y="69850"/>
                    <a:pt x="521970" y="68580"/>
                    <a:pt x="520700" y="69850"/>
                  </a:cubicBezTo>
                  <a:lnTo>
                    <a:pt x="520700" y="72390"/>
                  </a:lnTo>
                  <a:cubicBezTo>
                    <a:pt x="519417" y="72390"/>
                    <a:pt x="518160" y="71107"/>
                    <a:pt x="516890" y="72390"/>
                  </a:cubicBezTo>
                  <a:lnTo>
                    <a:pt x="516890" y="74930"/>
                  </a:lnTo>
                  <a:cubicBezTo>
                    <a:pt x="515620" y="74930"/>
                    <a:pt x="514350" y="74930"/>
                    <a:pt x="514350" y="76200"/>
                  </a:cubicBezTo>
                  <a:lnTo>
                    <a:pt x="514350" y="78740"/>
                  </a:lnTo>
                  <a:cubicBezTo>
                    <a:pt x="511810" y="78740"/>
                    <a:pt x="509270" y="77457"/>
                    <a:pt x="508000" y="78740"/>
                  </a:cubicBezTo>
                  <a:lnTo>
                    <a:pt x="508000" y="81280"/>
                  </a:lnTo>
                  <a:cubicBezTo>
                    <a:pt x="505460" y="81280"/>
                    <a:pt x="502920" y="81280"/>
                    <a:pt x="501650" y="82550"/>
                  </a:cubicBezTo>
                  <a:lnTo>
                    <a:pt x="501650" y="83807"/>
                  </a:lnTo>
                  <a:cubicBezTo>
                    <a:pt x="499110" y="85090"/>
                    <a:pt x="495300" y="83807"/>
                    <a:pt x="492760" y="85090"/>
                  </a:cubicBezTo>
                  <a:lnTo>
                    <a:pt x="492760" y="87630"/>
                  </a:lnTo>
                  <a:cubicBezTo>
                    <a:pt x="491490" y="87630"/>
                    <a:pt x="490220" y="86360"/>
                    <a:pt x="490220" y="87630"/>
                  </a:cubicBezTo>
                  <a:lnTo>
                    <a:pt x="490220" y="90157"/>
                  </a:lnTo>
                  <a:lnTo>
                    <a:pt x="487667" y="90157"/>
                  </a:lnTo>
                  <a:cubicBezTo>
                    <a:pt x="486410" y="92710"/>
                    <a:pt x="486410" y="97790"/>
                    <a:pt x="487667" y="100330"/>
                  </a:cubicBezTo>
                  <a:lnTo>
                    <a:pt x="490220" y="100330"/>
                  </a:lnTo>
                  <a:cubicBezTo>
                    <a:pt x="490220" y="102857"/>
                    <a:pt x="488950" y="105410"/>
                    <a:pt x="490220" y="106680"/>
                  </a:cubicBezTo>
                  <a:lnTo>
                    <a:pt x="492760" y="106680"/>
                  </a:lnTo>
                  <a:cubicBezTo>
                    <a:pt x="491490" y="109207"/>
                    <a:pt x="494017" y="110490"/>
                    <a:pt x="496570" y="109207"/>
                  </a:cubicBezTo>
                  <a:lnTo>
                    <a:pt x="499110" y="109207"/>
                  </a:lnTo>
                  <a:lnTo>
                    <a:pt x="499110" y="124460"/>
                  </a:lnTo>
                  <a:cubicBezTo>
                    <a:pt x="496570" y="124460"/>
                    <a:pt x="494017" y="123190"/>
                    <a:pt x="492760" y="124460"/>
                  </a:cubicBezTo>
                  <a:lnTo>
                    <a:pt x="492760" y="127000"/>
                  </a:lnTo>
                  <a:cubicBezTo>
                    <a:pt x="490220" y="127000"/>
                    <a:pt x="486410" y="127000"/>
                    <a:pt x="483870" y="128257"/>
                  </a:cubicBezTo>
                  <a:lnTo>
                    <a:pt x="483870" y="129540"/>
                  </a:lnTo>
                  <a:cubicBezTo>
                    <a:pt x="480060" y="130810"/>
                    <a:pt x="477520" y="129540"/>
                    <a:pt x="474967" y="130810"/>
                  </a:cubicBezTo>
                  <a:lnTo>
                    <a:pt x="474967" y="133350"/>
                  </a:lnTo>
                  <a:cubicBezTo>
                    <a:pt x="472440" y="133350"/>
                    <a:pt x="469900" y="132080"/>
                    <a:pt x="468617" y="133350"/>
                  </a:cubicBezTo>
                  <a:lnTo>
                    <a:pt x="468617" y="135890"/>
                  </a:lnTo>
                  <a:cubicBezTo>
                    <a:pt x="466090" y="135890"/>
                    <a:pt x="463550" y="135890"/>
                    <a:pt x="462267" y="137160"/>
                  </a:cubicBezTo>
                  <a:lnTo>
                    <a:pt x="462267" y="139700"/>
                  </a:lnTo>
                  <a:cubicBezTo>
                    <a:pt x="458470" y="139700"/>
                    <a:pt x="453390" y="138430"/>
                    <a:pt x="449567" y="139700"/>
                  </a:cubicBezTo>
                  <a:lnTo>
                    <a:pt x="449567" y="142240"/>
                  </a:lnTo>
                  <a:cubicBezTo>
                    <a:pt x="433070" y="142240"/>
                    <a:pt x="415290" y="142240"/>
                    <a:pt x="398767" y="143510"/>
                  </a:cubicBezTo>
                  <a:lnTo>
                    <a:pt x="398767" y="144780"/>
                  </a:lnTo>
                  <a:lnTo>
                    <a:pt x="389890" y="144780"/>
                  </a:lnTo>
                  <a:cubicBezTo>
                    <a:pt x="388620" y="148590"/>
                    <a:pt x="388620" y="151130"/>
                    <a:pt x="388620" y="154940"/>
                  </a:cubicBezTo>
                  <a:cubicBezTo>
                    <a:pt x="388620" y="154940"/>
                    <a:pt x="386067" y="153657"/>
                    <a:pt x="386067" y="154940"/>
                  </a:cubicBezTo>
                  <a:lnTo>
                    <a:pt x="386067" y="157480"/>
                  </a:lnTo>
                  <a:cubicBezTo>
                    <a:pt x="383540" y="156210"/>
                    <a:pt x="382270" y="160007"/>
                    <a:pt x="383540" y="161290"/>
                  </a:cubicBezTo>
                  <a:cubicBezTo>
                    <a:pt x="383540" y="162560"/>
                    <a:pt x="382270" y="163830"/>
                    <a:pt x="383540" y="163830"/>
                  </a:cubicBezTo>
                  <a:lnTo>
                    <a:pt x="386067" y="163830"/>
                  </a:lnTo>
                  <a:cubicBezTo>
                    <a:pt x="386067" y="165100"/>
                    <a:pt x="384810" y="166357"/>
                    <a:pt x="387350" y="167640"/>
                  </a:cubicBezTo>
                  <a:lnTo>
                    <a:pt x="388620" y="167640"/>
                  </a:lnTo>
                  <a:cubicBezTo>
                    <a:pt x="388620" y="168910"/>
                    <a:pt x="388620" y="171450"/>
                    <a:pt x="389890" y="173990"/>
                  </a:cubicBezTo>
                  <a:lnTo>
                    <a:pt x="392417" y="173990"/>
                  </a:lnTo>
                  <a:cubicBezTo>
                    <a:pt x="392417" y="175260"/>
                    <a:pt x="391160" y="177800"/>
                    <a:pt x="392417" y="179057"/>
                  </a:cubicBezTo>
                  <a:lnTo>
                    <a:pt x="394970" y="179057"/>
                  </a:lnTo>
                  <a:lnTo>
                    <a:pt x="394970" y="190500"/>
                  </a:lnTo>
                  <a:cubicBezTo>
                    <a:pt x="392417" y="191757"/>
                    <a:pt x="391160" y="190500"/>
                    <a:pt x="388620" y="191757"/>
                  </a:cubicBezTo>
                  <a:lnTo>
                    <a:pt x="388620" y="194310"/>
                  </a:lnTo>
                  <a:lnTo>
                    <a:pt x="337820" y="194310"/>
                  </a:lnTo>
                  <a:lnTo>
                    <a:pt x="337820" y="191757"/>
                  </a:lnTo>
                  <a:cubicBezTo>
                    <a:pt x="330200" y="190500"/>
                    <a:pt x="321310" y="190500"/>
                    <a:pt x="312420" y="191757"/>
                  </a:cubicBezTo>
                  <a:lnTo>
                    <a:pt x="312420" y="194310"/>
                  </a:lnTo>
                  <a:lnTo>
                    <a:pt x="307340" y="194310"/>
                  </a:lnTo>
                  <a:cubicBezTo>
                    <a:pt x="306070" y="198107"/>
                    <a:pt x="306070" y="203200"/>
                    <a:pt x="307340" y="207010"/>
                  </a:cubicBezTo>
                  <a:lnTo>
                    <a:pt x="309867" y="207010"/>
                  </a:lnTo>
                  <a:cubicBezTo>
                    <a:pt x="309867" y="208280"/>
                    <a:pt x="308610" y="209550"/>
                    <a:pt x="311150" y="209550"/>
                  </a:cubicBezTo>
                  <a:lnTo>
                    <a:pt x="312420" y="209550"/>
                  </a:lnTo>
                  <a:cubicBezTo>
                    <a:pt x="312420" y="212090"/>
                    <a:pt x="312420" y="214630"/>
                    <a:pt x="313690" y="215900"/>
                  </a:cubicBezTo>
                  <a:lnTo>
                    <a:pt x="316217" y="215900"/>
                  </a:lnTo>
                  <a:cubicBezTo>
                    <a:pt x="316217" y="218440"/>
                    <a:pt x="314960" y="224790"/>
                    <a:pt x="320040" y="222250"/>
                  </a:cubicBezTo>
                  <a:lnTo>
                    <a:pt x="322567" y="222250"/>
                  </a:lnTo>
                  <a:cubicBezTo>
                    <a:pt x="322567" y="223507"/>
                    <a:pt x="321310" y="224790"/>
                    <a:pt x="322567" y="224790"/>
                  </a:cubicBezTo>
                  <a:lnTo>
                    <a:pt x="325120" y="224790"/>
                  </a:lnTo>
                  <a:lnTo>
                    <a:pt x="325120" y="231140"/>
                  </a:lnTo>
                  <a:cubicBezTo>
                    <a:pt x="321310" y="231140"/>
                    <a:pt x="316217" y="229857"/>
                    <a:pt x="312420" y="231140"/>
                  </a:cubicBezTo>
                  <a:lnTo>
                    <a:pt x="312420" y="233680"/>
                  </a:lnTo>
                  <a:lnTo>
                    <a:pt x="298450" y="233680"/>
                  </a:lnTo>
                  <a:lnTo>
                    <a:pt x="298450" y="231140"/>
                  </a:lnTo>
                  <a:cubicBezTo>
                    <a:pt x="295910" y="229857"/>
                    <a:pt x="292100" y="231140"/>
                    <a:pt x="289560" y="231140"/>
                  </a:cubicBezTo>
                  <a:cubicBezTo>
                    <a:pt x="289560" y="229857"/>
                    <a:pt x="289560" y="228600"/>
                    <a:pt x="288290" y="227330"/>
                  </a:cubicBezTo>
                  <a:lnTo>
                    <a:pt x="285750" y="227330"/>
                  </a:lnTo>
                  <a:lnTo>
                    <a:pt x="285750" y="224790"/>
                  </a:lnTo>
                  <a:lnTo>
                    <a:pt x="276860" y="224790"/>
                  </a:lnTo>
                  <a:lnTo>
                    <a:pt x="276860" y="227330"/>
                  </a:lnTo>
                  <a:cubicBezTo>
                    <a:pt x="274320" y="227330"/>
                    <a:pt x="271767" y="227330"/>
                    <a:pt x="270510" y="228600"/>
                  </a:cubicBezTo>
                  <a:lnTo>
                    <a:pt x="270510" y="231140"/>
                  </a:lnTo>
                  <a:lnTo>
                    <a:pt x="265417" y="231140"/>
                  </a:lnTo>
                  <a:lnTo>
                    <a:pt x="265417" y="228600"/>
                  </a:lnTo>
                  <a:lnTo>
                    <a:pt x="250190" y="227330"/>
                  </a:lnTo>
                  <a:lnTo>
                    <a:pt x="250190" y="224790"/>
                  </a:lnTo>
                  <a:lnTo>
                    <a:pt x="231140" y="224790"/>
                  </a:lnTo>
                  <a:cubicBezTo>
                    <a:pt x="231140" y="223507"/>
                    <a:pt x="232410" y="222250"/>
                    <a:pt x="231140" y="220980"/>
                  </a:cubicBezTo>
                  <a:cubicBezTo>
                    <a:pt x="229870" y="222250"/>
                    <a:pt x="228600" y="220980"/>
                    <a:pt x="227317" y="222250"/>
                  </a:cubicBezTo>
                  <a:lnTo>
                    <a:pt x="227317" y="224790"/>
                  </a:lnTo>
                  <a:lnTo>
                    <a:pt x="215900" y="224790"/>
                  </a:lnTo>
                  <a:cubicBezTo>
                    <a:pt x="214617" y="232410"/>
                    <a:pt x="215900" y="241300"/>
                    <a:pt x="215900" y="248907"/>
                  </a:cubicBezTo>
                  <a:lnTo>
                    <a:pt x="170167" y="248907"/>
                  </a:lnTo>
                  <a:lnTo>
                    <a:pt x="170167" y="246380"/>
                  </a:lnTo>
                  <a:lnTo>
                    <a:pt x="154940" y="246380"/>
                  </a:lnTo>
                  <a:lnTo>
                    <a:pt x="154940" y="243840"/>
                  </a:lnTo>
                  <a:cubicBezTo>
                    <a:pt x="148590" y="242557"/>
                    <a:pt x="140970" y="242557"/>
                    <a:pt x="133350" y="242557"/>
                  </a:cubicBezTo>
                  <a:lnTo>
                    <a:pt x="133350" y="240030"/>
                  </a:lnTo>
                  <a:cubicBezTo>
                    <a:pt x="129540" y="238760"/>
                    <a:pt x="125717" y="240030"/>
                    <a:pt x="121920" y="240030"/>
                  </a:cubicBezTo>
                  <a:lnTo>
                    <a:pt x="121920" y="237490"/>
                  </a:lnTo>
                  <a:cubicBezTo>
                    <a:pt x="118110" y="236207"/>
                    <a:pt x="113017" y="237490"/>
                    <a:pt x="109220" y="236207"/>
                  </a:cubicBezTo>
                  <a:lnTo>
                    <a:pt x="109220" y="234950"/>
                  </a:lnTo>
                  <a:cubicBezTo>
                    <a:pt x="105410" y="233680"/>
                    <a:pt x="101600" y="233680"/>
                    <a:pt x="97790" y="233680"/>
                  </a:cubicBezTo>
                  <a:lnTo>
                    <a:pt x="97790" y="231140"/>
                  </a:lnTo>
                  <a:cubicBezTo>
                    <a:pt x="93967" y="229857"/>
                    <a:pt x="91440" y="231140"/>
                    <a:pt x="87617" y="231140"/>
                  </a:cubicBezTo>
                  <a:cubicBezTo>
                    <a:pt x="88900" y="227330"/>
                    <a:pt x="86360" y="227330"/>
                    <a:pt x="83820" y="227330"/>
                  </a:cubicBezTo>
                  <a:lnTo>
                    <a:pt x="82550" y="227330"/>
                  </a:lnTo>
                  <a:cubicBezTo>
                    <a:pt x="81267" y="226060"/>
                    <a:pt x="82550" y="224790"/>
                    <a:pt x="81267" y="224790"/>
                  </a:cubicBezTo>
                  <a:lnTo>
                    <a:pt x="78740" y="224790"/>
                  </a:lnTo>
                  <a:lnTo>
                    <a:pt x="78740" y="222250"/>
                  </a:lnTo>
                  <a:cubicBezTo>
                    <a:pt x="76200" y="220980"/>
                    <a:pt x="72390" y="222250"/>
                    <a:pt x="69850" y="220980"/>
                  </a:cubicBezTo>
                  <a:lnTo>
                    <a:pt x="69850" y="219710"/>
                  </a:lnTo>
                  <a:cubicBezTo>
                    <a:pt x="67310" y="218440"/>
                    <a:pt x="63500" y="218440"/>
                    <a:pt x="60960" y="218440"/>
                  </a:cubicBezTo>
                  <a:lnTo>
                    <a:pt x="60960" y="215900"/>
                  </a:lnTo>
                  <a:cubicBezTo>
                    <a:pt x="57150" y="214630"/>
                    <a:pt x="52070" y="215900"/>
                    <a:pt x="48260" y="215900"/>
                  </a:cubicBezTo>
                  <a:lnTo>
                    <a:pt x="48260" y="213360"/>
                  </a:lnTo>
                  <a:cubicBezTo>
                    <a:pt x="45720" y="212090"/>
                    <a:pt x="41910" y="212090"/>
                    <a:pt x="39370" y="212090"/>
                  </a:cubicBezTo>
                  <a:lnTo>
                    <a:pt x="39370" y="209550"/>
                  </a:lnTo>
                  <a:cubicBezTo>
                    <a:pt x="36817" y="208280"/>
                    <a:pt x="33020" y="209550"/>
                    <a:pt x="30467" y="209550"/>
                  </a:cubicBezTo>
                  <a:lnTo>
                    <a:pt x="30467" y="207010"/>
                  </a:lnTo>
                  <a:cubicBezTo>
                    <a:pt x="26670" y="205740"/>
                    <a:pt x="21590" y="207010"/>
                    <a:pt x="17767" y="205740"/>
                  </a:cubicBezTo>
                  <a:lnTo>
                    <a:pt x="17767" y="204457"/>
                  </a:lnTo>
                  <a:cubicBezTo>
                    <a:pt x="15240" y="203200"/>
                    <a:pt x="11417" y="203200"/>
                    <a:pt x="8890" y="203200"/>
                  </a:cubicBezTo>
                  <a:cubicBezTo>
                    <a:pt x="8890" y="201930"/>
                    <a:pt x="8890" y="200660"/>
                    <a:pt x="7620" y="200660"/>
                  </a:cubicBezTo>
                  <a:lnTo>
                    <a:pt x="6350" y="200660"/>
                  </a:lnTo>
                  <a:cubicBezTo>
                    <a:pt x="7620" y="196850"/>
                    <a:pt x="3810" y="196850"/>
                    <a:pt x="2540" y="196850"/>
                  </a:cubicBezTo>
                  <a:lnTo>
                    <a:pt x="0" y="196850"/>
                  </a:lnTo>
                  <a:lnTo>
                    <a:pt x="0" y="182880"/>
                  </a:lnTo>
                  <a:cubicBezTo>
                    <a:pt x="0" y="182880"/>
                    <a:pt x="2540" y="182880"/>
                    <a:pt x="2540" y="181610"/>
                  </a:cubicBezTo>
                  <a:lnTo>
                    <a:pt x="2540" y="179057"/>
                  </a:lnTo>
                  <a:cubicBezTo>
                    <a:pt x="6350" y="179057"/>
                    <a:pt x="11417" y="180340"/>
                    <a:pt x="15240" y="179057"/>
                  </a:cubicBezTo>
                  <a:lnTo>
                    <a:pt x="15240" y="176530"/>
                  </a:lnTo>
                  <a:cubicBezTo>
                    <a:pt x="34290" y="176530"/>
                    <a:pt x="53340" y="176530"/>
                    <a:pt x="72390" y="175260"/>
                  </a:cubicBezTo>
                  <a:lnTo>
                    <a:pt x="72390" y="173990"/>
                  </a:lnTo>
                  <a:cubicBezTo>
                    <a:pt x="86360" y="172707"/>
                    <a:pt x="99060" y="173990"/>
                    <a:pt x="113017" y="172707"/>
                  </a:cubicBezTo>
                  <a:lnTo>
                    <a:pt x="113017" y="170180"/>
                  </a:lnTo>
                  <a:cubicBezTo>
                    <a:pt x="118110" y="168910"/>
                    <a:pt x="127000" y="172707"/>
                    <a:pt x="128270" y="167640"/>
                  </a:cubicBezTo>
                  <a:cubicBezTo>
                    <a:pt x="133350" y="166357"/>
                    <a:pt x="143510" y="170180"/>
                    <a:pt x="146050" y="163830"/>
                  </a:cubicBezTo>
                  <a:cubicBezTo>
                    <a:pt x="156210" y="163830"/>
                    <a:pt x="166370" y="165100"/>
                    <a:pt x="176517" y="163830"/>
                  </a:cubicBezTo>
                  <a:lnTo>
                    <a:pt x="176517" y="161290"/>
                  </a:lnTo>
                  <a:cubicBezTo>
                    <a:pt x="182867" y="160007"/>
                    <a:pt x="193040" y="163830"/>
                    <a:pt x="194310" y="158750"/>
                  </a:cubicBezTo>
                  <a:cubicBezTo>
                    <a:pt x="198120" y="157480"/>
                    <a:pt x="203200" y="158750"/>
                    <a:pt x="207010" y="157480"/>
                  </a:cubicBezTo>
                  <a:lnTo>
                    <a:pt x="207010" y="154940"/>
                  </a:lnTo>
                  <a:cubicBezTo>
                    <a:pt x="213360" y="154940"/>
                    <a:pt x="220967" y="156210"/>
                    <a:pt x="228600" y="154940"/>
                  </a:cubicBezTo>
                  <a:lnTo>
                    <a:pt x="228600" y="152400"/>
                  </a:lnTo>
                  <a:cubicBezTo>
                    <a:pt x="234950" y="151130"/>
                    <a:pt x="243840" y="154940"/>
                    <a:pt x="246367" y="148590"/>
                  </a:cubicBezTo>
                  <a:cubicBezTo>
                    <a:pt x="251460" y="148590"/>
                    <a:pt x="260350" y="151130"/>
                    <a:pt x="261620" y="146050"/>
                  </a:cubicBezTo>
                  <a:cubicBezTo>
                    <a:pt x="265417" y="146050"/>
                    <a:pt x="267970" y="146050"/>
                    <a:pt x="270510" y="144780"/>
                  </a:cubicBezTo>
                  <a:lnTo>
                    <a:pt x="270510" y="143510"/>
                  </a:lnTo>
                  <a:cubicBezTo>
                    <a:pt x="274320" y="142240"/>
                    <a:pt x="276860" y="143510"/>
                    <a:pt x="280670" y="142240"/>
                  </a:cubicBezTo>
                  <a:lnTo>
                    <a:pt x="280670" y="139700"/>
                  </a:lnTo>
                  <a:cubicBezTo>
                    <a:pt x="284467" y="139700"/>
                    <a:pt x="288290" y="140957"/>
                    <a:pt x="292100" y="139700"/>
                  </a:cubicBezTo>
                  <a:lnTo>
                    <a:pt x="292100" y="137160"/>
                  </a:lnTo>
                  <a:cubicBezTo>
                    <a:pt x="297167" y="135890"/>
                    <a:pt x="306070" y="139700"/>
                    <a:pt x="307340" y="133350"/>
                  </a:cubicBezTo>
                  <a:cubicBezTo>
                    <a:pt x="311150" y="133350"/>
                    <a:pt x="313690" y="134607"/>
                    <a:pt x="316217" y="133350"/>
                  </a:cubicBezTo>
                  <a:lnTo>
                    <a:pt x="316217" y="130810"/>
                  </a:lnTo>
                  <a:cubicBezTo>
                    <a:pt x="320040" y="130810"/>
                    <a:pt x="325120" y="130810"/>
                    <a:pt x="328917" y="129540"/>
                  </a:cubicBezTo>
                  <a:lnTo>
                    <a:pt x="328917" y="128257"/>
                  </a:lnTo>
                  <a:cubicBezTo>
                    <a:pt x="334010" y="127000"/>
                    <a:pt x="342900" y="130810"/>
                    <a:pt x="344170" y="124460"/>
                  </a:cubicBezTo>
                  <a:cubicBezTo>
                    <a:pt x="346710" y="124460"/>
                    <a:pt x="350520" y="125730"/>
                    <a:pt x="353060" y="124460"/>
                  </a:cubicBezTo>
                  <a:lnTo>
                    <a:pt x="353060" y="121907"/>
                  </a:lnTo>
                  <a:cubicBezTo>
                    <a:pt x="356870" y="121907"/>
                    <a:pt x="359410" y="121907"/>
                    <a:pt x="361950" y="120650"/>
                  </a:cubicBezTo>
                  <a:lnTo>
                    <a:pt x="361950" y="118110"/>
                  </a:lnTo>
                  <a:cubicBezTo>
                    <a:pt x="365760" y="118110"/>
                    <a:pt x="368300" y="119380"/>
                    <a:pt x="372110" y="118110"/>
                  </a:cubicBezTo>
                  <a:lnTo>
                    <a:pt x="372110" y="115557"/>
                  </a:lnTo>
                  <a:cubicBezTo>
                    <a:pt x="374650" y="115557"/>
                    <a:pt x="378460" y="115557"/>
                    <a:pt x="381000" y="114300"/>
                  </a:cubicBezTo>
                  <a:lnTo>
                    <a:pt x="381000" y="113030"/>
                  </a:lnTo>
                  <a:cubicBezTo>
                    <a:pt x="383540" y="111760"/>
                    <a:pt x="387350" y="113030"/>
                    <a:pt x="389890" y="111760"/>
                  </a:cubicBezTo>
                  <a:lnTo>
                    <a:pt x="389890" y="109207"/>
                  </a:lnTo>
                  <a:cubicBezTo>
                    <a:pt x="392417" y="109207"/>
                    <a:pt x="394970" y="110490"/>
                    <a:pt x="396240" y="109207"/>
                  </a:cubicBezTo>
                  <a:lnTo>
                    <a:pt x="396240" y="106680"/>
                  </a:lnTo>
                  <a:cubicBezTo>
                    <a:pt x="397510" y="106680"/>
                    <a:pt x="400050" y="106680"/>
                    <a:pt x="402590" y="105410"/>
                  </a:cubicBezTo>
                  <a:lnTo>
                    <a:pt x="402590" y="102857"/>
                  </a:lnTo>
                  <a:cubicBezTo>
                    <a:pt x="405117" y="102857"/>
                    <a:pt x="408940" y="104140"/>
                    <a:pt x="411467" y="102857"/>
                  </a:cubicBezTo>
                  <a:lnTo>
                    <a:pt x="411467" y="100330"/>
                  </a:lnTo>
                  <a:cubicBezTo>
                    <a:pt x="412750" y="100330"/>
                    <a:pt x="415290" y="100330"/>
                    <a:pt x="417817" y="99060"/>
                  </a:cubicBezTo>
                  <a:lnTo>
                    <a:pt x="417817" y="97790"/>
                  </a:lnTo>
                  <a:cubicBezTo>
                    <a:pt x="420370" y="96507"/>
                    <a:pt x="424167" y="97790"/>
                    <a:pt x="426720" y="96507"/>
                  </a:cubicBezTo>
                  <a:lnTo>
                    <a:pt x="426720" y="93980"/>
                  </a:lnTo>
                  <a:cubicBezTo>
                    <a:pt x="429260" y="93980"/>
                    <a:pt x="433070" y="95250"/>
                    <a:pt x="435610" y="93980"/>
                  </a:cubicBezTo>
                  <a:lnTo>
                    <a:pt x="435610" y="91440"/>
                  </a:lnTo>
                  <a:cubicBezTo>
                    <a:pt x="438150" y="91440"/>
                    <a:pt x="440690" y="91440"/>
                    <a:pt x="441960" y="90157"/>
                  </a:cubicBezTo>
                  <a:lnTo>
                    <a:pt x="441960" y="87630"/>
                  </a:lnTo>
                  <a:cubicBezTo>
                    <a:pt x="444500" y="87630"/>
                    <a:pt x="448310" y="88900"/>
                    <a:pt x="450850" y="87630"/>
                  </a:cubicBezTo>
                  <a:lnTo>
                    <a:pt x="450850" y="85090"/>
                  </a:lnTo>
                  <a:cubicBezTo>
                    <a:pt x="453390" y="85090"/>
                    <a:pt x="457200" y="85090"/>
                    <a:pt x="459740" y="83807"/>
                  </a:cubicBezTo>
                  <a:lnTo>
                    <a:pt x="459740" y="82550"/>
                  </a:lnTo>
                  <a:cubicBezTo>
                    <a:pt x="461010" y="81280"/>
                    <a:pt x="462267" y="82550"/>
                    <a:pt x="463550" y="81280"/>
                  </a:cubicBezTo>
                  <a:lnTo>
                    <a:pt x="463550" y="78740"/>
                  </a:lnTo>
                  <a:cubicBezTo>
                    <a:pt x="466090" y="78740"/>
                    <a:pt x="469900" y="80010"/>
                    <a:pt x="472440" y="78740"/>
                  </a:cubicBezTo>
                  <a:lnTo>
                    <a:pt x="472440" y="76200"/>
                  </a:lnTo>
                  <a:cubicBezTo>
                    <a:pt x="473710" y="76200"/>
                    <a:pt x="476250" y="76200"/>
                    <a:pt x="478790" y="74930"/>
                  </a:cubicBezTo>
                  <a:lnTo>
                    <a:pt x="478790" y="72390"/>
                  </a:lnTo>
                  <a:cubicBezTo>
                    <a:pt x="480060" y="72390"/>
                    <a:pt x="482600" y="73660"/>
                    <a:pt x="483870" y="72390"/>
                  </a:cubicBezTo>
                  <a:lnTo>
                    <a:pt x="483870" y="69850"/>
                  </a:lnTo>
                  <a:cubicBezTo>
                    <a:pt x="487667" y="69850"/>
                    <a:pt x="492760" y="69850"/>
                    <a:pt x="496570" y="68580"/>
                  </a:cubicBezTo>
                  <a:lnTo>
                    <a:pt x="496570" y="67310"/>
                  </a:lnTo>
                  <a:cubicBezTo>
                    <a:pt x="499110" y="66040"/>
                    <a:pt x="501650" y="67310"/>
                    <a:pt x="502920" y="66040"/>
                  </a:cubicBezTo>
                  <a:lnTo>
                    <a:pt x="502920" y="63500"/>
                  </a:lnTo>
                  <a:cubicBezTo>
                    <a:pt x="502920" y="63500"/>
                    <a:pt x="505460" y="64757"/>
                    <a:pt x="505460" y="63500"/>
                  </a:cubicBezTo>
                  <a:cubicBezTo>
                    <a:pt x="505460" y="62230"/>
                    <a:pt x="506717" y="60960"/>
                    <a:pt x="505460" y="59690"/>
                  </a:cubicBezTo>
                  <a:lnTo>
                    <a:pt x="502920" y="59690"/>
                  </a:lnTo>
                  <a:lnTo>
                    <a:pt x="502920" y="57150"/>
                  </a:lnTo>
                  <a:lnTo>
                    <a:pt x="490220" y="57150"/>
                  </a:lnTo>
                  <a:lnTo>
                    <a:pt x="490220" y="59690"/>
                  </a:lnTo>
                  <a:cubicBezTo>
                    <a:pt x="486410" y="59690"/>
                    <a:pt x="482600" y="59690"/>
                    <a:pt x="480060" y="60960"/>
                  </a:cubicBezTo>
                  <a:lnTo>
                    <a:pt x="480060" y="63500"/>
                  </a:lnTo>
                  <a:cubicBezTo>
                    <a:pt x="477520" y="63500"/>
                    <a:pt x="473710" y="62230"/>
                    <a:pt x="471170" y="63500"/>
                  </a:cubicBezTo>
                  <a:lnTo>
                    <a:pt x="471170" y="66040"/>
                  </a:lnTo>
                  <a:cubicBezTo>
                    <a:pt x="468617" y="66040"/>
                    <a:pt x="464820" y="66040"/>
                    <a:pt x="462267" y="67310"/>
                  </a:cubicBezTo>
                  <a:lnTo>
                    <a:pt x="462267" y="68580"/>
                  </a:lnTo>
                  <a:cubicBezTo>
                    <a:pt x="459740" y="69850"/>
                    <a:pt x="455917" y="68580"/>
                    <a:pt x="453390" y="69850"/>
                  </a:cubicBezTo>
                  <a:lnTo>
                    <a:pt x="453390" y="72390"/>
                  </a:lnTo>
                  <a:cubicBezTo>
                    <a:pt x="449567" y="72390"/>
                    <a:pt x="447040" y="71107"/>
                    <a:pt x="444500" y="72390"/>
                  </a:cubicBezTo>
                  <a:lnTo>
                    <a:pt x="444500" y="74930"/>
                  </a:lnTo>
                  <a:cubicBezTo>
                    <a:pt x="441960" y="74930"/>
                    <a:pt x="439420" y="74930"/>
                    <a:pt x="438150" y="76200"/>
                  </a:cubicBezTo>
                  <a:lnTo>
                    <a:pt x="438150" y="78740"/>
                  </a:lnTo>
                  <a:cubicBezTo>
                    <a:pt x="434340" y="78740"/>
                    <a:pt x="431800" y="77457"/>
                    <a:pt x="429260" y="78740"/>
                  </a:cubicBezTo>
                  <a:lnTo>
                    <a:pt x="429260" y="81280"/>
                  </a:lnTo>
                  <a:cubicBezTo>
                    <a:pt x="425450" y="81280"/>
                    <a:pt x="421640" y="81280"/>
                    <a:pt x="419100" y="82550"/>
                  </a:cubicBezTo>
                  <a:lnTo>
                    <a:pt x="419100" y="83807"/>
                  </a:lnTo>
                  <a:cubicBezTo>
                    <a:pt x="417817" y="85090"/>
                    <a:pt x="415290" y="83807"/>
                    <a:pt x="414020" y="85090"/>
                  </a:cubicBezTo>
                  <a:lnTo>
                    <a:pt x="414020" y="87630"/>
                  </a:lnTo>
                  <a:cubicBezTo>
                    <a:pt x="410210" y="87630"/>
                    <a:pt x="406400" y="86360"/>
                    <a:pt x="403860" y="87630"/>
                  </a:cubicBezTo>
                  <a:lnTo>
                    <a:pt x="403860" y="90157"/>
                  </a:lnTo>
                  <a:cubicBezTo>
                    <a:pt x="401320" y="90157"/>
                    <a:pt x="397510" y="90157"/>
                    <a:pt x="394970" y="91440"/>
                  </a:cubicBezTo>
                  <a:lnTo>
                    <a:pt x="394970" y="93980"/>
                  </a:lnTo>
                  <a:cubicBezTo>
                    <a:pt x="392417" y="93980"/>
                    <a:pt x="391160" y="92710"/>
                    <a:pt x="388620" y="93980"/>
                  </a:cubicBezTo>
                  <a:lnTo>
                    <a:pt x="388620" y="96507"/>
                  </a:lnTo>
                  <a:cubicBezTo>
                    <a:pt x="384810" y="96507"/>
                    <a:pt x="381000" y="96507"/>
                    <a:pt x="377190" y="97790"/>
                  </a:cubicBezTo>
                  <a:lnTo>
                    <a:pt x="377190" y="99060"/>
                  </a:lnTo>
                  <a:cubicBezTo>
                    <a:pt x="373367" y="100330"/>
                    <a:pt x="370840" y="99060"/>
                    <a:pt x="368300" y="100330"/>
                  </a:cubicBezTo>
                  <a:lnTo>
                    <a:pt x="368300" y="102857"/>
                  </a:lnTo>
                  <a:cubicBezTo>
                    <a:pt x="365760" y="102857"/>
                    <a:pt x="363220" y="101600"/>
                    <a:pt x="361950" y="102857"/>
                  </a:cubicBezTo>
                  <a:lnTo>
                    <a:pt x="361950" y="105410"/>
                  </a:lnTo>
                  <a:cubicBezTo>
                    <a:pt x="358140" y="105410"/>
                    <a:pt x="355600" y="105410"/>
                    <a:pt x="353060" y="106680"/>
                  </a:cubicBezTo>
                  <a:lnTo>
                    <a:pt x="353060" y="109207"/>
                  </a:lnTo>
                  <a:cubicBezTo>
                    <a:pt x="350520" y="109207"/>
                    <a:pt x="347967" y="107950"/>
                    <a:pt x="346710" y="109207"/>
                  </a:cubicBezTo>
                  <a:lnTo>
                    <a:pt x="346710" y="111760"/>
                  </a:lnTo>
                  <a:cubicBezTo>
                    <a:pt x="340360" y="113030"/>
                    <a:pt x="330200" y="109207"/>
                    <a:pt x="327660" y="114300"/>
                  </a:cubicBezTo>
                  <a:cubicBezTo>
                    <a:pt x="325120" y="115557"/>
                    <a:pt x="321310" y="114300"/>
                    <a:pt x="318770" y="115557"/>
                  </a:cubicBezTo>
                  <a:lnTo>
                    <a:pt x="318770" y="118110"/>
                  </a:lnTo>
                  <a:cubicBezTo>
                    <a:pt x="314960" y="118110"/>
                    <a:pt x="309867" y="116840"/>
                    <a:pt x="307340" y="118110"/>
                  </a:cubicBezTo>
                  <a:lnTo>
                    <a:pt x="307340" y="120650"/>
                  </a:lnTo>
                  <a:cubicBezTo>
                    <a:pt x="300990" y="121907"/>
                    <a:pt x="290817" y="118110"/>
                    <a:pt x="288290" y="124460"/>
                  </a:cubicBezTo>
                  <a:cubicBezTo>
                    <a:pt x="284467" y="124460"/>
                    <a:pt x="279400" y="123190"/>
                    <a:pt x="276860" y="124460"/>
                  </a:cubicBezTo>
                  <a:lnTo>
                    <a:pt x="276860" y="127000"/>
                  </a:lnTo>
                  <a:cubicBezTo>
                    <a:pt x="273050" y="127000"/>
                    <a:pt x="269240" y="127000"/>
                    <a:pt x="266700" y="128257"/>
                  </a:cubicBezTo>
                  <a:lnTo>
                    <a:pt x="266700" y="129540"/>
                  </a:lnTo>
                  <a:cubicBezTo>
                    <a:pt x="264160" y="130810"/>
                    <a:pt x="260350" y="129540"/>
                    <a:pt x="257810" y="130810"/>
                  </a:cubicBezTo>
                  <a:lnTo>
                    <a:pt x="257810" y="133350"/>
                  </a:lnTo>
                  <a:cubicBezTo>
                    <a:pt x="254000" y="133350"/>
                    <a:pt x="248920" y="132080"/>
                    <a:pt x="246367" y="133350"/>
                  </a:cubicBezTo>
                  <a:lnTo>
                    <a:pt x="246367" y="135890"/>
                  </a:lnTo>
                  <a:cubicBezTo>
                    <a:pt x="238760" y="135890"/>
                    <a:pt x="231140" y="135890"/>
                    <a:pt x="224790" y="137160"/>
                  </a:cubicBezTo>
                  <a:lnTo>
                    <a:pt x="224790" y="139700"/>
                  </a:lnTo>
                  <a:cubicBezTo>
                    <a:pt x="218440" y="139700"/>
                    <a:pt x="208267" y="137160"/>
                    <a:pt x="205740" y="142240"/>
                  </a:cubicBezTo>
                  <a:lnTo>
                    <a:pt x="204470" y="142240"/>
                  </a:lnTo>
                  <a:cubicBezTo>
                    <a:pt x="203200" y="140957"/>
                    <a:pt x="204470" y="139700"/>
                    <a:pt x="203200" y="139700"/>
                  </a:cubicBezTo>
                  <a:cubicBezTo>
                    <a:pt x="201917" y="139700"/>
                    <a:pt x="200660" y="138430"/>
                    <a:pt x="200660" y="139700"/>
                  </a:cubicBezTo>
                  <a:lnTo>
                    <a:pt x="200660" y="142240"/>
                  </a:lnTo>
                  <a:cubicBezTo>
                    <a:pt x="195567" y="142240"/>
                    <a:pt x="191770" y="142240"/>
                    <a:pt x="187960" y="143510"/>
                  </a:cubicBezTo>
                  <a:lnTo>
                    <a:pt x="187960" y="144780"/>
                  </a:lnTo>
                  <a:cubicBezTo>
                    <a:pt x="185420" y="146050"/>
                    <a:pt x="181610" y="144780"/>
                    <a:pt x="179070" y="146050"/>
                  </a:cubicBezTo>
                  <a:lnTo>
                    <a:pt x="179070" y="148590"/>
                  </a:lnTo>
                  <a:cubicBezTo>
                    <a:pt x="163817" y="148590"/>
                    <a:pt x="149860" y="147307"/>
                    <a:pt x="135890" y="148590"/>
                  </a:cubicBezTo>
                  <a:lnTo>
                    <a:pt x="135890" y="151130"/>
                  </a:lnTo>
                  <a:cubicBezTo>
                    <a:pt x="130810" y="152400"/>
                    <a:pt x="121920" y="148590"/>
                    <a:pt x="120650" y="154940"/>
                  </a:cubicBezTo>
                  <a:cubicBezTo>
                    <a:pt x="114300" y="154940"/>
                    <a:pt x="105410" y="152400"/>
                    <a:pt x="102870" y="157480"/>
                  </a:cubicBezTo>
                  <a:cubicBezTo>
                    <a:pt x="85090" y="157480"/>
                    <a:pt x="67310" y="157480"/>
                    <a:pt x="50800" y="158750"/>
                  </a:cubicBezTo>
                  <a:lnTo>
                    <a:pt x="50800" y="160007"/>
                  </a:lnTo>
                  <a:cubicBezTo>
                    <a:pt x="43167" y="161290"/>
                    <a:pt x="35560" y="160007"/>
                    <a:pt x="29210" y="161290"/>
                  </a:cubicBezTo>
                  <a:lnTo>
                    <a:pt x="29210" y="163830"/>
                  </a:lnTo>
                  <a:lnTo>
                    <a:pt x="24117" y="163830"/>
                  </a:lnTo>
                  <a:cubicBezTo>
                    <a:pt x="24117" y="162560"/>
                    <a:pt x="24117" y="161290"/>
                    <a:pt x="22860" y="160007"/>
                  </a:cubicBezTo>
                  <a:lnTo>
                    <a:pt x="21590" y="160007"/>
                  </a:lnTo>
                  <a:cubicBezTo>
                    <a:pt x="20320" y="160007"/>
                    <a:pt x="21590" y="157480"/>
                    <a:pt x="20320" y="157480"/>
                  </a:cubicBezTo>
                  <a:lnTo>
                    <a:pt x="17767" y="157480"/>
                  </a:lnTo>
                  <a:lnTo>
                    <a:pt x="17767" y="152400"/>
                  </a:lnTo>
                  <a:cubicBezTo>
                    <a:pt x="19050" y="152400"/>
                    <a:pt x="20320" y="152400"/>
                    <a:pt x="21590" y="151130"/>
                  </a:cubicBezTo>
                  <a:lnTo>
                    <a:pt x="21590" y="148590"/>
                  </a:lnTo>
                  <a:cubicBezTo>
                    <a:pt x="24117" y="149860"/>
                    <a:pt x="24117" y="147307"/>
                    <a:pt x="24117" y="144780"/>
                  </a:cubicBezTo>
                  <a:lnTo>
                    <a:pt x="24117" y="143510"/>
                  </a:lnTo>
                  <a:cubicBezTo>
                    <a:pt x="26670" y="142240"/>
                    <a:pt x="29210" y="143510"/>
                    <a:pt x="30467" y="142240"/>
                  </a:cubicBezTo>
                  <a:lnTo>
                    <a:pt x="30467" y="139700"/>
                  </a:lnTo>
                  <a:cubicBezTo>
                    <a:pt x="33020" y="140957"/>
                    <a:pt x="33020" y="138430"/>
                    <a:pt x="33020" y="135890"/>
                  </a:cubicBezTo>
                  <a:lnTo>
                    <a:pt x="33020" y="133350"/>
                  </a:lnTo>
                  <a:cubicBezTo>
                    <a:pt x="34290" y="133350"/>
                    <a:pt x="35560" y="134607"/>
                    <a:pt x="36817" y="133350"/>
                  </a:cubicBezTo>
                  <a:lnTo>
                    <a:pt x="36817" y="130810"/>
                  </a:lnTo>
                  <a:cubicBezTo>
                    <a:pt x="36817" y="130810"/>
                    <a:pt x="38100" y="130810"/>
                    <a:pt x="39370" y="129540"/>
                  </a:cubicBezTo>
                  <a:lnTo>
                    <a:pt x="39370" y="128257"/>
                  </a:lnTo>
                  <a:cubicBezTo>
                    <a:pt x="41910" y="129540"/>
                    <a:pt x="43167" y="125730"/>
                    <a:pt x="41910" y="124460"/>
                  </a:cubicBezTo>
                  <a:lnTo>
                    <a:pt x="41910" y="121907"/>
                  </a:lnTo>
                  <a:cubicBezTo>
                    <a:pt x="43167" y="121907"/>
                    <a:pt x="44450" y="121907"/>
                    <a:pt x="45720" y="120650"/>
                  </a:cubicBezTo>
                  <a:lnTo>
                    <a:pt x="45720" y="118110"/>
                  </a:lnTo>
                  <a:cubicBezTo>
                    <a:pt x="45720" y="118110"/>
                    <a:pt x="48260" y="119380"/>
                    <a:pt x="48260" y="118110"/>
                  </a:cubicBezTo>
                  <a:lnTo>
                    <a:pt x="48260" y="115557"/>
                  </a:lnTo>
                  <a:cubicBezTo>
                    <a:pt x="50800" y="116840"/>
                    <a:pt x="52070" y="114300"/>
                    <a:pt x="52070" y="111760"/>
                  </a:cubicBezTo>
                  <a:lnTo>
                    <a:pt x="52070" y="109207"/>
                  </a:lnTo>
                  <a:cubicBezTo>
                    <a:pt x="52070" y="109207"/>
                    <a:pt x="53340" y="110490"/>
                    <a:pt x="54610" y="109207"/>
                  </a:cubicBezTo>
                  <a:lnTo>
                    <a:pt x="54610" y="106680"/>
                  </a:lnTo>
                  <a:cubicBezTo>
                    <a:pt x="57150" y="106680"/>
                    <a:pt x="62217" y="107950"/>
                    <a:pt x="60960" y="102857"/>
                  </a:cubicBezTo>
                  <a:lnTo>
                    <a:pt x="60960" y="100330"/>
                  </a:lnTo>
                  <a:cubicBezTo>
                    <a:pt x="60960" y="100330"/>
                    <a:pt x="63500" y="100330"/>
                    <a:pt x="63500" y="99060"/>
                  </a:cubicBezTo>
                  <a:lnTo>
                    <a:pt x="63500" y="97790"/>
                  </a:lnTo>
                  <a:cubicBezTo>
                    <a:pt x="64770" y="96507"/>
                    <a:pt x="66040" y="97790"/>
                    <a:pt x="67310" y="96507"/>
                  </a:cubicBezTo>
                  <a:lnTo>
                    <a:pt x="67310" y="93980"/>
                  </a:lnTo>
                  <a:cubicBezTo>
                    <a:pt x="69850" y="95250"/>
                    <a:pt x="69850" y="92710"/>
                    <a:pt x="69850" y="90157"/>
                  </a:cubicBezTo>
                  <a:lnTo>
                    <a:pt x="69850" y="87630"/>
                  </a:lnTo>
                  <a:cubicBezTo>
                    <a:pt x="71120" y="87630"/>
                    <a:pt x="72390" y="88900"/>
                    <a:pt x="72390" y="87630"/>
                  </a:cubicBezTo>
                  <a:lnTo>
                    <a:pt x="72390" y="85090"/>
                  </a:lnTo>
                  <a:cubicBezTo>
                    <a:pt x="74917" y="85090"/>
                    <a:pt x="81267" y="86360"/>
                    <a:pt x="78740" y="81280"/>
                  </a:cubicBezTo>
                  <a:lnTo>
                    <a:pt x="78740" y="78740"/>
                  </a:lnTo>
                  <a:cubicBezTo>
                    <a:pt x="82550" y="78740"/>
                    <a:pt x="85090" y="80010"/>
                    <a:pt x="87617" y="78740"/>
                  </a:cubicBezTo>
                  <a:lnTo>
                    <a:pt x="87617" y="76200"/>
                  </a:lnTo>
                  <a:lnTo>
                    <a:pt x="96520" y="76200"/>
                  </a:lnTo>
                  <a:lnTo>
                    <a:pt x="96520" y="81280"/>
                  </a:lnTo>
                  <a:cubicBezTo>
                    <a:pt x="95250" y="81280"/>
                    <a:pt x="93967" y="81280"/>
                    <a:pt x="93967" y="82550"/>
                  </a:cubicBezTo>
                  <a:cubicBezTo>
                    <a:pt x="93967" y="82550"/>
                    <a:pt x="92710" y="85090"/>
                    <a:pt x="93967" y="85090"/>
                  </a:cubicBezTo>
                  <a:lnTo>
                    <a:pt x="96520" y="85090"/>
                  </a:lnTo>
                  <a:lnTo>
                    <a:pt x="96520" y="90157"/>
                  </a:lnTo>
                  <a:cubicBezTo>
                    <a:pt x="99060" y="91440"/>
                    <a:pt x="102870" y="91440"/>
                    <a:pt x="106667" y="90157"/>
                  </a:cubicBezTo>
                  <a:lnTo>
                    <a:pt x="106667" y="87630"/>
                  </a:lnTo>
                  <a:cubicBezTo>
                    <a:pt x="107950" y="87630"/>
                    <a:pt x="110490" y="88900"/>
                    <a:pt x="113017" y="87630"/>
                  </a:cubicBezTo>
                  <a:lnTo>
                    <a:pt x="113017" y="85090"/>
                  </a:lnTo>
                  <a:cubicBezTo>
                    <a:pt x="113017" y="85090"/>
                    <a:pt x="114300" y="85090"/>
                    <a:pt x="115570" y="83807"/>
                  </a:cubicBezTo>
                  <a:lnTo>
                    <a:pt x="115570" y="82550"/>
                  </a:lnTo>
                  <a:cubicBezTo>
                    <a:pt x="116840" y="81280"/>
                    <a:pt x="118110" y="82550"/>
                    <a:pt x="118110" y="81280"/>
                  </a:cubicBezTo>
                  <a:lnTo>
                    <a:pt x="118110" y="78740"/>
                  </a:lnTo>
                  <a:cubicBezTo>
                    <a:pt x="119367" y="78740"/>
                    <a:pt x="120650" y="80010"/>
                    <a:pt x="121920" y="78740"/>
                  </a:cubicBezTo>
                  <a:lnTo>
                    <a:pt x="121920" y="76200"/>
                  </a:lnTo>
                  <a:cubicBezTo>
                    <a:pt x="121920" y="76200"/>
                    <a:pt x="124460" y="76200"/>
                    <a:pt x="124460" y="74930"/>
                  </a:cubicBezTo>
                  <a:lnTo>
                    <a:pt x="124460" y="72390"/>
                  </a:lnTo>
                  <a:cubicBezTo>
                    <a:pt x="127000" y="72390"/>
                    <a:pt x="129540" y="73660"/>
                    <a:pt x="130810" y="72390"/>
                  </a:cubicBezTo>
                  <a:lnTo>
                    <a:pt x="130810" y="69850"/>
                  </a:lnTo>
                  <a:cubicBezTo>
                    <a:pt x="133350" y="71107"/>
                    <a:pt x="134620" y="68580"/>
                    <a:pt x="133350" y="66040"/>
                  </a:cubicBezTo>
                  <a:lnTo>
                    <a:pt x="133350" y="63500"/>
                  </a:lnTo>
                  <a:cubicBezTo>
                    <a:pt x="135890" y="63500"/>
                    <a:pt x="138417" y="64757"/>
                    <a:pt x="139700" y="63500"/>
                  </a:cubicBezTo>
                  <a:lnTo>
                    <a:pt x="139700" y="60960"/>
                  </a:lnTo>
                  <a:cubicBezTo>
                    <a:pt x="140970" y="60960"/>
                    <a:pt x="142240" y="60960"/>
                    <a:pt x="143510" y="59690"/>
                  </a:cubicBezTo>
                  <a:lnTo>
                    <a:pt x="143510" y="57150"/>
                  </a:lnTo>
                  <a:cubicBezTo>
                    <a:pt x="143510" y="57150"/>
                    <a:pt x="144767" y="58407"/>
                    <a:pt x="146050" y="57150"/>
                  </a:cubicBezTo>
                  <a:lnTo>
                    <a:pt x="146050" y="54610"/>
                  </a:lnTo>
                  <a:cubicBezTo>
                    <a:pt x="147320" y="54610"/>
                    <a:pt x="148590" y="54610"/>
                    <a:pt x="148590" y="53340"/>
                  </a:cubicBezTo>
                  <a:lnTo>
                    <a:pt x="148590" y="52057"/>
                  </a:lnTo>
                  <a:cubicBezTo>
                    <a:pt x="149860" y="50800"/>
                    <a:pt x="151117" y="52057"/>
                    <a:pt x="152400" y="50800"/>
                  </a:cubicBezTo>
                  <a:lnTo>
                    <a:pt x="152400" y="48260"/>
                  </a:lnTo>
                  <a:cubicBezTo>
                    <a:pt x="153670" y="48260"/>
                    <a:pt x="156210" y="49530"/>
                    <a:pt x="158750" y="48260"/>
                  </a:cubicBezTo>
                  <a:lnTo>
                    <a:pt x="158750" y="45707"/>
                  </a:lnTo>
                  <a:cubicBezTo>
                    <a:pt x="161290" y="45707"/>
                    <a:pt x="165100" y="45707"/>
                    <a:pt x="167640" y="44450"/>
                  </a:cubicBezTo>
                  <a:lnTo>
                    <a:pt x="167640" y="41910"/>
                  </a:lnTo>
                  <a:cubicBezTo>
                    <a:pt x="168910" y="41910"/>
                    <a:pt x="171450" y="43180"/>
                    <a:pt x="173990" y="41910"/>
                  </a:cubicBezTo>
                  <a:lnTo>
                    <a:pt x="173990" y="39357"/>
                  </a:lnTo>
                  <a:cubicBezTo>
                    <a:pt x="175260" y="39357"/>
                    <a:pt x="177800" y="39357"/>
                    <a:pt x="179070" y="38100"/>
                  </a:cubicBezTo>
                  <a:lnTo>
                    <a:pt x="179070" y="36830"/>
                  </a:lnTo>
                  <a:cubicBezTo>
                    <a:pt x="182867" y="35560"/>
                    <a:pt x="187960" y="36830"/>
                    <a:pt x="191770" y="35560"/>
                  </a:cubicBezTo>
                  <a:lnTo>
                    <a:pt x="191770" y="33007"/>
                  </a:lnTo>
                  <a:cubicBezTo>
                    <a:pt x="194310" y="33007"/>
                    <a:pt x="196850" y="34290"/>
                    <a:pt x="198120" y="33007"/>
                  </a:cubicBezTo>
                  <a:lnTo>
                    <a:pt x="198120" y="30480"/>
                  </a:lnTo>
                  <a:cubicBezTo>
                    <a:pt x="199390" y="30480"/>
                    <a:pt x="201917" y="30480"/>
                    <a:pt x="204470" y="29210"/>
                  </a:cubicBezTo>
                  <a:lnTo>
                    <a:pt x="204470" y="26657"/>
                  </a:lnTo>
                  <a:cubicBezTo>
                    <a:pt x="204470" y="26657"/>
                    <a:pt x="205740" y="27940"/>
                    <a:pt x="207010" y="26657"/>
                  </a:cubicBezTo>
                  <a:lnTo>
                    <a:pt x="207010" y="24130"/>
                  </a:lnTo>
                  <a:lnTo>
                    <a:pt x="231140" y="24130"/>
                  </a:lnTo>
                  <a:cubicBezTo>
                    <a:pt x="231140" y="25400"/>
                    <a:pt x="229870" y="26657"/>
                    <a:pt x="231140" y="26657"/>
                  </a:cubicBezTo>
                  <a:lnTo>
                    <a:pt x="233667" y="26657"/>
                  </a:lnTo>
                  <a:lnTo>
                    <a:pt x="233667" y="38100"/>
                  </a:lnTo>
                  <a:cubicBezTo>
                    <a:pt x="240017" y="39357"/>
                    <a:pt x="250190" y="41910"/>
                    <a:pt x="252717" y="36830"/>
                  </a:cubicBezTo>
                  <a:cubicBezTo>
                    <a:pt x="255270" y="35560"/>
                    <a:pt x="257810" y="36830"/>
                    <a:pt x="259067" y="35560"/>
                  </a:cubicBezTo>
                  <a:lnTo>
                    <a:pt x="259067" y="33007"/>
                  </a:lnTo>
                  <a:cubicBezTo>
                    <a:pt x="260350" y="33007"/>
                    <a:pt x="262890" y="34290"/>
                    <a:pt x="265417" y="33007"/>
                  </a:cubicBezTo>
                  <a:lnTo>
                    <a:pt x="265417" y="30480"/>
                  </a:lnTo>
                  <a:cubicBezTo>
                    <a:pt x="267970" y="30480"/>
                    <a:pt x="271767" y="30480"/>
                    <a:pt x="274320" y="29210"/>
                  </a:cubicBezTo>
                  <a:lnTo>
                    <a:pt x="274320" y="26657"/>
                  </a:lnTo>
                  <a:cubicBezTo>
                    <a:pt x="275590" y="26657"/>
                    <a:pt x="278117" y="27940"/>
                    <a:pt x="280670" y="26657"/>
                  </a:cubicBezTo>
                  <a:lnTo>
                    <a:pt x="280670" y="24130"/>
                  </a:lnTo>
                  <a:cubicBezTo>
                    <a:pt x="283210" y="24130"/>
                    <a:pt x="287020" y="24130"/>
                    <a:pt x="289560" y="22860"/>
                  </a:cubicBezTo>
                  <a:lnTo>
                    <a:pt x="289560" y="21590"/>
                  </a:lnTo>
                  <a:cubicBezTo>
                    <a:pt x="292100" y="20307"/>
                    <a:pt x="295910" y="21590"/>
                    <a:pt x="298450" y="20307"/>
                  </a:cubicBezTo>
                  <a:lnTo>
                    <a:pt x="298450" y="17780"/>
                  </a:lnTo>
                  <a:cubicBezTo>
                    <a:pt x="300990" y="17780"/>
                    <a:pt x="304800" y="19050"/>
                    <a:pt x="307340" y="17780"/>
                  </a:cubicBezTo>
                  <a:lnTo>
                    <a:pt x="307340" y="15240"/>
                  </a:lnTo>
                  <a:cubicBezTo>
                    <a:pt x="311150" y="15240"/>
                    <a:pt x="313690" y="15240"/>
                    <a:pt x="316217" y="13957"/>
                  </a:cubicBezTo>
                  <a:lnTo>
                    <a:pt x="316217" y="11430"/>
                  </a:lnTo>
                  <a:cubicBezTo>
                    <a:pt x="318770" y="11430"/>
                    <a:pt x="321310" y="12700"/>
                    <a:pt x="322567" y="11430"/>
                  </a:cubicBezTo>
                  <a:lnTo>
                    <a:pt x="322567" y="8890"/>
                  </a:lnTo>
                  <a:cubicBezTo>
                    <a:pt x="325120" y="8890"/>
                    <a:pt x="327660" y="8890"/>
                    <a:pt x="328917" y="7607"/>
                  </a:cubicBezTo>
                  <a:lnTo>
                    <a:pt x="328917" y="6350"/>
                  </a:lnTo>
                  <a:cubicBezTo>
                    <a:pt x="331470" y="5080"/>
                    <a:pt x="334010" y="6350"/>
                    <a:pt x="335267" y="5080"/>
                  </a:cubicBezTo>
                  <a:lnTo>
                    <a:pt x="335267" y="2540"/>
                  </a:lnTo>
                  <a:cubicBezTo>
                    <a:pt x="337820" y="1257"/>
                    <a:pt x="345440" y="5080"/>
                    <a:pt x="3441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4" name="Shape 104"/>
            <p:cNvSpPr/>
            <p:nvPr/>
          </p:nvSpPr>
          <p:spPr>
            <a:xfrm>
              <a:off x="1008390" y="2384824"/>
              <a:ext cx="553720" cy="245110"/>
            </a:xfrm>
            <a:custGeom>
              <a:avLst/>
              <a:gdLst/>
              <a:ahLst/>
              <a:cxnLst/>
              <a:rect l="0" t="0" r="0" b="0"/>
              <a:pathLst>
                <a:path w="553720" h="245110">
                  <a:moveTo>
                    <a:pt x="195580" y="0"/>
                  </a:moveTo>
                  <a:lnTo>
                    <a:pt x="209550" y="0"/>
                  </a:lnTo>
                  <a:cubicBezTo>
                    <a:pt x="208280" y="2540"/>
                    <a:pt x="210820" y="2540"/>
                    <a:pt x="213360" y="2540"/>
                  </a:cubicBezTo>
                  <a:lnTo>
                    <a:pt x="215900" y="2540"/>
                  </a:lnTo>
                  <a:cubicBezTo>
                    <a:pt x="214630" y="5080"/>
                    <a:pt x="217170" y="6350"/>
                    <a:pt x="219710" y="5080"/>
                  </a:cubicBezTo>
                  <a:lnTo>
                    <a:pt x="222250" y="5080"/>
                  </a:lnTo>
                  <a:lnTo>
                    <a:pt x="222250" y="7620"/>
                  </a:lnTo>
                  <a:cubicBezTo>
                    <a:pt x="224790" y="8890"/>
                    <a:pt x="227330" y="8890"/>
                    <a:pt x="231140" y="8890"/>
                  </a:cubicBezTo>
                  <a:lnTo>
                    <a:pt x="231140" y="11430"/>
                  </a:lnTo>
                  <a:cubicBezTo>
                    <a:pt x="233680" y="12700"/>
                    <a:pt x="237490" y="11430"/>
                    <a:pt x="240030" y="11430"/>
                  </a:cubicBezTo>
                  <a:lnTo>
                    <a:pt x="240030" y="13970"/>
                  </a:lnTo>
                  <a:cubicBezTo>
                    <a:pt x="242570" y="15240"/>
                    <a:pt x="246380" y="13970"/>
                    <a:pt x="248920" y="15240"/>
                  </a:cubicBezTo>
                  <a:lnTo>
                    <a:pt x="248920" y="16510"/>
                  </a:lnTo>
                  <a:cubicBezTo>
                    <a:pt x="251460" y="17780"/>
                    <a:pt x="255270" y="17780"/>
                    <a:pt x="257810" y="17780"/>
                  </a:cubicBezTo>
                  <a:lnTo>
                    <a:pt x="257810" y="20320"/>
                  </a:lnTo>
                  <a:cubicBezTo>
                    <a:pt x="260350" y="21590"/>
                    <a:pt x="264160" y="20320"/>
                    <a:pt x="267970" y="20320"/>
                  </a:cubicBezTo>
                  <a:cubicBezTo>
                    <a:pt x="266700" y="24130"/>
                    <a:pt x="269240" y="24130"/>
                    <a:pt x="271780" y="24130"/>
                  </a:cubicBezTo>
                  <a:lnTo>
                    <a:pt x="273050" y="24130"/>
                  </a:lnTo>
                  <a:lnTo>
                    <a:pt x="273050" y="26670"/>
                  </a:lnTo>
                  <a:cubicBezTo>
                    <a:pt x="275590" y="27940"/>
                    <a:pt x="279400" y="26670"/>
                    <a:pt x="283210" y="26670"/>
                  </a:cubicBezTo>
                  <a:lnTo>
                    <a:pt x="283210" y="29210"/>
                  </a:lnTo>
                  <a:cubicBezTo>
                    <a:pt x="285750" y="30480"/>
                    <a:pt x="288290" y="29210"/>
                    <a:pt x="292100" y="30480"/>
                  </a:cubicBezTo>
                  <a:cubicBezTo>
                    <a:pt x="290830" y="33020"/>
                    <a:pt x="293370" y="33020"/>
                    <a:pt x="295910" y="33020"/>
                  </a:cubicBezTo>
                  <a:lnTo>
                    <a:pt x="298450" y="33020"/>
                  </a:lnTo>
                  <a:lnTo>
                    <a:pt x="298450" y="35560"/>
                  </a:lnTo>
                  <a:cubicBezTo>
                    <a:pt x="302260" y="36830"/>
                    <a:pt x="308610" y="36830"/>
                    <a:pt x="313690" y="35560"/>
                  </a:cubicBezTo>
                  <a:lnTo>
                    <a:pt x="313690" y="33020"/>
                  </a:lnTo>
                  <a:cubicBezTo>
                    <a:pt x="314960" y="33020"/>
                    <a:pt x="316230" y="33020"/>
                    <a:pt x="317500" y="31750"/>
                  </a:cubicBezTo>
                  <a:lnTo>
                    <a:pt x="317500" y="30480"/>
                  </a:lnTo>
                  <a:cubicBezTo>
                    <a:pt x="320040" y="31750"/>
                    <a:pt x="320040" y="27940"/>
                    <a:pt x="320040" y="26670"/>
                  </a:cubicBezTo>
                  <a:lnTo>
                    <a:pt x="320040" y="24130"/>
                  </a:lnTo>
                  <a:cubicBezTo>
                    <a:pt x="321310" y="24130"/>
                    <a:pt x="322580" y="24130"/>
                    <a:pt x="322580" y="22860"/>
                  </a:cubicBezTo>
                  <a:lnTo>
                    <a:pt x="322580" y="20320"/>
                  </a:lnTo>
                  <a:lnTo>
                    <a:pt x="340360" y="20320"/>
                  </a:lnTo>
                  <a:lnTo>
                    <a:pt x="340360" y="22860"/>
                  </a:lnTo>
                  <a:cubicBezTo>
                    <a:pt x="342900" y="24130"/>
                    <a:pt x="346710" y="24130"/>
                    <a:pt x="349250" y="24130"/>
                  </a:cubicBezTo>
                  <a:cubicBezTo>
                    <a:pt x="350520" y="25400"/>
                    <a:pt x="349250" y="26670"/>
                    <a:pt x="350520" y="26670"/>
                  </a:cubicBezTo>
                  <a:lnTo>
                    <a:pt x="353060" y="26670"/>
                  </a:lnTo>
                  <a:lnTo>
                    <a:pt x="353060" y="29210"/>
                  </a:lnTo>
                  <a:cubicBezTo>
                    <a:pt x="355600" y="30480"/>
                    <a:pt x="359410" y="29210"/>
                    <a:pt x="361950" y="30480"/>
                  </a:cubicBezTo>
                  <a:lnTo>
                    <a:pt x="361950" y="31750"/>
                  </a:lnTo>
                  <a:cubicBezTo>
                    <a:pt x="365760" y="33020"/>
                    <a:pt x="369570" y="33020"/>
                    <a:pt x="374650" y="33020"/>
                  </a:cubicBezTo>
                  <a:cubicBezTo>
                    <a:pt x="373380" y="35560"/>
                    <a:pt x="375920" y="36830"/>
                    <a:pt x="378460" y="35560"/>
                  </a:cubicBezTo>
                  <a:lnTo>
                    <a:pt x="379730" y="35560"/>
                  </a:lnTo>
                  <a:cubicBezTo>
                    <a:pt x="378460" y="39370"/>
                    <a:pt x="382270" y="39370"/>
                    <a:pt x="383540" y="39370"/>
                  </a:cubicBezTo>
                  <a:lnTo>
                    <a:pt x="386080" y="39370"/>
                  </a:lnTo>
                  <a:lnTo>
                    <a:pt x="386080" y="41910"/>
                  </a:lnTo>
                  <a:cubicBezTo>
                    <a:pt x="388620" y="43180"/>
                    <a:pt x="392430" y="41910"/>
                    <a:pt x="394970" y="41910"/>
                  </a:cubicBezTo>
                  <a:cubicBezTo>
                    <a:pt x="393700" y="44450"/>
                    <a:pt x="397510" y="45720"/>
                    <a:pt x="398780" y="45720"/>
                  </a:cubicBezTo>
                  <a:lnTo>
                    <a:pt x="401320" y="45720"/>
                  </a:lnTo>
                  <a:cubicBezTo>
                    <a:pt x="401320" y="45720"/>
                    <a:pt x="401320" y="48260"/>
                    <a:pt x="402590" y="48260"/>
                  </a:cubicBezTo>
                  <a:lnTo>
                    <a:pt x="405130" y="48260"/>
                  </a:lnTo>
                  <a:cubicBezTo>
                    <a:pt x="405130" y="49530"/>
                    <a:pt x="403860" y="50800"/>
                    <a:pt x="405130" y="50800"/>
                  </a:cubicBezTo>
                  <a:lnTo>
                    <a:pt x="407670" y="50800"/>
                  </a:lnTo>
                  <a:cubicBezTo>
                    <a:pt x="407670" y="52070"/>
                    <a:pt x="406400" y="53340"/>
                    <a:pt x="408940" y="54610"/>
                  </a:cubicBezTo>
                  <a:lnTo>
                    <a:pt x="410210" y="54610"/>
                  </a:lnTo>
                  <a:cubicBezTo>
                    <a:pt x="410210" y="55880"/>
                    <a:pt x="410210" y="57150"/>
                    <a:pt x="411480" y="57150"/>
                  </a:cubicBezTo>
                  <a:lnTo>
                    <a:pt x="414020" y="57150"/>
                  </a:lnTo>
                  <a:cubicBezTo>
                    <a:pt x="414020" y="58420"/>
                    <a:pt x="412750" y="59690"/>
                    <a:pt x="414020" y="60960"/>
                  </a:cubicBezTo>
                  <a:lnTo>
                    <a:pt x="416560" y="60960"/>
                  </a:lnTo>
                  <a:cubicBezTo>
                    <a:pt x="415290" y="63500"/>
                    <a:pt x="419100" y="63500"/>
                    <a:pt x="420370" y="63500"/>
                  </a:cubicBezTo>
                  <a:lnTo>
                    <a:pt x="422910" y="63500"/>
                  </a:lnTo>
                  <a:cubicBezTo>
                    <a:pt x="422910" y="66040"/>
                    <a:pt x="421640" y="71120"/>
                    <a:pt x="426720" y="69850"/>
                  </a:cubicBezTo>
                  <a:lnTo>
                    <a:pt x="429260" y="69850"/>
                  </a:lnTo>
                  <a:cubicBezTo>
                    <a:pt x="429260" y="71120"/>
                    <a:pt x="427990" y="72390"/>
                    <a:pt x="429260" y="72390"/>
                  </a:cubicBezTo>
                  <a:lnTo>
                    <a:pt x="431800" y="72390"/>
                  </a:lnTo>
                  <a:cubicBezTo>
                    <a:pt x="431800" y="73660"/>
                    <a:pt x="431800" y="74930"/>
                    <a:pt x="433070" y="76200"/>
                  </a:cubicBezTo>
                  <a:lnTo>
                    <a:pt x="435610" y="76200"/>
                  </a:lnTo>
                  <a:cubicBezTo>
                    <a:pt x="433070" y="78740"/>
                    <a:pt x="436880" y="78740"/>
                    <a:pt x="439420" y="78740"/>
                  </a:cubicBezTo>
                  <a:lnTo>
                    <a:pt x="440690" y="78740"/>
                  </a:lnTo>
                  <a:lnTo>
                    <a:pt x="440690" y="83820"/>
                  </a:lnTo>
                  <a:cubicBezTo>
                    <a:pt x="444500" y="85090"/>
                    <a:pt x="450850" y="85090"/>
                    <a:pt x="454660" y="83820"/>
                  </a:cubicBezTo>
                  <a:lnTo>
                    <a:pt x="454660" y="81280"/>
                  </a:lnTo>
                  <a:lnTo>
                    <a:pt x="455930" y="81280"/>
                  </a:lnTo>
                  <a:cubicBezTo>
                    <a:pt x="457200" y="78740"/>
                    <a:pt x="457200" y="73660"/>
                    <a:pt x="457200" y="69850"/>
                  </a:cubicBezTo>
                  <a:lnTo>
                    <a:pt x="466090" y="69850"/>
                  </a:lnTo>
                  <a:cubicBezTo>
                    <a:pt x="466090" y="71120"/>
                    <a:pt x="464820" y="72390"/>
                    <a:pt x="466090" y="72390"/>
                  </a:cubicBezTo>
                  <a:lnTo>
                    <a:pt x="468630" y="72390"/>
                  </a:lnTo>
                  <a:cubicBezTo>
                    <a:pt x="467360" y="74930"/>
                    <a:pt x="469900" y="76200"/>
                    <a:pt x="472440" y="76200"/>
                  </a:cubicBezTo>
                  <a:lnTo>
                    <a:pt x="474980" y="76200"/>
                  </a:lnTo>
                  <a:cubicBezTo>
                    <a:pt x="474980" y="76200"/>
                    <a:pt x="473710" y="78740"/>
                    <a:pt x="474980" y="78740"/>
                  </a:cubicBezTo>
                  <a:lnTo>
                    <a:pt x="477520" y="78740"/>
                  </a:lnTo>
                  <a:cubicBezTo>
                    <a:pt x="477520" y="80010"/>
                    <a:pt x="477520" y="81280"/>
                    <a:pt x="478790" y="81280"/>
                  </a:cubicBezTo>
                  <a:lnTo>
                    <a:pt x="481330" y="81280"/>
                  </a:lnTo>
                  <a:cubicBezTo>
                    <a:pt x="481330" y="82550"/>
                    <a:pt x="480060" y="83820"/>
                    <a:pt x="481330" y="85090"/>
                  </a:cubicBezTo>
                  <a:lnTo>
                    <a:pt x="483870" y="85090"/>
                  </a:lnTo>
                  <a:cubicBezTo>
                    <a:pt x="483870" y="86360"/>
                    <a:pt x="482600" y="87630"/>
                    <a:pt x="485140" y="87630"/>
                  </a:cubicBezTo>
                  <a:lnTo>
                    <a:pt x="486410" y="87630"/>
                  </a:lnTo>
                  <a:cubicBezTo>
                    <a:pt x="486410" y="90170"/>
                    <a:pt x="486410" y="92710"/>
                    <a:pt x="487680" y="93980"/>
                  </a:cubicBezTo>
                  <a:lnTo>
                    <a:pt x="490220" y="93980"/>
                  </a:lnTo>
                  <a:cubicBezTo>
                    <a:pt x="490220" y="95250"/>
                    <a:pt x="488950" y="96520"/>
                    <a:pt x="490220" y="96520"/>
                  </a:cubicBezTo>
                  <a:lnTo>
                    <a:pt x="492760" y="96520"/>
                  </a:lnTo>
                  <a:cubicBezTo>
                    <a:pt x="492760" y="97790"/>
                    <a:pt x="492760" y="99060"/>
                    <a:pt x="494030" y="100330"/>
                  </a:cubicBezTo>
                  <a:lnTo>
                    <a:pt x="496570" y="100330"/>
                  </a:lnTo>
                  <a:cubicBezTo>
                    <a:pt x="496570" y="101600"/>
                    <a:pt x="495300" y="102870"/>
                    <a:pt x="496570" y="102870"/>
                  </a:cubicBezTo>
                  <a:lnTo>
                    <a:pt x="499110" y="102870"/>
                  </a:lnTo>
                  <a:cubicBezTo>
                    <a:pt x="499110" y="104140"/>
                    <a:pt x="497840" y="105410"/>
                    <a:pt x="500380" y="106680"/>
                  </a:cubicBezTo>
                  <a:lnTo>
                    <a:pt x="501650" y="106680"/>
                  </a:lnTo>
                  <a:cubicBezTo>
                    <a:pt x="501650" y="106680"/>
                    <a:pt x="501650" y="109220"/>
                    <a:pt x="502920" y="109220"/>
                  </a:cubicBezTo>
                  <a:lnTo>
                    <a:pt x="505460" y="109220"/>
                  </a:lnTo>
                  <a:cubicBezTo>
                    <a:pt x="505460" y="111760"/>
                    <a:pt x="504190" y="114300"/>
                    <a:pt x="505460" y="115570"/>
                  </a:cubicBezTo>
                  <a:lnTo>
                    <a:pt x="508000" y="115570"/>
                  </a:lnTo>
                  <a:cubicBezTo>
                    <a:pt x="508000" y="116840"/>
                    <a:pt x="508000" y="118110"/>
                    <a:pt x="509270" y="118110"/>
                  </a:cubicBezTo>
                  <a:lnTo>
                    <a:pt x="511810" y="118110"/>
                  </a:lnTo>
                  <a:cubicBezTo>
                    <a:pt x="511810" y="119380"/>
                    <a:pt x="510540" y="120650"/>
                    <a:pt x="511810" y="121920"/>
                  </a:cubicBezTo>
                  <a:lnTo>
                    <a:pt x="514350" y="121920"/>
                  </a:lnTo>
                  <a:cubicBezTo>
                    <a:pt x="514350" y="121920"/>
                    <a:pt x="513080" y="124460"/>
                    <a:pt x="515620" y="124460"/>
                  </a:cubicBezTo>
                  <a:lnTo>
                    <a:pt x="516890" y="124460"/>
                  </a:lnTo>
                  <a:cubicBezTo>
                    <a:pt x="516890" y="125730"/>
                    <a:pt x="516890" y="127000"/>
                    <a:pt x="518160" y="127000"/>
                  </a:cubicBezTo>
                  <a:lnTo>
                    <a:pt x="520700" y="127000"/>
                  </a:lnTo>
                  <a:cubicBezTo>
                    <a:pt x="520700" y="128270"/>
                    <a:pt x="519430" y="129540"/>
                    <a:pt x="520700" y="130810"/>
                  </a:cubicBezTo>
                  <a:lnTo>
                    <a:pt x="523240" y="130810"/>
                  </a:lnTo>
                  <a:cubicBezTo>
                    <a:pt x="523240" y="132080"/>
                    <a:pt x="523240" y="134620"/>
                    <a:pt x="524510" y="137160"/>
                  </a:cubicBezTo>
                  <a:lnTo>
                    <a:pt x="527050" y="137160"/>
                  </a:lnTo>
                  <a:cubicBezTo>
                    <a:pt x="527050" y="137160"/>
                    <a:pt x="525780" y="139700"/>
                    <a:pt x="527050" y="139700"/>
                  </a:cubicBezTo>
                  <a:lnTo>
                    <a:pt x="529590" y="139700"/>
                  </a:lnTo>
                  <a:cubicBezTo>
                    <a:pt x="529590" y="140970"/>
                    <a:pt x="528320" y="142240"/>
                    <a:pt x="530860" y="142240"/>
                  </a:cubicBezTo>
                  <a:lnTo>
                    <a:pt x="532130" y="142240"/>
                  </a:lnTo>
                  <a:lnTo>
                    <a:pt x="532130" y="151130"/>
                  </a:lnTo>
                  <a:cubicBezTo>
                    <a:pt x="532130" y="151130"/>
                    <a:pt x="529590" y="151130"/>
                    <a:pt x="529590" y="152400"/>
                  </a:cubicBezTo>
                  <a:lnTo>
                    <a:pt x="529590" y="153670"/>
                  </a:lnTo>
                  <a:lnTo>
                    <a:pt x="509270" y="153670"/>
                  </a:lnTo>
                  <a:lnTo>
                    <a:pt x="509270" y="152400"/>
                  </a:lnTo>
                  <a:lnTo>
                    <a:pt x="444500" y="151130"/>
                  </a:lnTo>
                  <a:lnTo>
                    <a:pt x="444500" y="148590"/>
                  </a:lnTo>
                  <a:cubicBezTo>
                    <a:pt x="438150" y="147320"/>
                    <a:pt x="430530" y="148590"/>
                    <a:pt x="424180" y="148590"/>
                  </a:cubicBezTo>
                  <a:lnTo>
                    <a:pt x="424180" y="146050"/>
                  </a:lnTo>
                  <a:lnTo>
                    <a:pt x="381000" y="144780"/>
                  </a:lnTo>
                  <a:lnTo>
                    <a:pt x="381000" y="142240"/>
                  </a:lnTo>
                  <a:cubicBezTo>
                    <a:pt x="377190" y="140970"/>
                    <a:pt x="373380" y="142240"/>
                    <a:pt x="368300" y="142240"/>
                  </a:cubicBezTo>
                  <a:lnTo>
                    <a:pt x="368300" y="139700"/>
                  </a:lnTo>
                  <a:lnTo>
                    <a:pt x="350520" y="138430"/>
                  </a:lnTo>
                  <a:lnTo>
                    <a:pt x="350520" y="137160"/>
                  </a:lnTo>
                  <a:lnTo>
                    <a:pt x="320040" y="135890"/>
                  </a:lnTo>
                  <a:lnTo>
                    <a:pt x="320040" y="133350"/>
                  </a:lnTo>
                  <a:lnTo>
                    <a:pt x="304800" y="133350"/>
                  </a:lnTo>
                  <a:lnTo>
                    <a:pt x="304800" y="130810"/>
                  </a:lnTo>
                  <a:cubicBezTo>
                    <a:pt x="300990" y="129540"/>
                    <a:pt x="297180" y="129540"/>
                    <a:pt x="292100" y="129540"/>
                  </a:cubicBezTo>
                  <a:lnTo>
                    <a:pt x="292100" y="127000"/>
                  </a:lnTo>
                  <a:cubicBezTo>
                    <a:pt x="289560" y="125730"/>
                    <a:pt x="284480" y="127000"/>
                    <a:pt x="280670" y="127000"/>
                  </a:cubicBezTo>
                  <a:lnTo>
                    <a:pt x="280670" y="124460"/>
                  </a:lnTo>
                  <a:cubicBezTo>
                    <a:pt x="276860" y="123190"/>
                    <a:pt x="271780" y="124460"/>
                    <a:pt x="267970" y="123190"/>
                  </a:cubicBezTo>
                  <a:lnTo>
                    <a:pt x="267970" y="121920"/>
                  </a:lnTo>
                  <a:cubicBezTo>
                    <a:pt x="264160" y="120650"/>
                    <a:pt x="260350" y="120650"/>
                    <a:pt x="256540" y="120650"/>
                  </a:cubicBezTo>
                  <a:lnTo>
                    <a:pt x="256540" y="118110"/>
                  </a:lnTo>
                  <a:lnTo>
                    <a:pt x="241300" y="118110"/>
                  </a:lnTo>
                  <a:lnTo>
                    <a:pt x="241300" y="115570"/>
                  </a:lnTo>
                  <a:lnTo>
                    <a:pt x="226060" y="114300"/>
                  </a:lnTo>
                  <a:lnTo>
                    <a:pt x="226060" y="111760"/>
                  </a:lnTo>
                  <a:cubicBezTo>
                    <a:pt x="222250" y="110490"/>
                    <a:pt x="217170" y="111760"/>
                    <a:pt x="213360" y="111760"/>
                  </a:cubicBezTo>
                  <a:lnTo>
                    <a:pt x="213360" y="109220"/>
                  </a:lnTo>
                  <a:cubicBezTo>
                    <a:pt x="210820" y="107950"/>
                    <a:pt x="207010" y="109220"/>
                    <a:pt x="204470" y="107950"/>
                  </a:cubicBezTo>
                  <a:lnTo>
                    <a:pt x="204470" y="106680"/>
                  </a:lnTo>
                  <a:cubicBezTo>
                    <a:pt x="201930" y="105410"/>
                    <a:pt x="198120" y="105410"/>
                    <a:pt x="195580" y="105410"/>
                  </a:cubicBezTo>
                  <a:lnTo>
                    <a:pt x="195580" y="102870"/>
                  </a:lnTo>
                  <a:cubicBezTo>
                    <a:pt x="191770" y="101600"/>
                    <a:pt x="189230" y="102870"/>
                    <a:pt x="185420" y="102870"/>
                  </a:cubicBezTo>
                  <a:lnTo>
                    <a:pt x="185420" y="100330"/>
                  </a:lnTo>
                  <a:cubicBezTo>
                    <a:pt x="182880" y="99060"/>
                    <a:pt x="180340" y="99060"/>
                    <a:pt x="176530" y="99060"/>
                  </a:cubicBezTo>
                  <a:lnTo>
                    <a:pt x="176530" y="96520"/>
                  </a:lnTo>
                  <a:cubicBezTo>
                    <a:pt x="172720" y="95250"/>
                    <a:pt x="168910" y="96520"/>
                    <a:pt x="165100" y="96520"/>
                  </a:cubicBezTo>
                  <a:lnTo>
                    <a:pt x="165100" y="93980"/>
                  </a:lnTo>
                  <a:cubicBezTo>
                    <a:pt x="161290" y="92710"/>
                    <a:pt x="158750" y="93980"/>
                    <a:pt x="154940" y="92710"/>
                  </a:cubicBezTo>
                  <a:lnTo>
                    <a:pt x="154940" y="91440"/>
                  </a:lnTo>
                  <a:cubicBezTo>
                    <a:pt x="152400" y="90170"/>
                    <a:pt x="149860" y="90170"/>
                    <a:pt x="146050" y="90170"/>
                  </a:cubicBezTo>
                  <a:lnTo>
                    <a:pt x="146050" y="87630"/>
                  </a:lnTo>
                  <a:cubicBezTo>
                    <a:pt x="143510" y="86360"/>
                    <a:pt x="139700" y="87630"/>
                    <a:pt x="137160" y="87630"/>
                  </a:cubicBezTo>
                  <a:cubicBezTo>
                    <a:pt x="138430" y="83820"/>
                    <a:pt x="134620" y="83820"/>
                    <a:pt x="133350" y="83820"/>
                  </a:cubicBezTo>
                  <a:lnTo>
                    <a:pt x="130810" y="83820"/>
                  </a:lnTo>
                  <a:lnTo>
                    <a:pt x="130810" y="81280"/>
                  </a:lnTo>
                  <a:cubicBezTo>
                    <a:pt x="127000" y="80010"/>
                    <a:pt x="123190" y="81280"/>
                    <a:pt x="119380" y="81280"/>
                  </a:cubicBezTo>
                  <a:lnTo>
                    <a:pt x="119380" y="78740"/>
                  </a:lnTo>
                  <a:cubicBezTo>
                    <a:pt x="115570" y="77470"/>
                    <a:pt x="113030" y="78740"/>
                    <a:pt x="109220" y="77470"/>
                  </a:cubicBezTo>
                  <a:lnTo>
                    <a:pt x="109220" y="76200"/>
                  </a:lnTo>
                  <a:cubicBezTo>
                    <a:pt x="106680" y="74930"/>
                    <a:pt x="104140" y="74930"/>
                    <a:pt x="100330" y="74930"/>
                  </a:cubicBezTo>
                  <a:lnTo>
                    <a:pt x="100330" y="72390"/>
                  </a:lnTo>
                  <a:cubicBezTo>
                    <a:pt x="97790" y="71120"/>
                    <a:pt x="93980" y="72390"/>
                    <a:pt x="91440" y="72390"/>
                  </a:cubicBezTo>
                  <a:cubicBezTo>
                    <a:pt x="92710" y="68580"/>
                    <a:pt x="88900" y="68580"/>
                    <a:pt x="87630" y="68580"/>
                  </a:cubicBezTo>
                  <a:lnTo>
                    <a:pt x="85090" y="68580"/>
                  </a:lnTo>
                  <a:lnTo>
                    <a:pt x="85090" y="66040"/>
                  </a:lnTo>
                  <a:cubicBezTo>
                    <a:pt x="82550" y="64770"/>
                    <a:pt x="78740" y="66040"/>
                    <a:pt x="76200" y="66040"/>
                  </a:cubicBezTo>
                  <a:lnTo>
                    <a:pt x="76200" y="63500"/>
                  </a:lnTo>
                  <a:cubicBezTo>
                    <a:pt x="73660" y="62230"/>
                    <a:pt x="69850" y="63500"/>
                    <a:pt x="67310" y="62230"/>
                  </a:cubicBezTo>
                  <a:lnTo>
                    <a:pt x="67310" y="60960"/>
                  </a:lnTo>
                  <a:lnTo>
                    <a:pt x="48260" y="59690"/>
                  </a:lnTo>
                  <a:cubicBezTo>
                    <a:pt x="46990" y="62230"/>
                    <a:pt x="48260" y="66040"/>
                    <a:pt x="48260" y="68580"/>
                  </a:cubicBezTo>
                  <a:cubicBezTo>
                    <a:pt x="50800" y="69850"/>
                    <a:pt x="54610" y="69850"/>
                    <a:pt x="57150" y="69850"/>
                  </a:cubicBezTo>
                  <a:lnTo>
                    <a:pt x="57150" y="72390"/>
                  </a:lnTo>
                  <a:cubicBezTo>
                    <a:pt x="59690" y="73660"/>
                    <a:pt x="63500" y="72390"/>
                    <a:pt x="66040" y="72390"/>
                  </a:cubicBezTo>
                  <a:lnTo>
                    <a:pt x="66040" y="74930"/>
                  </a:lnTo>
                  <a:cubicBezTo>
                    <a:pt x="68580" y="76200"/>
                    <a:pt x="72390" y="74930"/>
                    <a:pt x="74930" y="76200"/>
                  </a:cubicBezTo>
                  <a:lnTo>
                    <a:pt x="74930" y="77470"/>
                  </a:lnTo>
                  <a:cubicBezTo>
                    <a:pt x="77470" y="78740"/>
                    <a:pt x="81280" y="78740"/>
                    <a:pt x="85090" y="78740"/>
                  </a:cubicBezTo>
                  <a:lnTo>
                    <a:pt x="85090" y="81280"/>
                  </a:lnTo>
                  <a:cubicBezTo>
                    <a:pt x="87630" y="82550"/>
                    <a:pt x="90170" y="81280"/>
                    <a:pt x="93980" y="81280"/>
                  </a:cubicBezTo>
                  <a:cubicBezTo>
                    <a:pt x="92710" y="85090"/>
                    <a:pt x="95250" y="85090"/>
                    <a:pt x="97790" y="85090"/>
                  </a:cubicBezTo>
                  <a:lnTo>
                    <a:pt x="100330" y="85090"/>
                  </a:lnTo>
                  <a:lnTo>
                    <a:pt x="100330" y="87630"/>
                  </a:lnTo>
                  <a:cubicBezTo>
                    <a:pt x="102870" y="88900"/>
                    <a:pt x="105410" y="87630"/>
                    <a:pt x="109220" y="87630"/>
                  </a:cubicBezTo>
                  <a:cubicBezTo>
                    <a:pt x="109220" y="88900"/>
                    <a:pt x="107950" y="90170"/>
                    <a:pt x="109220" y="91440"/>
                  </a:cubicBezTo>
                  <a:lnTo>
                    <a:pt x="111760" y="91440"/>
                  </a:lnTo>
                  <a:lnTo>
                    <a:pt x="111760" y="92710"/>
                  </a:lnTo>
                  <a:cubicBezTo>
                    <a:pt x="114300" y="93980"/>
                    <a:pt x="118110" y="93980"/>
                    <a:pt x="120650" y="93980"/>
                  </a:cubicBezTo>
                  <a:lnTo>
                    <a:pt x="120650" y="96520"/>
                  </a:lnTo>
                  <a:cubicBezTo>
                    <a:pt x="123190" y="97790"/>
                    <a:pt x="127000" y="96520"/>
                    <a:pt x="130810" y="96520"/>
                  </a:cubicBezTo>
                  <a:lnTo>
                    <a:pt x="130810" y="99060"/>
                  </a:lnTo>
                  <a:cubicBezTo>
                    <a:pt x="133350" y="100330"/>
                    <a:pt x="135890" y="100330"/>
                    <a:pt x="139700" y="100330"/>
                  </a:cubicBezTo>
                  <a:lnTo>
                    <a:pt x="139700" y="102870"/>
                  </a:lnTo>
                  <a:cubicBezTo>
                    <a:pt x="142240" y="104140"/>
                    <a:pt x="146050" y="102870"/>
                    <a:pt x="148590" y="102870"/>
                  </a:cubicBezTo>
                  <a:lnTo>
                    <a:pt x="148590" y="105410"/>
                  </a:lnTo>
                  <a:cubicBezTo>
                    <a:pt x="151130" y="106680"/>
                    <a:pt x="154940" y="105410"/>
                    <a:pt x="157480" y="106680"/>
                  </a:cubicBezTo>
                  <a:cubicBezTo>
                    <a:pt x="156210" y="109220"/>
                    <a:pt x="160020" y="109220"/>
                    <a:pt x="161290" y="109220"/>
                  </a:cubicBezTo>
                  <a:lnTo>
                    <a:pt x="163830" y="109220"/>
                  </a:lnTo>
                  <a:lnTo>
                    <a:pt x="163830" y="111760"/>
                  </a:lnTo>
                  <a:cubicBezTo>
                    <a:pt x="166370" y="113030"/>
                    <a:pt x="170180" y="111760"/>
                    <a:pt x="172720" y="111760"/>
                  </a:cubicBezTo>
                  <a:lnTo>
                    <a:pt x="172720" y="114300"/>
                  </a:lnTo>
                  <a:cubicBezTo>
                    <a:pt x="175260" y="115570"/>
                    <a:pt x="179070" y="115570"/>
                    <a:pt x="181610" y="115570"/>
                  </a:cubicBezTo>
                  <a:lnTo>
                    <a:pt x="181610" y="118110"/>
                  </a:lnTo>
                  <a:cubicBezTo>
                    <a:pt x="185420" y="119380"/>
                    <a:pt x="190500" y="118110"/>
                    <a:pt x="194310" y="118110"/>
                  </a:cubicBezTo>
                  <a:lnTo>
                    <a:pt x="194310" y="120650"/>
                  </a:lnTo>
                  <a:cubicBezTo>
                    <a:pt x="196850" y="121920"/>
                    <a:pt x="200660" y="120650"/>
                    <a:pt x="203200" y="121920"/>
                  </a:cubicBezTo>
                  <a:lnTo>
                    <a:pt x="203200" y="123190"/>
                  </a:lnTo>
                  <a:cubicBezTo>
                    <a:pt x="205740" y="124460"/>
                    <a:pt x="209550" y="124460"/>
                    <a:pt x="212090" y="124460"/>
                  </a:cubicBezTo>
                  <a:lnTo>
                    <a:pt x="212090" y="127000"/>
                  </a:lnTo>
                  <a:cubicBezTo>
                    <a:pt x="215900" y="128270"/>
                    <a:pt x="220980" y="127000"/>
                    <a:pt x="224790" y="127000"/>
                  </a:cubicBezTo>
                  <a:lnTo>
                    <a:pt x="224790" y="129540"/>
                  </a:lnTo>
                  <a:lnTo>
                    <a:pt x="240030" y="130810"/>
                  </a:lnTo>
                  <a:lnTo>
                    <a:pt x="240030" y="133350"/>
                  </a:lnTo>
                  <a:cubicBezTo>
                    <a:pt x="243840" y="134620"/>
                    <a:pt x="247650" y="133350"/>
                    <a:pt x="252730" y="133350"/>
                  </a:cubicBezTo>
                  <a:lnTo>
                    <a:pt x="252730" y="135890"/>
                  </a:lnTo>
                  <a:lnTo>
                    <a:pt x="267970" y="137160"/>
                  </a:lnTo>
                  <a:lnTo>
                    <a:pt x="267970" y="138430"/>
                  </a:lnTo>
                  <a:cubicBezTo>
                    <a:pt x="270510" y="139700"/>
                    <a:pt x="273050" y="139700"/>
                    <a:pt x="276860" y="139700"/>
                  </a:cubicBezTo>
                  <a:lnTo>
                    <a:pt x="276860" y="142240"/>
                  </a:lnTo>
                  <a:cubicBezTo>
                    <a:pt x="280670" y="143510"/>
                    <a:pt x="284480" y="142240"/>
                    <a:pt x="288290" y="142240"/>
                  </a:cubicBezTo>
                  <a:lnTo>
                    <a:pt x="288290" y="144780"/>
                  </a:lnTo>
                  <a:cubicBezTo>
                    <a:pt x="292100" y="146050"/>
                    <a:pt x="297180" y="146050"/>
                    <a:pt x="300990" y="146050"/>
                  </a:cubicBezTo>
                  <a:lnTo>
                    <a:pt x="300990" y="148590"/>
                  </a:lnTo>
                  <a:cubicBezTo>
                    <a:pt x="307340" y="149860"/>
                    <a:pt x="314960" y="148590"/>
                    <a:pt x="322580" y="148590"/>
                  </a:cubicBezTo>
                  <a:lnTo>
                    <a:pt x="322580" y="151130"/>
                  </a:lnTo>
                  <a:cubicBezTo>
                    <a:pt x="330200" y="152400"/>
                    <a:pt x="339090" y="151130"/>
                    <a:pt x="346710" y="152400"/>
                  </a:cubicBezTo>
                  <a:lnTo>
                    <a:pt x="346710" y="153670"/>
                  </a:lnTo>
                  <a:lnTo>
                    <a:pt x="361950" y="154940"/>
                  </a:lnTo>
                  <a:lnTo>
                    <a:pt x="361950" y="157480"/>
                  </a:lnTo>
                  <a:cubicBezTo>
                    <a:pt x="368300" y="158750"/>
                    <a:pt x="375920" y="157480"/>
                    <a:pt x="383540" y="157480"/>
                  </a:cubicBezTo>
                  <a:lnTo>
                    <a:pt x="383540" y="160020"/>
                  </a:lnTo>
                  <a:lnTo>
                    <a:pt x="420370" y="161290"/>
                  </a:lnTo>
                  <a:lnTo>
                    <a:pt x="420370" y="163830"/>
                  </a:lnTo>
                  <a:lnTo>
                    <a:pt x="438150" y="163830"/>
                  </a:lnTo>
                  <a:lnTo>
                    <a:pt x="438150" y="166370"/>
                  </a:lnTo>
                  <a:cubicBezTo>
                    <a:pt x="445770" y="167640"/>
                    <a:pt x="454660" y="166370"/>
                    <a:pt x="462280" y="167640"/>
                  </a:cubicBezTo>
                  <a:lnTo>
                    <a:pt x="462280" y="168910"/>
                  </a:lnTo>
                  <a:cubicBezTo>
                    <a:pt x="464820" y="170180"/>
                    <a:pt x="469900" y="170180"/>
                    <a:pt x="472440" y="168910"/>
                  </a:cubicBezTo>
                  <a:lnTo>
                    <a:pt x="472440" y="167640"/>
                  </a:lnTo>
                  <a:lnTo>
                    <a:pt x="477520" y="167640"/>
                  </a:lnTo>
                  <a:lnTo>
                    <a:pt x="477520" y="168910"/>
                  </a:lnTo>
                  <a:lnTo>
                    <a:pt x="542290" y="170180"/>
                  </a:lnTo>
                  <a:lnTo>
                    <a:pt x="542290" y="172720"/>
                  </a:lnTo>
                  <a:cubicBezTo>
                    <a:pt x="544830" y="173990"/>
                    <a:pt x="547370" y="172720"/>
                    <a:pt x="551180" y="172720"/>
                  </a:cubicBezTo>
                  <a:cubicBezTo>
                    <a:pt x="551180" y="173990"/>
                    <a:pt x="549910" y="175260"/>
                    <a:pt x="551180" y="176530"/>
                  </a:cubicBezTo>
                  <a:lnTo>
                    <a:pt x="553720" y="176530"/>
                  </a:lnTo>
                  <a:lnTo>
                    <a:pt x="553720" y="187960"/>
                  </a:lnTo>
                  <a:cubicBezTo>
                    <a:pt x="551180" y="186690"/>
                    <a:pt x="549910" y="189230"/>
                    <a:pt x="551180" y="191770"/>
                  </a:cubicBezTo>
                  <a:lnTo>
                    <a:pt x="551180" y="194310"/>
                  </a:lnTo>
                  <a:cubicBezTo>
                    <a:pt x="547370" y="194310"/>
                    <a:pt x="544830" y="193040"/>
                    <a:pt x="542290" y="194310"/>
                  </a:cubicBezTo>
                  <a:lnTo>
                    <a:pt x="542290" y="196850"/>
                  </a:lnTo>
                  <a:cubicBezTo>
                    <a:pt x="538480" y="196850"/>
                    <a:pt x="534670" y="196850"/>
                    <a:pt x="532130" y="198120"/>
                  </a:cubicBezTo>
                  <a:lnTo>
                    <a:pt x="532130" y="199390"/>
                  </a:lnTo>
                  <a:cubicBezTo>
                    <a:pt x="528320" y="200660"/>
                    <a:pt x="524510" y="199390"/>
                    <a:pt x="520700" y="200660"/>
                  </a:cubicBezTo>
                  <a:lnTo>
                    <a:pt x="520700" y="203200"/>
                  </a:lnTo>
                  <a:cubicBezTo>
                    <a:pt x="518160" y="203200"/>
                    <a:pt x="515620" y="201930"/>
                    <a:pt x="514350" y="203200"/>
                  </a:cubicBezTo>
                  <a:lnTo>
                    <a:pt x="514350" y="205740"/>
                  </a:lnTo>
                  <a:cubicBezTo>
                    <a:pt x="511810" y="205740"/>
                    <a:pt x="508000" y="205740"/>
                    <a:pt x="505460" y="207010"/>
                  </a:cubicBezTo>
                  <a:lnTo>
                    <a:pt x="505460" y="209550"/>
                  </a:lnTo>
                  <a:cubicBezTo>
                    <a:pt x="501650" y="209550"/>
                    <a:pt x="499110" y="208280"/>
                    <a:pt x="496570" y="209550"/>
                  </a:cubicBezTo>
                  <a:lnTo>
                    <a:pt x="496570" y="212090"/>
                  </a:lnTo>
                  <a:cubicBezTo>
                    <a:pt x="492760" y="212090"/>
                    <a:pt x="488950" y="212090"/>
                    <a:pt x="486410" y="213360"/>
                  </a:cubicBezTo>
                  <a:lnTo>
                    <a:pt x="486410" y="214630"/>
                  </a:lnTo>
                  <a:cubicBezTo>
                    <a:pt x="483870" y="215900"/>
                    <a:pt x="480060" y="214630"/>
                    <a:pt x="477520" y="215900"/>
                  </a:cubicBezTo>
                  <a:lnTo>
                    <a:pt x="477520" y="218440"/>
                  </a:lnTo>
                  <a:cubicBezTo>
                    <a:pt x="474980" y="218440"/>
                    <a:pt x="473710" y="217170"/>
                    <a:pt x="471170" y="218440"/>
                  </a:cubicBezTo>
                  <a:lnTo>
                    <a:pt x="471170" y="220980"/>
                  </a:lnTo>
                  <a:cubicBezTo>
                    <a:pt x="469900" y="220980"/>
                    <a:pt x="467360" y="220980"/>
                    <a:pt x="466090" y="222250"/>
                  </a:cubicBezTo>
                  <a:lnTo>
                    <a:pt x="466090" y="224790"/>
                  </a:lnTo>
                  <a:cubicBezTo>
                    <a:pt x="463550" y="224790"/>
                    <a:pt x="461010" y="223520"/>
                    <a:pt x="459740" y="224790"/>
                  </a:cubicBezTo>
                  <a:lnTo>
                    <a:pt x="459740" y="227330"/>
                  </a:lnTo>
                  <a:cubicBezTo>
                    <a:pt x="455930" y="227330"/>
                    <a:pt x="453390" y="227330"/>
                    <a:pt x="450850" y="228600"/>
                  </a:cubicBezTo>
                  <a:lnTo>
                    <a:pt x="450850" y="229870"/>
                  </a:lnTo>
                  <a:cubicBezTo>
                    <a:pt x="445770" y="231140"/>
                    <a:pt x="441960" y="229870"/>
                    <a:pt x="438150" y="231140"/>
                  </a:cubicBezTo>
                  <a:lnTo>
                    <a:pt x="438150" y="233680"/>
                  </a:lnTo>
                  <a:cubicBezTo>
                    <a:pt x="434340" y="233680"/>
                    <a:pt x="429260" y="232410"/>
                    <a:pt x="425450" y="233680"/>
                  </a:cubicBezTo>
                  <a:lnTo>
                    <a:pt x="425450" y="236220"/>
                  </a:lnTo>
                  <a:cubicBezTo>
                    <a:pt x="421640" y="236220"/>
                    <a:pt x="417830" y="236220"/>
                    <a:pt x="414020" y="237490"/>
                  </a:cubicBezTo>
                  <a:lnTo>
                    <a:pt x="414020" y="240030"/>
                  </a:lnTo>
                  <a:cubicBezTo>
                    <a:pt x="407670" y="240030"/>
                    <a:pt x="397510" y="237490"/>
                    <a:pt x="394970" y="242570"/>
                  </a:cubicBezTo>
                  <a:cubicBezTo>
                    <a:pt x="391160" y="242570"/>
                    <a:pt x="387350" y="242570"/>
                    <a:pt x="383540" y="243840"/>
                  </a:cubicBezTo>
                  <a:lnTo>
                    <a:pt x="383540" y="245110"/>
                  </a:lnTo>
                  <a:lnTo>
                    <a:pt x="337820" y="245110"/>
                  </a:lnTo>
                  <a:lnTo>
                    <a:pt x="337820" y="237490"/>
                  </a:lnTo>
                  <a:lnTo>
                    <a:pt x="340360" y="237490"/>
                  </a:lnTo>
                  <a:cubicBezTo>
                    <a:pt x="341630" y="233680"/>
                    <a:pt x="341630" y="228600"/>
                    <a:pt x="340360" y="224790"/>
                  </a:cubicBezTo>
                  <a:lnTo>
                    <a:pt x="337820" y="224790"/>
                  </a:lnTo>
                  <a:lnTo>
                    <a:pt x="337820" y="222250"/>
                  </a:lnTo>
                  <a:cubicBezTo>
                    <a:pt x="328930" y="220980"/>
                    <a:pt x="318770" y="220980"/>
                    <a:pt x="309880" y="222250"/>
                  </a:cubicBezTo>
                  <a:lnTo>
                    <a:pt x="309880" y="224790"/>
                  </a:lnTo>
                  <a:cubicBezTo>
                    <a:pt x="304800" y="224790"/>
                    <a:pt x="295910" y="222250"/>
                    <a:pt x="294640" y="227330"/>
                  </a:cubicBezTo>
                  <a:lnTo>
                    <a:pt x="283210" y="227330"/>
                  </a:lnTo>
                  <a:lnTo>
                    <a:pt x="283210" y="224790"/>
                  </a:lnTo>
                  <a:cubicBezTo>
                    <a:pt x="278130" y="223520"/>
                    <a:pt x="271780" y="223520"/>
                    <a:pt x="267970" y="224790"/>
                  </a:cubicBezTo>
                  <a:lnTo>
                    <a:pt x="267970" y="227330"/>
                  </a:lnTo>
                  <a:cubicBezTo>
                    <a:pt x="265430" y="227330"/>
                    <a:pt x="262890" y="227330"/>
                    <a:pt x="261620" y="228600"/>
                  </a:cubicBezTo>
                  <a:lnTo>
                    <a:pt x="261620" y="229870"/>
                  </a:lnTo>
                  <a:cubicBezTo>
                    <a:pt x="257810" y="231140"/>
                    <a:pt x="252730" y="229870"/>
                    <a:pt x="248920" y="231140"/>
                  </a:cubicBezTo>
                  <a:lnTo>
                    <a:pt x="248920" y="233680"/>
                  </a:lnTo>
                  <a:lnTo>
                    <a:pt x="243840" y="233680"/>
                  </a:lnTo>
                  <a:lnTo>
                    <a:pt x="243840" y="231140"/>
                  </a:lnTo>
                  <a:cubicBezTo>
                    <a:pt x="240030" y="229870"/>
                    <a:pt x="236220" y="231140"/>
                    <a:pt x="231140" y="229870"/>
                  </a:cubicBezTo>
                  <a:lnTo>
                    <a:pt x="231140" y="222250"/>
                  </a:lnTo>
                  <a:cubicBezTo>
                    <a:pt x="232410" y="222250"/>
                    <a:pt x="233680" y="222250"/>
                    <a:pt x="234950" y="220980"/>
                  </a:cubicBezTo>
                  <a:lnTo>
                    <a:pt x="234950" y="218440"/>
                  </a:lnTo>
                  <a:cubicBezTo>
                    <a:pt x="236220" y="218440"/>
                    <a:pt x="237490" y="219710"/>
                    <a:pt x="237490" y="218440"/>
                  </a:cubicBezTo>
                  <a:lnTo>
                    <a:pt x="237490" y="215900"/>
                  </a:lnTo>
                  <a:cubicBezTo>
                    <a:pt x="240030" y="217170"/>
                    <a:pt x="241300" y="214630"/>
                    <a:pt x="241300" y="212090"/>
                  </a:cubicBezTo>
                  <a:lnTo>
                    <a:pt x="241300" y="209550"/>
                  </a:lnTo>
                  <a:cubicBezTo>
                    <a:pt x="243840" y="210820"/>
                    <a:pt x="243840" y="208280"/>
                    <a:pt x="243840" y="205740"/>
                  </a:cubicBezTo>
                  <a:lnTo>
                    <a:pt x="243840" y="203200"/>
                  </a:lnTo>
                  <a:lnTo>
                    <a:pt x="246380" y="203200"/>
                  </a:lnTo>
                  <a:cubicBezTo>
                    <a:pt x="247650" y="200660"/>
                    <a:pt x="247650" y="196850"/>
                    <a:pt x="246380" y="194310"/>
                  </a:cubicBezTo>
                  <a:lnTo>
                    <a:pt x="243840" y="194310"/>
                  </a:lnTo>
                  <a:lnTo>
                    <a:pt x="243840" y="191770"/>
                  </a:lnTo>
                  <a:cubicBezTo>
                    <a:pt x="233680" y="190500"/>
                    <a:pt x="222250" y="190500"/>
                    <a:pt x="212090" y="191770"/>
                  </a:cubicBezTo>
                  <a:lnTo>
                    <a:pt x="212090" y="194310"/>
                  </a:lnTo>
                  <a:cubicBezTo>
                    <a:pt x="200660" y="194310"/>
                    <a:pt x="187960" y="193040"/>
                    <a:pt x="176530" y="194310"/>
                  </a:cubicBezTo>
                  <a:lnTo>
                    <a:pt x="176530" y="196850"/>
                  </a:lnTo>
                  <a:lnTo>
                    <a:pt x="167640" y="196850"/>
                  </a:lnTo>
                  <a:lnTo>
                    <a:pt x="167640" y="194310"/>
                  </a:lnTo>
                  <a:cubicBezTo>
                    <a:pt x="165100" y="193040"/>
                    <a:pt x="161290" y="194310"/>
                    <a:pt x="158750" y="194310"/>
                  </a:cubicBezTo>
                  <a:lnTo>
                    <a:pt x="158750" y="172720"/>
                  </a:lnTo>
                  <a:cubicBezTo>
                    <a:pt x="160020" y="172720"/>
                    <a:pt x="161290" y="173990"/>
                    <a:pt x="161290" y="172720"/>
                  </a:cubicBezTo>
                  <a:lnTo>
                    <a:pt x="161290" y="170180"/>
                  </a:lnTo>
                  <a:cubicBezTo>
                    <a:pt x="162560" y="170180"/>
                    <a:pt x="163830" y="170180"/>
                    <a:pt x="165100" y="168910"/>
                  </a:cubicBezTo>
                  <a:lnTo>
                    <a:pt x="165100" y="167640"/>
                  </a:lnTo>
                  <a:lnTo>
                    <a:pt x="166370" y="167640"/>
                  </a:lnTo>
                  <a:cubicBezTo>
                    <a:pt x="167640" y="162560"/>
                    <a:pt x="167640" y="156210"/>
                    <a:pt x="166370" y="151130"/>
                  </a:cubicBezTo>
                  <a:lnTo>
                    <a:pt x="165100" y="151130"/>
                  </a:lnTo>
                  <a:cubicBezTo>
                    <a:pt x="163830" y="149860"/>
                    <a:pt x="165100" y="148590"/>
                    <a:pt x="163830" y="148590"/>
                  </a:cubicBezTo>
                  <a:lnTo>
                    <a:pt x="161290" y="148590"/>
                  </a:lnTo>
                  <a:lnTo>
                    <a:pt x="161290" y="146050"/>
                  </a:lnTo>
                  <a:cubicBezTo>
                    <a:pt x="157480" y="144780"/>
                    <a:pt x="153670" y="144780"/>
                    <a:pt x="149860" y="144780"/>
                  </a:cubicBezTo>
                  <a:lnTo>
                    <a:pt x="149860" y="142240"/>
                  </a:lnTo>
                  <a:lnTo>
                    <a:pt x="133350" y="142240"/>
                  </a:lnTo>
                  <a:lnTo>
                    <a:pt x="133350" y="144780"/>
                  </a:lnTo>
                  <a:lnTo>
                    <a:pt x="109220" y="144780"/>
                  </a:lnTo>
                  <a:lnTo>
                    <a:pt x="109220" y="142240"/>
                  </a:lnTo>
                  <a:lnTo>
                    <a:pt x="93980" y="142240"/>
                  </a:lnTo>
                  <a:lnTo>
                    <a:pt x="93980" y="139700"/>
                  </a:lnTo>
                  <a:cubicBezTo>
                    <a:pt x="91440" y="138430"/>
                    <a:pt x="88900" y="139700"/>
                    <a:pt x="85090" y="138430"/>
                  </a:cubicBezTo>
                  <a:lnTo>
                    <a:pt x="85090" y="137160"/>
                  </a:lnTo>
                  <a:cubicBezTo>
                    <a:pt x="82550" y="135890"/>
                    <a:pt x="78740" y="135890"/>
                    <a:pt x="76200" y="135890"/>
                  </a:cubicBezTo>
                  <a:lnTo>
                    <a:pt x="76200" y="133350"/>
                  </a:lnTo>
                  <a:cubicBezTo>
                    <a:pt x="73660" y="132080"/>
                    <a:pt x="69850" y="133350"/>
                    <a:pt x="67310" y="133350"/>
                  </a:cubicBezTo>
                  <a:lnTo>
                    <a:pt x="67310" y="130810"/>
                  </a:lnTo>
                  <a:cubicBezTo>
                    <a:pt x="64770" y="129540"/>
                    <a:pt x="60960" y="129540"/>
                    <a:pt x="58420" y="129540"/>
                  </a:cubicBezTo>
                  <a:cubicBezTo>
                    <a:pt x="57150" y="128270"/>
                    <a:pt x="58420" y="127000"/>
                    <a:pt x="57150" y="127000"/>
                  </a:cubicBezTo>
                  <a:lnTo>
                    <a:pt x="54610" y="127000"/>
                  </a:lnTo>
                  <a:cubicBezTo>
                    <a:pt x="54610" y="125730"/>
                    <a:pt x="55880" y="124460"/>
                    <a:pt x="54610" y="123190"/>
                  </a:cubicBezTo>
                  <a:lnTo>
                    <a:pt x="52070" y="123190"/>
                  </a:lnTo>
                  <a:lnTo>
                    <a:pt x="52070" y="115570"/>
                  </a:lnTo>
                  <a:cubicBezTo>
                    <a:pt x="53340" y="115570"/>
                    <a:pt x="54610" y="115570"/>
                    <a:pt x="54610" y="114300"/>
                  </a:cubicBezTo>
                  <a:lnTo>
                    <a:pt x="54610" y="111760"/>
                  </a:lnTo>
                  <a:cubicBezTo>
                    <a:pt x="55880" y="111760"/>
                    <a:pt x="57150" y="113030"/>
                    <a:pt x="58420" y="111760"/>
                  </a:cubicBezTo>
                  <a:lnTo>
                    <a:pt x="58420" y="109220"/>
                  </a:lnTo>
                  <a:cubicBezTo>
                    <a:pt x="58420" y="109220"/>
                    <a:pt x="60960" y="109220"/>
                    <a:pt x="60960" y="107950"/>
                  </a:cubicBezTo>
                  <a:lnTo>
                    <a:pt x="60960" y="106680"/>
                  </a:lnTo>
                  <a:cubicBezTo>
                    <a:pt x="62230" y="105410"/>
                    <a:pt x="63500" y="106680"/>
                    <a:pt x="63500" y="105410"/>
                  </a:cubicBezTo>
                  <a:lnTo>
                    <a:pt x="63500" y="102870"/>
                  </a:lnTo>
                  <a:lnTo>
                    <a:pt x="66040" y="102870"/>
                  </a:lnTo>
                  <a:cubicBezTo>
                    <a:pt x="67310" y="99060"/>
                    <a:pt x="67310" y="95250"/>
                    <a:pt x="67310" y="91440"/>
                  </a:cubicBezTo>
                  <a:cubicBezTo>
                    <a:pt x="66040" y="90170"/>
                    <a:pt x="63500" y="90170"/>
                    <a:pt x="60960" y="90170"/>
                  </a:cubicBezTo>
                  <a:cubicBezTo>
                    <a:pt x="62230" y="87630"/>
                    <a:pt x="58420" y="86360"/>
                    <a:pt x="57150" y="87630"/>
                  </a:cubicBezTo>
                  <a:lnTo>
                    <a:pt x="54610" y="87630"/>
                  </a:lnTo>
                  <a:lnTo>
                    <a:pt x="54610" y="85090"/>
                  </a:lnTo>
                  <a:cubicBezTo>
                    <a:pt x="52070" y="83820"/>
                    <a:pt x="48260" y="83820"/>
                    <a:pt x="45720" y="83820"/>
                  </a:cubicBezTo>
                  <a:cubicBezTo>
                    <a:pt x="46990" y="81280"/>
                    <a:pt x="43180" y="81280"/>
                    <a:pt x="41910" y="81280"/>
                  </a:cubicBezTo>
                  <a:lnTo>
                    <a:pt x="39370" y="81280"/>
                  </a:lnTo>
                  <a:cubicBezTo>
                    <a:pt x="39370" y="80010"/>
                    <a:pt x="40640" y="78740"/>
                    <a:pt x="39370" y="77470"/>
                  </a:cubicBezTo>
                  <a:lnTo>
                    <a:pt x="36830" y="77470"/>
                  </a:lnTo>
                  <a:cubicBezTo>
                    <a:pt x="38100" y="74930"/>
                    <a:pt x="34290" y="74930"/>
                    <a:pt x="33020" y="74930"/>
                  </a:cubicBezTo>
                  <a:lnTo>
                    <a:pt x="30480" y="74930"/>
                  </a:lnTo>
                  <a:cubicBezTo>
                    <a:pt x="31750" y="72390"/>
                    <a:pt x="27940" y="71120"/>
                    <a:pt x="26670" y="72390"/>
                  </a:cubicBezTo>
                  <a:lnTo>
                    <a:pt x="24130" y="72390"/>
                  </a:lnTo>
                  <a:cubicBezTo>
                    <a:pt x="25400" y="68580"/>
                    <a:pt x="22860" y="68580"/>
                    <a:pt x="20320" y="68580"/>
                  </a:cubicBezTo>
                  <a:lnTo>
                    <a:pt x="17780" y="68580"/>
                  </a:lnTo>
                  <a:cubicBezTo>
                    <a:pt x="19050" y="66040"/>
                    <a:pt x="16510" y="66040"/>
                    <a:pt x="13970" y="66040"/>
                  </a:cubicBezTo>
                  <a:lnTo>
                    <a:pt x="12700" y="66040"/>
                  </a:lnTo>
                  <a:cubicBezTo>
                    <a:pt x="13970" y="63500"/>
                    <a:pt x="10160" y="62230"/>
                    <a:pt x="8890" y="62230"/>
                  </a:cubicBezTo>
                  <a:lnTo>
                    <a:pt x="6350" y="62230"/>
                  </a:lnTo>
                  <a:cubicBezTo>
                    <a:pt x="6350" y="62230"/>
                    <a:pt x="6350" y="59690"/>
                    <a:pt x="5080" y="59690"/>
                  </a:cubicBezTo>
                  <a:lnTo>
                    <a:pt x="2540" y="59690"/>
                  </a:lnTo>
                  <a:cubicBezTo>
                    <a:pt x="2540" y="58420"/>
                    <a:pt x="3810" y="57150"/>
                    <a:pt x="2540" y="57150"/>
                  </a:cubicBezTo>
                  <a:lnTo>
                    <a:pt x="0" y="57150"/>
                  </a:lnTo>
                  <a:lnTo>
                    <a:pt x="0" y="54610"/>
                  </a:lnTo>
                  <a:cubicBezTo>
                    <a:pt x="1270" y="54610"/>
                    <a:pt x="2540" y="54610"/>
                    <a:pt x="2540" y="53340"/>
                  </a:cubicBezTo>
                  <a:lnTo>
                    <a:pt x="2540" y="50800"/>
                  </a:lnTo>
                  <a:cubicBezTo>
                    <a:pt x="5080" y="50800"/>
                    <a:pt x="7620" y="52070"/>
                    <a:pt x="8890" y="50800"/>
                  </a:cubicBezTo>
                  <a:lnTo>
                    <a:pt x="8890" y="48260"/>
                  </a:lnTo>
                  <a:lnTo>
                    <a:pt x="35560" y="48260"/>
                  </a:lnTo>
                  <a:lnTo>
                    <a:pt x="35560" y="50800"/>
                  </a:lnTo>
                  <a:cubicBezTo>
                    <a:pt x="41910" y="52070"/>
                    <a:pt x="49530" y="50800"/>
                    <a:pt x="57150" y="50800"/>
                  </a:cubicBezTo>
                  <a:lnTo>
                    <a:pt x="57150" y="53340"/>
                  </a:lnTo>
                  <a:lnTo>
                    <a:pt x="72390" y="54610"/>
                  </a:lnTo>
                  <a:lnTo>
                    <a:pt x="72390" y="57150"/>
                  </a:lnTo>
                  <a:cubicBezTo>
                    <a:pt x="76200" y="58420"/>
                    <a:pt x="81280" y="58420"/>
                    <a:pt x="85090" y="57150"/>
                  </a:cubicBezTo>
                  <a:lnTo>
                    <a:pt x="85090" y="54610"/>
                  </a:lnTo>
                  <a:cubicBezTo>
                    <a:pt x="87630" y="54610"/>
                    <a:pt x="90170" y="54610"/>
                    <a:pt x="91440" y="53340"/>
                  </a:cubicBezTo>
                  <a:lnTo>
                    <a:pt x="91440" y="50800"/>
                  </a:lnTo>
                  <a:lnTo>
                    <a:pt x="93980" y="50800"/>
                  </a:lnTo>
                  <a:lnTo>
                    <a:pt x="93980" y="20320"/>
                  </a:lnTo>
                  <a:cubicBezTo>
                    <a:pt x="99060" y="20320"/>
                    <a:pt x="107950" y="22860"/>
                    <a:pt x="109220" y="17780"/>
                  </a:cubicBezTo>
                  <a:lnTo>
                    <a:pt x="118110" y="17780"/>
                  </a:lnTo>
                  <a:lnTo>
                    <a:pt x="118110" y="20320"/>
                  </a:lnTo>
                  <a:cubicBezTo>
                    <a:pt x="124460" y="21590"/>
                    <a:pt x="132080" y="20320"/>
                    <a:pt x="139700" y="20320"/>
                  </a:cubicBezTo>
                  <a:lnTo>
                    <a:pt x="139700" y="22860"/>
                  </a:lnTo>
                  <a:cubicBezTo>
                    <a:pt x="147320" y="24130"/>
                    <a:pt x="156210" y="24130"/>
                    <a:pt x="163830" y="24130"/>
                  </a:cubicBezTo>
                  <a:lnTo>
                    <a:pt x="163830" y="26670"/>
                  </a:lnTo>
                  <a:lnTo>
                    <a:pt x="179070" y="26670"/>
                  </a:lnTo>
                  <a:lnTo>
                    <a:pt x="179070" y="29210"/>
                  </a:lnTo>
                  <a:lnTo>
                    <a:pt x="194310" y="30480"/>
                  </a:lnTo>
                  <a:cubicBezTo>
                    <a:pt x="193040" y="33020"/>
                    <a:pt x="195580" y="33020"/>
                    <a:pt x="198120" y="33020"/>
                  </a:cubicBezTo>
                  <a:cubicBezTo>
                    <a:pt x="199390" y="33020"/>
                    <a:pt x="200660" y="33020"/>
                    <a:pt x="200660" y="31750"/>
                  </a:cubicBezTo>
                  <a:lnTo>
                    <a:pt x="200660" y="30480"/>
                  </a:lnTo>
                  <a:cubicBezTo>
                    <a:pt x="201930" y="29210"/>
                    <a:pt x="203200" y="30480"/>
                    <a:pt x="204470" y="29210"/>
                  </a:cubicBezTo>
                  <a:lnTo>
                    <a:pt x="204470" y="26670"/>
                  </a:lnTo>
                  <a:lnTo>
                    <a:pt x="207010" y="26670"/>
                  </a:lnTo>
                  <a:lnTo>
                    <a:pt x="207010" y="16510"/>
                  </a:lnTo>
                  <a:lnTo>
                    <a:pt x="204470" y="16510"/>
                  </a:lnTo>
                  <a:cubicBezTo>
                    <a:pt x="204470" y="15240"/>
                    <a:pt x="204470" y="12700"/>
                    <a:pt x="203200" y="11430"/>
                  </a:cubicBezTo>
                  <a:lnTo>
                    <a:pt x="200660" y="11430"/>
                  </a:lnTo>
                  <a:cubicBezTo>
                    <a:pt x="200660" y="10160"/>
                    <a:pt x="201930" y="8890"/>
                    <a:pt x="200660" y="7620"/>
                  </a:cubicBezTo>
                  <a:lnTo>
                    <a:pt x="198120" y="7620"/>
                  </a:lnTo>
                  <a:cubicBezTo>
                    <a:pt x="198120" y="6350"/>
                    <a:pt x="198120" y="5080"/>
                    <a:pt x="196850" y="5080"/>
                  </a:cubicBezTo>
                  <a:lnTo>
                    <a:pt x="195580" y="5080"/>
                  </a:lnTo>
                  <a:lnTo>
                    <a:pt x="1955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5" name="Shape 105"/>
            <p:cNvSpPr/>
            <p:nvPr/>
          </p:nvSpPr>
          <p:spPr>
            <a:xfrm>
              <a:off x="2169165" y="2395225"/>
              <a:ext cx="39370" cy="16264"/>
            </a:xfrm>
            <a:custGeom>
              <a:avLst/>
              <a:gdLst/>
              <a:ahLst/>
              <a:cxnLst/>
              <a:rect l="0" t="0" r="0" b="0"/>
              <a:pathLst>
                <a:path w="39370" h="16264">
                  <a:moveTo>
                    <a:pt x="15776" y="377"/>
                  </a:moveTo>
                  <a:cubicBezTo>
                    <a:pt x="17224" y="0"/>
                    <a:pt x="19050" y="81"/>
                    <a:pt x="21590" y="1037"/>
                  </a:cubicBezTo>
                  <a:lnTo>
                    <a:pt x="21590" y="3564"/>
                  </a:lnTo>
                  <a:cubicBezTo>
                    <a:pt x="24130" y="4847"/>
                    <a:pt x="26670" y="3564"/>
                    <a:pt x="30480" y="4847"/>
                  </a:cubicBezTo>
                  <a:cubicBezTo>
                    <a:pt x="30480" y="4847"/>
                    <a:pt x="29223" y="7387"/>
                    <a:pt x="30480" y="7387"/>
                  </a:cubicBezTo>
                  <a:lnTo>
                    <a:pt x="33020" y="7387"/>
                  </a:lnTo>
                  <a:cubicBezTo>
                    <a:pt x="33020" y="8644"/>
                    <a:pt x="33020" y="9914"/>
                    <a:pt x="34290" y="9914"/>
                  </a:cubicBezTo>
                  <a:lnTo>
                    <a:pt x="36830" y="9914"/>
                  </a:lnTo>
                  <a:cubicBezTo>
                    <a:pt x="36830" y="11197"/>
                    <a:pt x="35573" y="12454"/>
                    <a:pt x="36830" y="13737"/>
                  </a:cubicBezTo>
                  <a:lnTo>
                    <a:pt x="39370" y="13737"/>
                  </a:lnTo>
                  <a:lnTo>
                    <a:pt x="39370" y="16264"/>
                  </a:lnTo>
                  <a:lnTo>
                    <a:pt x="3823" y="16264"/>
                  </a:lnTo>
                  <a:cubicBezTo>
                    <a:pt x="3823" y="14994"/>
                    <a:pt x="3823" y="13737"/>
                    <a:pt x="2540" y="12454"/>
                  </a:cubicBezTo>
                  <a:lnTo>
                    <a:pt x="0" y="12454"/>
                  </a:lnTo>
                  <a:lnTo>
                    <a:pt x="0" y="7387"/>
                  </a:lnTo>
                  <a:cubicBezTo>
                    <a:pt x="1270" y="7387"/>
                    <a:pt x="2540" y="7387"/>
                    <a:pt x="3823" y="6104"/>
                  </a:cubicBezTo>
                  <a:lnTo>
                    <a:pt x="3823" y="4847"/>
                  </a:lnTo>
                  <a:cubicBezTo>
                    <a:pt x="10481" y="6752"/>
                    <a:pt x="11431" y="1506"/>
                    <a:pt x="15776" y="37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6" name="Shape 106"/>
            <p:cNvSpPr/>
            <p:nvPr/>
          </p:nvSpPr>
          <p:spPr>
            <a:xfrm>
              <a:off x="1054109" y="2405139"/>
              <a:ext cx="35560" cy="15240"/>
            </a:xfrm>
            <a:custGeom>
              <a:avLst/>
              <a:gdLst/>
              <a:ahLst/>
              <a:cxnLst/>
              <a:rect l="0" t="0" r="0" b="0"/>
              <a:pathLst>
                <a:path w="35560" h="15240">
                  <a:moveTo>
                    <a:pt x="12700" y="0"/>
                  </a:moveTo>
                  <a:lnTo>
                    <a:pt x="29210" y="0"/>
                  </a:lnTo>
                  <a:cubicBezTo>
                    <a:pt x="27940" y="3823"/>
                    <a:pt x="31750" y="3823"/>
                    <a:pt x="33020" y="3823"/>
                  </a:cubicBezTo>
                  <a:lnTo>
                    <a:pt x="35560" y="3823"/>
                  </a:lnTo>
                  <a:lnTo>
                    <a:pt x="35560" y="8890"/>
                  </a:lnTo>
                  <a:cubicBezTo>
                    <a:pt x="34290" y="8890"/>
                    <a:pt x="33020" y="8890"/>
                    <a:pt x="33020" y="10173"/>
                  </a:cubicBezTo>
                  <a:lnTo>
                    <a:pt x="33020" y="11430"/>
                  </a:lnTo>
                  <a:cubicBezTo>
                    <a:pt x="25400" y="12700"/>
                    <a:pt x="17780" y="11430"/>
                    <a:pt x="11430" y="12700"/>
                  </a:cubicBezTo>
                  <a:lnTo>
                    <a:pt x="11430" y="15240"/>
                  </a:lnTo>
                  <a:lnTo>
                    <a:pt x="0" y="15240"/>
                  </a:lnTo>
                  <a:lnTo>
                    <a:pt x="0" y="10173"/>
                  </a:lnTo>
                  <a:cubicBezTo>
                    <a:pt x="1270" y="8890"/>
                    <a:pt x="2540" y="10173"/>
                    <a:pt x="2540" y="8890"/>
                  </a:cubicBezTo>
                  <a:lnTo>
                    <a:pt x="2540" y="6350"/>
                  </a:lnTo>
                  <a:cubicBezTo>
                    <a:pt x="3810" y="6350"/>
                    <a:pt x="5080" y="7633"/>
                    <a:pt x="6350" y="6350"/>
                  </a:cubicBezTo>
                  <a:lnTo>
                    <a:pt x="6350" y="3823"/>
                  </a:lnTo>
                  <a:cubicBezTo>
                    <a:pt x="8890" y="2540"/>
                    <a:pt x="13970" y="5080"/>
                    <a:pt x="127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7" name="Shape 107"/>
            <p:cNvSpPr/>
            <p:nvPr/>
          </p:nvSpPr>
          <p:spPr>
            <a:xfrm>
              <a:off x="1578623" y="2463567"/>
              <a:ext cx="102870" cy="264160"/>
            </a:xfrm>
            <a:custGeom>
              <a:avLst/>
              <a:gdLst/>
              <a:ahLst/>
              <a:cxnLst/>
              <a:rect l="0" t="0" r="0" b="0"/>
              <a:pathLst>
                <a:path w="102870" h="264160">
                  <a:moveTo>
                    <a:pt x="33020" y="0"/>
                  </a:moveTo>
                  <a:lnTo>
                    <a:pt x="99060" y="0"/>
                  </a:lnTo>
                  <a:cubicBezTo>
                    <a:pt x="99060" y="2540"/>
                    <a:pt x="99060" y="5067"/>
                    <a:pt x="100330" y="6350"/>
                  </a:cubicBezTo>
                  <a:lnTo>
                    <a:pt x="102870" y="6350"/>
                  </a:lnTo>
                  <a:lnTo>
                    <a:pt x="102870" y="163817"/>
                  </a:lnTo>
                  <a:lnTo>
                    <a:pt x="100330" y="163817"/>
                  </a:lnTo>
                  <a:lnTo>
                    <a:pt x="99060" y="257810"/>
                  </a:lnTo>
                  <a:cubicBezTo>
                    <a:pt x="93980" y="259067"/>
                    <a:pt x="85077" y="255270"/>
                    <a:pt x="83820" y="261620"/>
                  </a:cubicBezTo>
                  <a:cubicBezTo>
                    <a:pt x="68580" y="261620"/>
                    <a:pt x="50787" y="260337"/>
                    <a:pt x="35560" y="261620"/>
                  </a:cubicBezTo>
                  <a:lnTo>
                    <a:pt x="35560" y="264160"/>
                  </a:lnTo>
                  <a:lnTo>
                    <a:pt x="17780" y="264160"/>
                  </a:lnTo>
                  <a:lnTo>
                    <a:pt x="17780" y="261620"/>
                  </a:lnTo>
                  <a:cubicBezTo>
                    <a:pt x="15227" y="260337"/>
                    <a:pt x="11430" y="261620"/>
                    <a:pt x="8877" y="261620"/>
                  </a:cubicBezTo>
                  <a:cubicBezTo>
                    <a:pt x="8877" y="259067"/>
                    <a:pt x="8877" y="256540"/>
                    <a:pt x="7620" y="255270"/>
                  </a:cubicBezTo>
                  <a:lnTo>
                    <a:pt x="6350" y="255270"/>
                  </a:lnTo>
                  <a:cubicBezTo>
                    <a:pt x="5080" y="240017"/>
                    <a:pt x="6350" y="224790"/>
                    <a:pt x="5080" y="209537"/>
                  </a:cubicBezTo>
                  <a:lnTo>
                    <a:pt x="2527" y="209537"/>
                  </a:lnTo>
                  <a:cubicBezTo>
                    <a:pt x="2527" y="176517"/>
                    <a:pt x="3810" y="142240"/>
                    <a:pt x="2527" y="109220"/>
                  </a:cubicBezTo>
                  <a:lnTo>
                    <a:pt x="0" y="109220"/>
                  </a:lnTo>
                  <a:lnTo>
                    <a:pt x="0" y="15240"/>
                  </a:lnTo>
                  <a:cubicBezTo>
                    <a:pt x="2527" y="16510"/>
                    <a:pt x="2527" y="13970"/>
                    <a:pt x="2527" y="11417"/>
                  </a:cubicBezTo>
                  <a:lnTo>
                    <a:pt x="2527" y="8890"/>
                  </a:lnTo>
                  <a:cubicBezTo>
                    <a:pt x="5080" y="8890"/>
                    <a:pt x="7620" y="10160"/>
                    <a:pt x="8877" y="8890"/>
                  </a:cubicBezTo>
                  <a:lnTo>
                    <a:pt x="8877" y="6350"/>
                  </a:lnTo>
                  <a:cubicBezTo>
                    <a:pt x="11430" y="6350"/>
                    <a:pt x="13970" y="6350"/>
                    <a:pt x="15227" y="5067"/>
                  </a:cubicBezTo>
                  <a:lnTo>
                    <a:pt x="15227" y="2540"/>
                  </a:lnTo>
                  <a:cubicBezTo>
                    <a:pt x="21577" y="2540"/>
                    <a:pt x="30480" y="5067"/>
                    <a:pt x="330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8" name="Shape 108"/>
            <p:cNvSpPr/>
            <p:nvPr/>
          </p:nvSpPr>
          <p:spPr>
            <a:xfrm>
              <a:off x="1249689" y="2639057"/>
              <a:ext cx="312420" cy="201705"/>
            </a:xfrm>
            <a:custGeom>
              <a:avLst/>
              <a:gdLst/>
              <a:ahLst/>
              <a:cxnLst/>
              <a:rect l="0" t="0" r="0" b="0"/>
              <a:pathLst>
                <a:path w="312420" h="201705">
                  <a:moveTo>
                    <a:pt x="302359" y="377"/>
                  </a:moveTo>
                  <a:cubicBezTo>
                    <a:pt x="304324" y="0"/>
                    <a:pt x="306705" y="79"/>
                    <a:pt x="309880" y="1032"/>
                  </a:cubicBezTo>
                  <a:cubicBezTo>
                    <a:pt x="309880" y="2302"/>
                    <a:pt x="308610" y="3572"/>
                    <a:pt x="309880" y="4855"/>
                  </a:cubicBezTo>
                  <a:lnTo>
                    <a:pt x="312420" y="4855"/>
                  </a:lnTo>
                  <a:lnTo>
                    <a:pt x="312420" y="34052"/>
                  </a:lnTo>
                  <a:lnTo>
                    <a:pt x="309880" y="34052"/>
                  </a:lnTo>
                  <a:cubicBezTo>
                    <a:pt x="308610" y="41672"/>
                    <a:pt x="309880" y="50562"/>
                    <a:pt x="309880" y="58182"/>
                  </a:cubicBezTo>
                  <a:cubicBezTo>
                    <a:pt x="306070" y="58182"/>
                    <a:pt x="303530" y="58182"/>
                    <a:pt x="300990" y="59452"/>
                  </a:cubicBezTo>
                  <a:lnTo>
                    <a:pt x="300990" y="62005"/>
                  </a:lnTo>
                  <a:cubicBezTo>
                    <a:pt x="295910" y="62005"/>
                    <a:pt x="292100" y="60722"/>
                    <a:pt x="288290" y="62005"/>
                  </a:cubicBezTo>
                  <a:lnTo>
                    <a:pt x="288290" y="64532"/>
                  </a:lnTo>
                  <a:cubicBezTo>
                    <a:pt x="285750" y="64532"/>
                    <a:pt x="283210" y="64532"/>
                    <a:pt x="281940" y="65802"/>
                  </a:cubicBezTo>
                  <a:lnTo>
                    <a:pt x="281940" y="67072"/>
                  </a:lnTo>
                  <a:cubicBezTo>
                    <a:pt x="279400" y="68355"/>
                    <a:pt x="278130" y="67072"/>
                    <a:pt x="275590" y="68355"/>
                  </a:cubicBezTo>
                  <a:lnTo>
                    <a:pt x="275590" y="70882"/>
                  </a:lnTo>
                  <a:cubicBezTo>
                    <a:pt x="274320" y="70882"/>
                    <a:pt x="271780" y="69612"/>
                    <a:pt x="270510" y="70882"/>
                  </a:cubicBezTo>
                  <a:lnTo>
                    <a:pt x="270510" y="73422"/>
                  </a:lnTo>
                  <a:cubicBezTo>
                    <a:pt x="267970" y="73422"/>
                    <a:pt x="265430" y="73422"/>
                    <a:pt x="264160" y="74705"/>
                  </a:cubicBezTo>
                  <a:lnTo>
                    <a:pt x="264160" y="77232"/>
                  </a:lnTo>
                  <a:cubicBezTo>
                    <a:pt x="260350" y="77232"/>
                    <a:pt x="257810" y="75962"/>
                    <a:pt x="255270" y="77232"/>
                  </a:cubicBezTo>
                  <a:lnTo>
                    <a:pt x="255270" y="79772"/>
                  </a:lnTo>
                  <a:cubicBezTo>
                    <a:pt x="252730" y="79772"/>
                    <a:pt x="250190" y="79772"/>
                    <a:pt x="248920" y="81055"/>
                  </a:cubicBezTo>
                  <a:lnTo>
                    <a:pt x="248920" y="82312"/>
                  </a:lnTo>
                  <a:cubicBezTo>
                    <a:pt x="246380" y="83582"/>
                    <a:pt x="243840" y="82312"/>
                    <a:pt x="242570" y="83582"/>
                  </a:cubicBezTo>
                  <a:lnTo>
                    <a:pt x="242570" y="86122"/>
                  </a:lnTo>
                  <a:cubicBezTo>
                    <a:pt x="240030" y="86122"/>
                    <a:pt x="237490" y="84852"/>
                    <a:pt x="236220" y="86122"/>
                  </a:cubicBezTo>
                  <a:lnTo>
                    <a:pt x="236220" y="88662"/>
                  </a:lnTo>
                  <a:cubicBezTo>
                    <a:pt x="234950" y="88662"/>
                    <a:pt x="233680" y="88662"/>
                    <a:pt x="233680" y="89932"/>
                  </a:cubicBezTo>
                  <a:lnTo>
                    <a:pt x="233680" y="92472"/>
                  </a:lnTo>
                  <a:cubicBezTo>
                    <a:pt x="231140" y="92472"/>
                    <a:pt x="228600" y="91202"/>
                    <a:pt x="227330" y="92472"/>
                  </a:cubicBezTo>
                  <a:lnTo>
                    <a:pt x="227330" y="95012"/>
                  </a:lnTo>
                  <a:cubicBezTo>
                    <a:pt x="226060" y="95012"/>
                    <a:pt x="224790" y="95012"/>
                    <a:pt x="224790" y="96282"/>
                  </a:cubicBezTo>
                  <a:lnTo>
                    <a:pt x="224790" y="97552"/>
                  </a:lnTo>
                  <a:cubicBezTo>
                    <a:pt x="222250" y="98822"/>
                    <a:pt x="219710" y="97552"/>
                    <a:pt x="218440" y="98822"/>
                  </a:cubicBezTo>
                  <a:lnTo>
                    <a:pt x="218440" y="101362"/>
                  </a:lnTo>
                  <a:cubicBezTo>
                    <a:pt x="217170" y="101362"/>
                    <a:pt x="215900" y="100105"/>
                    <a:pt x="214630" y="101362"/>
                  </a:cubicBezTo>
                  <a:lnTo>
                    <a:pt x="214630" y="103902"/>
                  </a:lnTo>
                  <a:cubicBezTo>
                    <a:pt x="213360" y="103902"/>
                    <a:pt x="210820" y="103902"/>
                    <a:pt x="209550" y="105172"/>
                  </a:cubicBezTo>
                  <a:lnTo>
                    <a:pt x="209550" y="107712"/>
                  </a:lnTo>
                  <a:cubicBezTo>
                    <a:pt x="208280" y="107712"/>
                    <a:pt x="207010" y="106455"/>
                    <a:pt x="205740" y="107712"/>
                  </a:cubicBezTo>
                  <a:lnTo>
                    <a:pt x="205740" y="110252"/>
                  </a:lnTo>
                  <a:cubicBezTo>
                    <a:pt x="203200" y="110252"/>
                    <a:pt x="198120" y="108982"/>
                    <a:pt x="199390" y="114062"/>
                  </a:cubicBezTo>
                  <a:lnTo>
                    <a:pt x="199390" y="116602"/>
                  </a:lnTo>
                  <a:cubicBezTo>
                    <a:pt x="198120" y="116602"/>
                    <a:pt x="195580" y="115332"/>
                    <a:pt x="194310" y="116602"/>
                  </a:cubicBezTo>
                  <a:lnTo>
                    <a:pt x="194310" y="119155"/>
                  </a:lnTo>
                  <a:cubicBezTo>
                    <a:pt x="190500" y="117872"/>
                    <a:pt x="190500" y="121682"/>
                    <a:pt x="190500" y="122952"/>
                  </a:cubicBezTo>
                  <a:lnTo>
                    <a:pt x="190500" y="125505"/>
                  </a:lnTo>
                  <a:cubicBezTo>
                    <a:pt x="187960" y="125505"/>
                    <a:pt x="186690" y="125505"/>
                    <a:pt x="184150" y="126762"/>
                  </a:cubicBezTo>
                  <a:lnTo>
                    <a:pt x="184150" y="128032"/>
                  </a:lnTo>
                  <a:cubicBezTo>
                    <a:pt x="184150" y="129302"/>
                    <a:pt x="181610" y="128032"/>
                    <a:pt x="181610" y="129302"/>
                  </a:cubicBezTo>
                  <a:lnTo>
                    <a:pt x="181610" y="131855"/>
                  </a:lnTo>
                  <a:cubicBezTo>
                    <a:pt x="180340" y="131855"/>
                    <a:pt x="179070" y="130572"/>
                    <a:pt x="179070" y="131855"/>
                  </a:cubicBezTo>
                  <a:lnTo>
                    <a:pt x="179070" y="134382"/>
                  </a:lnTo>
                  <a:cubicBezTo>
                    <a:pt x="176530" y="134382"/>
                    <a:pt x="173990" y="134382"/>
                    <a:pt x="172720" y="135652"/>
                  </a:cubicBezTo>
                  <a:lnTo>
                    <a:pt x="172720" y="138205"/>
                  </a:lnTo>
                  <a:cubicBezTo>
                    <a:pt x="171450" y="138205"/>
                    <a:pt x="170180" y="136922"/>
                    <a:pt x="168910" y="138205"/>
                  </a:cubicBezTo>
                  <a:lnTo>
                    <a:pt x="168910" y="140732"/>
                  </a:lnTo>
                  <a:cubicBezTo>
                    <a:pt x="168910" y="140732"/>
                    <a:pt x="166370" y="140732"/>
                    <a:pt x="166370" y="142002"/>
                  </a:cubicBezTo>
                  <a:lnTo>
                    <a:pt x="166370" y="143272"/>
                  </a:lnTo>
                  <a:cubicBezTo>
                    <a:pt x="165100" y="144555"/>
                    <a:pt x="163830" y="143272"/>
                    <a:pt x="163830" y="144555"/>
                  </a:cubicBezTo>
                  <a:lnTo>
                    <a:pt x="163830" y="147082"/>
                  </a:lnTo>
                  <a:cubicBezTo>
                    <a:pt x="160020" y="147082"/>
                    <a:pt x="156210" y="145812"/>
                    <a:pt x="153670" y="147082"/>
                  </a:cubicBezTo>
                  <a:lnTo>
                    <a:pt x="153670" y="149622"/>
                  </a:lnTo>
                  <a:cubicBezTo>
                    <a:pt x="153670" y="149622"/>
                    <a:pt x="151130" y="149622"/>
                    <a:pt x="151130" y="150905"/>
                  </a:cubicBezTo>
                  <a:lnTo>
                    <a:pt x="151130" y="153432"/>
                  </a:lnTo>
                  <a:cubicBezTo>
                    <a:pt x="149860" y="153432"/>
                    <a:pt x="148590" y="152162"/>
                    <a:pt x="148590" y="153432"/>
                  </a:cubicBezTo>
                  <a:lnTo>
                    <a:pt x="148590" y="155972"/>
                  </a:lnTo>
                  <a:cubicBezTo>
                    <a:pt x="147320" y="155972"/>
                    <a:pt x="146050" y="155972"/>
                    <a:pt x="144780" y="157255"/>
                  </a:cubicBezTo>
                  <a:lnTo>
                    <a:pt x="144780" y="158512"/>
                  </a:lnTo>
                  <a:cubicBezTo>
                    <a:pt x="143510" y="159782"/>
                    <a:pt x="140970" y="158512"/>
                    <a:pt x="138430" y="159782"/>
                  </a:cubicBezTo>
                  <a:lnTo>
                    <a:pt x="138430" y="162322"/>
                  </a:lnTo>
                  <a:cubicBezTo>
                    <a:pt x="138430" y="162322"/>
                    <a:pt x="135890" y="161052"/>
                    <a:pt x="135890" y="162322"/>
                  </a:cubicBezTo>
                  <a:lnTo>
                    <a:pt x="135890" y="164862"/>
                  </a:lnTo>
                  <a:cubicBezTo>
                    <a:pt x="134620" y="164862"/>
                    <a:pt x="133350" y="164862"/>
                    <a:pt x="133350" y="166132"/>
                  </a:cubicBezTo>
                  <a:lnTo>
                    <a:pt x="133350" y="168672"/>
                  </a:lnTo>
                  <a:cubicBezTo>
                    <a:pt x="130810" y="168672"/>
                    <a:pt x="128270" y="167402"/>
                    <a:pt x="127000" y="168672"/>
                  </a:cubicBezTo>
                  <a:lnTo>
                    <a:pt x="127000" y="171212"/>
                  </a:lnTo>
                  <a:cubicBezTo>
                    <a:pt x="125730" y="171212"/>
                    <a:pt x="124460" y="171212"/>
                    <a:pt x="123190" y="172482"/>
                  </a:cubicBezTo>
                  <a:lnTo>
                    <a:pt x="123190" y="173752"/>
                  </a:lnTo>
                  <a:cubicBezTo>
                    <a:pt x="121920" y="175022"/>
                    <a:pt x="119380" y="173752"/>
                    <a:pt x="118110" y="175022"/>
                  </a:cubicBezTo>
                  <a:lnTo>
                    <a:pt x="118110" y="177562"/>
                  </a:lnTo>
                  <a:cubicBezTo>
                    <a:pt x="116840" y="177562"/>
                    <a:pt x="115570" y="176305"/>
                    <a:pt x="114300" y="177562"/>
                  </a:cubicBezTo>
                  <a:lnTo>
                    <a:pt x="114300" y="180102"/>
                  </a:lnTo>
                  <a:cubicBezTo>
                    <a:pt x="113030" y="180102"/>
                    <a:pt x="110490" y="180102"/>
                    <a:pt x="107950" y="181372"/>
                  </a:cubicBezTo>
                  <a:lnTo>
                    <a:pt x="107950" y="183912"/>
                  </a:lnTo>
                  <a:cubicBezTo>
                    <a:pt x="106680" y="183912"/>
                    <a:pt x="104140" y="182655"/>
                    <a:pt x="102870" y="183912"/>
                  </a:cubicBezTo>
                  <a:lnTo>
                    <a:pt x="102870" y="186452"/>
                  </a:lnTo>
                  <a:cubicBezTo>
                    <a:pt x="101600" y="186452"/>
                    <a:pt x="100330" y="186452"/>
                    <a:pt x="99060" y="187722"/>
                  </a:cubicBezTo>
                  <a:lnTo>
                    <a:pt x="99060" y="189005"/>
                  </a:lnTo>
                  <a:cubicBezTo>
                    <a:pt x="96520" y="190262"/>
                    <a:pt x="92710" y="189005"/>
                    <a:pt x="90170" y="190262"/>
                  </a:cubicBezTo>
                  <a:lnTo>
                    <a:pt x="90170" y="192802"/>
                  </a:lnTo>
                  <a:cubicBezTo>
                    <a:pt x="87630" y="192802"/>
                    <a:pt x="85090" y="191532"/>
                    <a:pt x="83820" y="192802"/>
                  </a:cubicBezTo>
                  <a:lnTo>
                    <a:pt x="83820" y="195355"/>
                  </a:lnTo>
                  <a:cubicBezTo>
                    <a:pt x="82550" y="195355"/>
                    <a:pt x="80010" y="195355"/>
                    <a:pt x="77470" y="196612"/>
                  </a:cubicBezTo>
                  <a:lnTo>
                    <a:pt x="77470" y="199152"/>
                  </a:lnTo>
                  <a:cubicBezTo>
                    <a:pt x="74930" y="199152"/>
                    <a:pt x="71120" y="197882"/>
                    <a:pt x="68580" y="199152"/>
                  </a:cubicBezTo>
                  <a:lnTo>
                    <a:pt x="68580" y="201705"/>
                  </a:lnTo>
                  <a:lnTo>
                    <a:pt x="15240" y="201705"/>
                  </a:lnTo>
                  <a:lnTo>
                    <a:pt x="15240" y="199152"/>
                  </a:lnTo>
                  <a:cubicBezTo>
                    <a:pt x="11430" y="197882"/>
                    <a:pt x="6350" y="199152"/>
                    <a:pt x="2540" y="199152"/>
                  </a:cubicBezTo>
                  <a:cubicBezTo>
                    <a:pt x="2540" y="197882"/>
                    <a:pt x="2540" y="196612"/>
                    <a:pt x="1270" y="195355"/>
                  </a:cubicBezTo>
                  <a:lnTo>
                    <a:pt x="0" y="195355"/>
                  </a:lnTo>
                  <a:lnTo>
                    <a:pt x="0" y="192802"/>
                  </a:lnTo>
                  <a:cubicBezTo>
                    <a:pt x="0" y="192802"/>
                    <a:pt x="2540" y="194072"/>
                    <a:pt x="2540" y="192802"/>
                  </a:cubicBezTo>
                  <a:lnTo>
                    <a:pt x="2540" y="190262"/>
                  </a:lnTo>
                  <a:cubicBezTo>
                    <a:pt x="5080" y="190262"/>
                    <a:pt x="7620" y="190262"/>
                    <a:pt x="8890" y="189005"/>
                  </a:cubicBezTo>
                  <a:lnTo>
                    <a:pt x="8890" y="187722"/>
                  </a:lnTo>
                  <a:cubicBezTo>
                    <a:pt x="11430" y="186452"/>
                    <a:pt x="15240" y="187722"/>
                    <a:pt x="17780" y="186452"/>
                  </a:cubicBezTo>
                  <a:lnTo>
                    <a:pt x="17780" y="183912"/>
                  </a:lnTo>
                  <a:cubicBezTo>
                    <a:pt x="19050" y="183912"/>
                    <a:pt x="20320" y="185182"/>
                    <a:pt x="20320" y="183912"/>
                  </a:cubicBezTo>
                  <a:lnTo>
                    <a:pt x="20320" y="181372"/>
                  </a:lnTo>
                  <a:cubicBezTo>
                    <a:pt x="22860" y="181372"/>
                    <a:pt x="25400" y="181372"/>
                    <a:pt x="26670" y="180102"/>
                  </a:cubicBezTo>
                  <a:lnTo>
                    <a:pt x="26670" y="177562"/>
                  </a:lnTo>
                  <a:cubicBezTo>
                    <a:pt x="29210" y="177562"/>
                    <a:pt x="31750" y="178832"/>
                    <a:pt x="33020" y="177562"/>
                  </a:cubicBezTo>
                  <a:lnTo>
                    <a:pt x="33020" y="175022"/>
                  </a:lnTo>
                  <a:cubicBezTo>
                    <a:pt x="34290" y="175022"/>
                    <a:pt x="35560" y="175022"/>
                    <a:pt x="35560" y="173752"/>
                  </a:cubicBezTo>
                  <a:lnTo>
                    <a:pt x="35560" y="172482"/>
                  </a:lnTo>
                  <a:cubicBezTo>
                    <a:pt x="39370" y="171212"/>
                    <a:pt x="41910" y="172482"/>
                    <a:pt x="45720" y="171212"/>
                  </a:cubicBezTo>
                  <a:lnTo>
                    <a:pt x="45720" y="168672"/>
                  </a:lnTo>
                  <a:cubicBezTo>
                    <a:pt x="45720" y="168672"/>
                    <a:pt x="48260" y="169955"/>
                    <a:pt x="48260" y="168672"/>
                  </a:cubicBezTo>
                  <a:lnTo>
                    <a:pt x="48260" y="166132"/>
                  </a:lnTo>
                  <a:cubicBezTo>
                    <a:pt x="50800" y="166132"/>
                    <a:pt x="53340" y="166132"/>
                    <a:pt x="54610" y="164862"/>
                  </a:cubicBezTo>
                  <a:lnTo>
                    <a:pt x="54610" y="162322"/>
                  </a:lnTo>
                  <a:cubicBezTo>
                    <a:pt x="55880" y="162322"/>
                    <a:pt x="57150" y="163605"/>
                    <a:pt x="57150" y="162322"/>
                  </a:cubicBezTo>
                  <a:lnTo>
                    <a:pt x="57150" y="159782"/>
                  </a:lnTo>
                  <a:cubicBezTo>
                    <a:pt x="58420" y="159782"/>
                    <a:pt x="59690" y="159782"/>
                    <a:pt x="60960" y="158512"/>
                  </a:cubicBezTo>
                  <a:lnTo>
                    <a:pt x="60960" y="157255"/>
                  </a:lnTo>
                  <a:cubicBezTo>
                    <a:pt x="60960" y="155972"/>
                    <a:pt x="63500" y="157255"/>
                    <a:pt x="63500" y="155972"/>
                  </a:cubicBezTo>
                  <a:lnTo>
                    <a:pt x="63500" y="153432"/>
                  </a:lnTo>
                  <a:cubicBezTo>
                    <a:pt x="66040" y="153432"/>
                    <a:pt x="68580" y="154702"/>
                    <a:pt x="69850" y="153432"/>
                  </a:cubicBezTo>
                  <a:lnTo>
                    <a:pt x="69850" y="150905"/>
                  </a:lnTo>
                  <a:cubicBezTo>
                    <a:pt x="71120" y="150905"/>
                    <a:pt x="72390" y="150905"/>
                    <a:pt x="72390" y="149622"/>
                  </a:cubicBezTo>
                  <a:lnTo>
                    <a:pt x="72390" y="147082"/>
                  </a:lnTo>
                  <a:cubicBezTo>
                    <a:pt x="74930" y="147082"/>
                    <a:pt x="77470" y="148352"/>
                    <a:pt x="78740" y="147082"/>
                  </a:cubicBezTo>
                  <a:lnTo>
                    <a:pt x="78740" y="144555"/>
                  </a:lnTo>
                  <a:cubicBezTo>
                    <a:pt x="80010" y="144555"/>
                    <a:pt x="81280" y="144555"/>
                    <a:pt x="81280" y="143272"/>
                  </a:cubicBezTo>
                  <a:lnTo>
                    <a:pt x="81280" y="142002"/>
                  </a:lnTo>
                  <a:cubicBezTo>
                    <a:pt x="82550" y="140732"/>
                    <a:pt x="83820" y="142002"/>
                    <a:pt x="85090" y="140732"/>
                  </a:cubicBezTo>
                  <a:lnTo>
                    <a:pt x="85090" y="138205"/>
                  </a:lnTo>
                  <a:cubicBezTo>
                    <a:pt x="86360" y="138205"/>
                    <a:pt x="87630" y="139462"/>
                    <a:pt x="87630" y="138205"/>
                  </a:cubicBezTo>
                  <a:lnTo>
                    <a:pt x="87630" y="135652"/>
                  </a:lnTo>
                  <a:cubicBezTo>
                    <a:pt x="88900" y="135652"/>
                    <a:pt x="90170" y="135652"/>
                    <a:pt x="91440" y="134382"/>
                  </a:cubicBezTo>
                  <a:lnTo>
                    <a:pt x="91440" y="131855"/>
                  </a:lnTo>
                  <a:cubicBezTo>
                    <a:pt x="91440" y="131855"/>
                    <a:pt x="93980" y="133112"/>
                    <a:pt x="93980" y="131855"/>
                  </a:cubicBezTo>
                  <a:lnTo>
                    <a:pt x="93980" y="129302"/>
                  </a:lnTo>
                  <a:cubicBezTo>
                    <a:pt x="96520" y="129302"/>
                    <a:pt x="101600" y="130572"/>
                    <a:pt x="100330" y="125505"/>
                  </a:cubicBezTo>
                  <a:lnTo>
                    <a:pt x="100330" y="122952"/>
                  </a:lnTo>
                  <a:cubicBezTo>
                    <a:pt x="101600" y="122952"/>
                    <a:pt x="104140" y="124222"/>
                    <a:pt x="106680" y="122952"/>
                  </a:cubicBezTo>
                  <a:lnTo>
                    <a:pt x="106680" y="120412"/>
                  </a:lnTo>
                  <a:cubicBezTo>
                    <a:pt x="106680" y="120412"/>
                    <a:pt x="109220" y="120412"/>
                    <a:pt x="109220" y="119155"/>
                  </a:cubicBezTo>
                  <a:lnTo>
                    <a:pt x="109220" y="116602"/>
                  </a:lnTo>
                  <a:cubicBezTo>
                    <a:pt x="110490" y="116602"/>
                    <a:pt x="111760" y="117872"/>
                    <a:pt x="111760" y="116602"/>
                  </a:cubicBezTo>
                  <a:lnTo>
                    <a:pt x="111760" y="114062"/>
                  </a:lnTo>
                  <a:cubicBezTo>
                    <a:pt x="113030" y="114062"/>
                    <a:pt x="114300" y="114062"/>
                    <a:pt x="115570" y="112805"/>
                  </a:cubicBezTo>
                  <a:lnTo>
                    <a:pt x="115570" y="111522"/>
                  </a:lnTo>
                  <a:cubicBezTo>
                    <a:pt x="116840" y="110252"/>
                    <a:pt x="118110" y="111522"/>
                    <a:pt x="118110" y="110252"/>
                  </a:cubicBezTo>
                  <a:lnTo>
                    <a:pt x="118110" y="107712"/>
                  </a:lnTo>
                  <a:cubicBezTo>
                    <a:pt x="119380" y="107712"/>
                    <a:pt x="120650" y="108982"/>
                    <a:pt x="121920" y="107712"/>
                  </a:cubicBezTo>
                  <a:lnTo>
                    <a:pt x="121920" y="105172"/>
                  </a:lnTo>
                  <a:cubicBezTo>
                    <a:pt x="123190" y="105172"/>
                    <a:pt x="125730" y="105172"/>
                    <a:pt x="127000" y="103902"/>
                  </a:cubicBezTo>
                  <a:lnTo>
                    <a:pt x="127000" y="101362"/>
                  </a:lnTo>
                  <a:cubicBezTo>
                    <a:pt x="128270" y="101362"/>
                    <a:pt x="129540" y="102632"/>
                    <a:pt x="130810" y="101362"/>
                  </a:cubicBezTo>
                  <a:lnTo>
                    <a:pt x="130810" y="98822"/>
                  </a:lnTo>
                  <a:cubicBezTo>
                    <a:pt x="132080" y="98822"/>
                    <a:pt x="133350" y="98822"/>
                    <a:pt x="133350" y="97552"/>
                  </a:cubicBezTo>
                  <a:lnTo>
                    <a:pt x="133350" y="96282"/>
                  </a:lnTo>
                  <a:cubicBezTo>
                    <a:pt x="134620" y="95012"/>
                    <a:pt x="135890" y="96282"/>
                    <a:pt x="137160" y="95012"/>
                  </a:cubicBezTo>
                  <a:lnTo>
                    <a:pt x="137160" y="92472"/>
                  </a:lnTo>
                  <a:cubicBezTo>
                    <a:pt x="137160" y="92472"/>
                    <a:pt x="139700" y="93755"/>
                    <a:pt x="139700" y="92472"/>
                  </a:cubicBezTo>
                  <a:lnTo>
                    <a:pt x="139700" y="89932"/>
                  </a:lnTo>
                  <a:cubicBezTo>
                    <a:pt x="142240" y="89932"/>
                    <a:pt x="147320" y="91202"/>
                    <a:pt x="146050" y="86122"/>
                  </a:cubicBezTo>
                  <a:lnTo>
                    <a:pt x="146050" y="83582"/>
                  </a:lnTo>
                  <a:cubicBezTo>
                    <a:pt x="148590" y="82312"/>
                    <a:pt x="156210" y="87405"/>
                    <a:pt x="154940" y="79772"/>
                  </a:cubicBezTo>
                  <a:lnTo>
                    <a:pt x="154940" y="77232"/>
                  </a:lnTo>
                  <a:cubicBezTo>
                    <a:pt x="157480" y="77232"/>
                    <a:pt x="160020" y="78502"/>
                    <a:pt x="161290" y="77232"/>
                  </a:cubicBezTo>
                  <a:lnTo>
                    <a:pt x="161290" y="74705"/>
                  </a:lnTo>
                  <a:cubicBezTo>
                    <a:pt x="161290" y="74705"/>
                    <a:pt x="163830" y="74705"/>
                    <a:pt x="163830" y="73422"/>
                  </a:cubicBezTo>
                  <a:lnTo>
                    <a:pt x="163830" y="70882"/>
                  </a:lnTo>
                  <a:cubicBezTo>
                    <a:pt x="165100" y="70882"/>
                    <a:pt x="166370" y="72152"/>
                    <a:pt x="167640" y="70882"/>
                  </a:cubicBezTo>
                  <a:lnTo>
                    <a:pt x="167640" y="68355"/>
                  </a:lnTo>
                  <a:cubicBezTo>
                    <a:pt x="168910" y="68355"/>
                    <a:pt x="171450" y="68355"/>
                    <a:pt x="172720" y="67072"/>
                  </a:cubicBezTo>
                  <a:lnTo>
                    <a:pt x="172720" y="65802"/>
                  </a:lnTo>
                  <a:cubicBezTo>
                    <a:pt x="173990" y="64532"/>
                    <a:pt x="175260" y="65802"/>
                    <a:pt x="176530" y="64532"/>
                  </a:cubicBezTo>
                  <a:lnTo>
                    <a:pt x="176530" y="62005"/>
                  </a:lnTo>
                  <a:cubicBezTo>
                    <a:pt x="177800" y="62005"/>
                    <a:pt x="180340" y="63262"/>
                    <a:pt x="182880" y="62005"/>
                  </a:cubicBezTo>
                  <a:lnTo>
                    <a:pt x="182880" y="59452"/>
                  </a:lnTo>
                  <a:cubicBezTo>
                    <a:pt x="182880" y="59452"/>
                    <a:pt x="184150" y="59452"/>
                    <a:pt x="185420" y="58182"/>
                  </a:cubicBezTo>
                  <a:lnTo>
                    <a:pt x="185420" y="55655"/>
                  </a:lnTo>
                  <a:cubicBezTo>
                    <a:pt x="187960" y="55655"/>
                    <a:pt x="190500" y="56912"/>
                    <a:pt x="191770" y="55655"/>
                  </a:cubicBezTo>
                  <a:lnTo>
                    <a:pt x="191770" y="53102"/>
                  </a:lnTo>
                  <a:cubicBezTo>
                    <a:pt x="191770" y="53102"/>
                    <a:pt x="194310" y="53102"/>
                    <a:pt x="194310" y="51832"/>
                  </a:cubicBezTo>
                  <a:lnTo>
                    <a:pt x="194310" y="50562"/>
                  </a:lnTo>
                  <a:cubicBezTo>
                    <a:pt x="196850" y="49305"/>
                    <a:pt x="199390" y="50562"/>
                    <a:pt x="200660" y="49305"/>
                  </a:cubicBezTo>
                  <a:lnTo>
                    <a:pt x="200660" y="46752"/>
                  </a:lnTo>
                  <a:cubicBezTo>
                    <a:pt x="201930" y="46752"/>
                    <a:pt x="203200" y="48022"/>
                    <a:pt x="203200" y="46752"/>
                  </a:cubicBezTo>
                  <a:lnTo>
                    <a:pt x="203200" y="44212"/>
                  </a:lnTo>
                  <a:cubicBezTo>
                    <a:pt x="205740" y="44212"/>
                    <a:pt x="208280" y="44212"/>
                    <a:pt x="209550" y="42955"/>
                  </a:cubicBezTo>
                  <a:lnTo>
                    <a:pt x="209550" y="40402"/>
                  </a:lnTo>
                  <a:cubicBezTo>
                    <a:pt x="210820" y="40402"/>
                    <a:pt x="212090" y="41672"/>
                    <a:pt x="213360" y="40402"/>
                  </a:cubicBezTo>
                  <a:lnTo>
                    <a:pt x="213360" y="37862"/>
                  </a:lnTo>
                  <a:cubicBezTo>
                    <a:pt x="214630" y="37862"/>
                    <a:pt x="217170" y="37862"/>
                    <a:pt x="218440" y="36605"/>
                  </a:cubicBezTo>
                  <a:lnTo>
                    <a:pt x="218440" y="35322"/>
                  </a:lnTo>
                  <a:cubicBezTo>
                    <a:pt x="219710" y="34052"/>
                    <a:pt x="220980" y="35322"/>
                    <a:pt x="222250" y="34052"/>
                  </a:cubicBezTo>
                  <a:lnTo>
                    <a:pt x="222250" y="31512"/>
                  </a:lnTo>
                  <a:cubicBezTo>
                    <a:pt x="223520" y="31512"/>
                    <a:pt x="226060" y="32782"/>
                    <a:pt x="228600" y="31512"/>
                  </a:cubicBezTo>
                  <a:lnTo>
                    <a:pt x="228600" y="28972"/>
                  </a:lnTo>
                  <a:cubicBezTo>
                    <a:pt x="229870" y="28972"/>
                    <a:pt x="232410" y="28972"/>
                    <a:pt x="233680" y="27702"/>
                  </a:cubicBezTo>
                  <a:lnTo>
                    <a:pt x="233680" y="25162"/>
                  </a:lnTo>
                  <a:cubicBezTo>
                    <a:pt x="236220" y="25162"/>
                    <a:pt x="238760" y="26432"/>
                    <a:pt x="240030" y="25162"/>
                  </a:cubicBezTo>
                  <a:lnTo>
                    <a:pt x="240030" y="22622"/>
                  </a:lnTo>
                  <a:cubicBezTo>
                    <a:pt x="242570" y="22622"/>
                    <a:pt x="245110" y="22622"/>
                    <a:pt x="246380" y="21352"/>
                  </a:cubicBezTo>
                  <a:lnTo>
                    <a:pt x="246380" y="20082"/>
                  </a:lnTo>
                  <a:cubicBezTo>
                    <a:pt x="248920" y="18812"/>
                    <a:pt x="252730" y="20082"/>
                    <a:pt x="255270" y="18812"/>
                  </a:cubicBezTo>
                  <a:lnTo>
                    <a:pt x="255270" y="16272"/>
                  </a:lnTo>
                  <a:cubicBezTo>
                    <a:pt x="257810" y="16272"/>
                    <a:pt x="260350" y="17555"/>
                    <a:pt x="261620" y="16272"/>
                  </a:cubicBezTo>
                  <a:lnTo>
                    <a:pt x="261620" y="13732"/>
                  </a:lnTo>
                  <a:cubicBezTo>
                    <a:pt x="264160" y="13732"/>
                    <a:pt x="266700" y="13732"/>
                    <a:pt x="267970" y="12462"/>
                  </a:cubicBezTo>
                  <a:lnTo>
                    <a:pt x="267970" y="9922"/>
                  </a:lnTo>
                  <a:cubicBezTo>
                    <a:pt x="270510" y="9922"/>
                    <a:pt x="274320" y="11205"/>
                    <a:pt x="276860" y="9922"/>
                  </a:cubicBezTo>
                  <a:lnTo>
                    <a:pt x="276860" y="7382"/>
                  </a:lnTo>
                  <a:cubicBezTo>
                    <a:pt x="279400" y="7382"/>
                    <a:pt x="283210" y="7382"/>
                    <a:pt x="285750" y="6112"/>
                  </a:cubicBezTo>
                  <a:lnTo>
                    <a:pt x="285750" y="4855"/>
                  </a:lnTo>
                  <a:cubicBezTo>
                    <a:pt x="294323" y="6750"/>
                    <a:pt x="296466" y="1509"/>
                    <a:pt x="302359" y="37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00535" y="2640092"/>
              <a:ext cx="318770" cy="198107"/>
            </a:xfrm>
            <a:custGeom>
              <a:avLst/>
              <a:gdLst/>
              <a:ahLst/>
              <a:cxnLst/>
              <a:rect l="0" t="0" r="0" b="0"/>
              <a:pathLst>
                <a:path w="318770" h="198107">
                  <a:moveTo>
                    <a:pt x="13970" y="0"/>
                  </a:moveTo>
                  <a:lnTo>
                    <a:pt x="13970" y="2540"/>
                  </a:lnTo>
                  <a:cubicBezTo>
                    <a:pt x="17780" y="3823"/>
                    <a:pt x="22860" y="2540"/>
                    <a:pt x="26670" y="3823"/>
                  </a:cubicBezTo>
                  <a:lnTo>
                    <a:pt x="26670" y="5080"/>
                  </a:lnTo>
                  <a:cubicBezTo>
                    <a:pt x="30480" y="6350"/>
                    <a:pt x="34303" y="6350"/>
                    <a:pt x="38100" y="6350"/>
                  </a:cubicBezTo>
                  <a:cubicBezTo>
                    <a:pt x="36830" y="8890"/>
                    <a:pt x="40653" y="10173"/>
                    <a:pt x="41910" y="8890"/>
                  </a:cubicBezTo>
                  <a:lnTo>
                    <a:pt x="44450" y="8890"/>
                  </a:lnTo>
                  <a:cubicBezTo>
                    <a:pt x="43180" y="12700"/>
                    <a:pt x="47003" y="12700"/>
                    <a:pt x="48260" y="12700"/>
                  </a:cubicBezTo>
                  <a:lnTo>
                    <a:pt x="50800" y="12700"/>
                  </a:lnTo>
                  <a:lnTo>
                    <a:pt x="50800" y="15240"/>
                  </a:lnTo>
                  <a:cubicBezTo>
                    <a:pt x="53353" y="16523"/>
                    <a:pt x="57150" y="15240"/>
                    <a:pt x="59703" y="15240"/>
                  </a:cubicBezTo>
                  <a:lnTo>
                    <a:pt x="59703" y="17780"/>
                  </a:lnTo>
                  <a:cubicBezTo>
                    <a:pt x="62230" y="19050"/>
                    <a:pt x="66053" y="17780"/>
                    <a:pt x="68580" y="19050"/>
                  </a:cubicBezTo>
                  <a:cubicBezTo>
                    <a:pt x="67310" y="21590"/>
                    <a:pt x="71120" y="21590"/>
                    <a:pt x="72403" y="21590"/>
                  </a:cubicBezTo>
                  <a:lnTo>
                    <a:pt x="74930" y="21590"/>
                  </a:lnTo>
                  <a:lnTo>
                    <a:pt x="74930" y="24130"/>
                  </a:lnTo>
                  <a:cubicBezTo>
                    <a:pt x="77470" y="25400"/>
                    <a:pt x="81280" y="24130"/>
                    <a:pt x="83820" y="24130"/>
                  </a:cubicBezTo>
                  <a:cubicBezTo>
                    <a:pt x="82550" y="27940"/>
                    <a:pt x="86360" y="27940"/>
                    <a:pt x="87630" y="27940"/>
                  </a:cubicBezTo>
                  <a:lnTo>
                    <a:pt x="90170" y="27940"/>
                  </a:lnTo>
                  <a:cubicBezTo>
                    <a:pt x="90170" y="29223"/>
                    <a:pt x="90170" y="30480"/>
                    <a:pt x="91453" y="30480"/>
                  </a:cubicBezTo>
                  <a:lnTo>
                    <a:pt x="93980" y="30480"/>
                  </a:lnTo>
                  <a:cubicBezTo>
                    <a:pt x="93980" y="31750"/>
                    <a:pt x="92710" y="33007"/>
                    <a:pt x="93980" y="34290"/>
                  </a:cubicBezTo>
                  <a:lnTo>
                    <a:pt x="96520" y="34290"/>
                  </a:lnTo>
                  <a:cubicBezTo>
                    <a:pt x="95250" y="36830"/>
                    <a:pt x="97803" y="36830"/>
                    <a:pt x="100330" y="36830"/>
                  </a:cubicBezTo>
                  <a:lnTo>
                    <a:pt x="102870" y="36830"/>
                  </a:lnTo>
                  <a:cubicBezTo>
                    <a:pt x="101600" y="39357"/>
                    <a:pt x="104153" y="40640"/>
                    <a:pt x="106680" y="39357"/>
                  </a:cubicBezTo>
                  <a:lnTo>
                    <a:pt x="109220" y="39357"/>
                  </a:lnTo>
                  <a:cubicBezTo>
                    <a:pt x="106680" y="43180"/>
                    <a:pt x="110503" y="43180"/>
                    <a:pt x="113030" y="43180"/>
                  </a:cubicBezTo>
                  <a:lnTo>
                    <a:pt x="114300" y="43180"/>
                  </a:lnTo>
                  <a:cubicBezTo>
                    <a:pt x="114300" y="44450"/>
                    <a:pt x="114300" y="45707"/>
                    <a:pt x="115570" y="45707"/>
                  </a:cubicBezTo>
                  <a:lnTo>
                    <a:pt x="118110" y="45707"/>
                  </a:lnTo>
                  <a:cubicBezTo>
                    <a:pt x="116853" y="48273"/>
                    <a:pt x="119380" y="49530"/>
                    <a:pt x="121920" y="49530"/>
                  </a:cubicBezTo>
                  <a:lnTo>
                    <a:pt x="124460" y="49530"/>
                  </a:lnTo>
                  <a:cubicBezTo>
                    <a:pt x="124460" y="49530"/>
                    <a:pt x="123203" y="52057"/>
                    <a:pt x="124460" y="52057"/>
                  </a:cubicBezTo>
                  <a:lnTo>
                    <a:pt x="127000" y="52057"/>
                  </a:lnTo>
                  <a:cubicBezTo>
                    <a:pt x="125730" y="54623"/>
                    <a:pt x="128270" y="55880"/>
                    <a:pt x="130810" y="54623"/>
                  </a:cubicBezTo>
                  <a:lnTo>
                    <a:pt x="133350" y="54623"/>
                  </a:lnTo>
                  <a:cubicBezTo>
                    <a:pt x="133350" y="55880"/>
                    <a:pt x="132080" y="57150"/>
                    <a:pt x="133350" y="58407"/>
                  </a:cubicBezTo>
                  <a:lnTo>
                    <a:pt x="135903" y="58407"/>
                  </a:lnTo>
                  <a:cubicBezTo>
                    <a:pt x="134620" y="60973"/>
                    <a:pt x="138430" y="62230"/>
                    <a:pt x="139700" y="60973"/>
                  </a:cubicBezTo>
                  <a:lnTo>
                    <a:pt x="142253" y="60973"/>
                  </a:lnTo>
                  <a:cubicBezTo>
                    <a:pt x="142253" y="62230"/>
                    <a:pt x="140970" y="63500"/>
                    <a:pt x="143510" y="64757"/>
                  </a:cubicBezTo>
                  <a:lnTo>
                    <a:pt x="144780" y="64757"/>
                  </a:lnTo>
                  <a:cubicBezTo>
                    <a:pt x="143510" y="67323"/>
                    <a:pt x="147320" y="67323"/>
                    <a:pt x="148603" y="67323"/>
                  </a:cubicBezTo>
                  <a:lnTo>
                    <a:pt x="151130" y="67323"/>
                  </a:lnTo>
                  <a:cubicBezTo>
                    <a:pt x="151130" y="68580"/>
                    <a:pt x="151130" y="69850"/>
                    <a:pt x="152400" y="69850"/>
                  </a:cubicBezTo>
                  <a:lnTo>
                    <a:pt x="154953" y="69850"/>
                  </a:lnTo>
                  <a:cubicBezTo>
                    <a:pt x="154953" y="71107"/>
                    <a:pt x="153670" y="72390"/>
                    <a:pt x="154953" y="73673"/>
                  </a:cubicBezTo>
                  <a:lnTo>
                    <a:pt x="157480" y="73673"/>
                  </a:lnTo>
                  <a:cubicBezTo>
                    <a:pt x="157480" y="74930"/>
                    <a:pt x="156210" y="76200"/>
                    <a:pt x="158750" y="76200"/>
                  </a:cubicBezTo>
                  <a:lnTo>
                    <a:pt x="160020" y="76200"/>
                  </a:lnTo>
                  <a:cubicBezTo>
                    <a:pt x="158750" y="78740"/>
                    <a:pt x="162560" y="80023"/>
                    <a:pt x="163830" y="80023"/>
                  </a:cubicBezTo>
                  <a:lnTo>
                    <a:pt x="166370" y="80023"/>
                  </a:lnTo>
                  <a:cubicBezTo>
                    <a:pt x="166370" y="80023"/>
                    <a:pt x="166370" y="82550"/>
                    <a:pt x="167653" y="82550"/>
                  </a:cubicBezTo>
                  <a:lnTo>
                    <a:pt x="170180" y="82550"/>
                  </a:lnTo>
                  <a:cubicBezTo>
                    <a:pt x="170180" y="83807"/>
                    <a:pt x="168910" y="85090"/>
                    <a:pt x="170180" y="85090"/>
                  </a:cubicBezTo>
                  <a:lnTo>
                    <a:pt x="172720" y="85090"/>
                  </a:lnTo>
                  <a:cubicBezTo>
                    <a:pt x="171450" y="88900"/>
                    <a:pt x="174003" y="88900"/>
                    <a:pt x="176530" y="88900"/>
                  </a:cubicBezTo>
                  <a:lnTo>
                    <a:pt x="179070" y="88900"/>
                  </a:lnTo>
                  <a:cubicBezTo>
                    <a:pt x="179070" y="90157"/>
                    <a:pt x="177800" y="91440"/>
                    <a:pt x="179070" y="91440"/>
                  </a:cubicBezTo>
                  <a:lnTo>
                    <a:pt x="181610" y="91440"/>
                  </a:lnTo>
                  <a:cubicBezTo>
                    <a:pt x="181610" y="92723"/>
                    <a:pt x="181610" y="93980"/>
                    <a:pt x="182880" y="95250"/>
                  </a:cubicBezTo>
                  <a:lnTo>
                    <a:pt x="185420" y="95250"/>
                  </a:lnTo>
                  <a:cubicBezTo>
                    <a:pt x="185420" y="95250"/>
                    <a:pt x="184150" y="97790"/>
                    <a:pt x="185420" y="97790"/>
                  </a:cubicBezTo>
                  <a:lnTo>
                    <a:pt x="187960" y="97790"/>
                  </a:lnTo>
                  <a:cubicBezTo>
                    <a:pt x="186703" y="100330"/>
                    <a:pt x="189230" y="101600"/>
                    <a:pt x="191770" y="100330"/>
                  </a:cubicBezTo>
                  <a:lnTo>
                    <a:pt x="194310" y="100330"/>
                  </a:lnTo>
                  <a:cubicBezTo>
                    <a:pt x="194310" y="101600"/>
                    <a:pt x="193053" y="102857"/>
                    <a:pt x="194310" y="104140"/>
                  </a:cubicBezTo>
                  <a:lnTo>
                    <a:pt x="196850" y="104140"/>
                  </a:lnTo>
                  <a:cubicBezTo>
                    <a:pt x="196850" y="105423"/>
                    <a:pt x="196850" y="106680"/>
                    <a:pt x="198120" y="106680"/>
                  </a:cubicBezTo>
                  <a:lnTo>
                    <a:pt x="200660" y="106680"/>
                  </a:lnTo>
                  <a:cubicBezTo>
                    <a:pt x="200660" y="107950"/>
                    <a:pt x="199403" y="109207"/>
                    <a:pt x="200660" y="110490"/>
                  </a:cubicBezTo>
                  <a:lnTo>
                    <a:pt x="203200" y="110490"/>
                  </a:lnTo>
                  <a:cubicBezTo>
                    <a:pt x="203200" y="110490"/>
                    <a:pt x="201930" y="113030"/>
                    <a:pt x="204470" y="113030"/>
                  </a:cubicBezTo>
                  <a:lnTo>
                    <a:pt x="205753" y="113030"/>
                  </a:lnTo>
                  <a:cubicBezTo>
                    <a:pt x="204470" y="115557"/>
                    <a:pt x="208280" y="116840"/>
                    <a:pt x="209550" y="115557"/>
                  </a:cubicBezTo>
                  <a:lnTo>
                    <a:pt x="212103" y="115557"/>
                  </a:lnTo>
                  <a:cubicBezTo>
                    <a:pt x="212103" y="116840"/>
                    <a:pt x="212103" y="118123"/>
                    <a:pt x="213360" y="119380"/>
                  </a:cubicBezTo>
                  <a:lnTo>
                    <a:pt x="215900" y="119380"/>
                  </a:lnTo>
                  <a:cubicBezTo>
                    <a:pt x="215900" y="120650"/>
                    <a:pt x="214630" y="121907"/>
                    <a:pt x="215900" y="121907"/>
                  </a:cubicBezTo>
                  <a:lnTo>
                    <a:pt x="218453" y="121907"/>
                  </a:lnTo>
                  <a:cubicBezTo>
                    <a:pt x="218453" y="123190"/>
                    <a:pt x="217170" y="124473"/>
                    <a:pt x="219710" y="125730"/>
                  </a:cubicBezTo>
                  <a:lnTo>
                    <a:pt x="220980" y="125730"/>
                  </a:lnTo>
                  <a:cubicBezTo>
                    <a:pt x="220980" y="125730"/>
                    <a:pt x="220980" y="128257"/>
                    <a:pt x="222250" y="128257"/>
                  </a:cubicBezTo>
                  <a:lnTo>
                    <a:pt x="224803" y="128257"/>
                  </a:lnTo>
                  <a:cubicBezTo>
                    <a:pt x="224803" y="129540"/>
                    <a:pt x="223520" y="130823"/>
                    <a:pt x="224803" y="130823"/>
                  </a:cubicBezTo>
                  <a:lnTo>
                    <a:pt x="227330" y="130823"/>
                  </a:lnTo>
                  <a:cubicBezTo>
                    <a:pt x="226060" y="134607"/>
                    <a:pt x="229870" y="134607"/>
                    <a:pt x="231153" y="134607"/>
                  </a:cubicBezTo>
                  <a:lnTo>
                    <a:pt x="233680" y="134607"/>
                  </a:lnTo>
                  <a:cubicBezTo>
                    <a:pt x="233680" y="137173"/>
                    <a:pt x="232410" y="142240"/>
                    <a:pt x="237503" y="140957"/>
                  </a:cubicBezTo>
                  <a:lnTo>
                    <a:pt x="240030" y="140957"/>
                  </a:lnTo>
                  <a:cubicBezTo>
                    <a:pt x="240030" y="140957"/>
                    <a:pt x="238760" y="143523"/>
                    <a:pt x="240030" y="143523"/>
                  </a:cubicBezTo>
                  <a:lnTo>
                    <a:pt x="242570" y="143523"/>
                  </a:lnTo>
                  <a:cubicBezTo>
                    <a:pt x="241300" y="146050"/>
                    <a:pt x="245110" y="147307"/>
                    <a:pt x="246380" y="146050"/>
                  </a:cubicBezTo>
                  <a:lnTo>
                    <a:pt x="248920" y="146050"/>
                  </a:lnTo>
                  <a:cubicBezTo>
                    <a:pt x="248920" y="147307"/>
                    <a:pt x="247650" y="148590"/>
                    <a:pt x="250203" y="149873"/>
                  </a:cubicBezTo>
                  <a:lnTo>
                    <a:pt x="251460" y="149873"/>
                  </a:lnTo>
                  <a:cubicBezTo>
                    <a:pt x="250203" y="152400"/>
                    <a:pt x="254000" y="153657"/>
                    <a:pt x="255270" y="152400"/>
                  </a:cubicBezTo>
                  <a:lnTo>
                    <a:pt x="257810" y="152400"/>
                  </a:lnTo>
                  <a:cubicBezTo>
                    <a:pt x="257810" y="153657"/>
                    <a:pt x="257810" y="154940"/>
                    <a:pt x="259080" y="156223"/>
                  </a:cubicBezTo>
                  <a:lnTo>
                    <a:pt x="261620" y="156223"/>
                  </a:lnTo>
                  <a:cubicBezTo>
                    <a:pt x="261620" y="156223"/>
                    <a:pt x="260350" y="158750"/>
                    <a:pt x="261620" y="158750"/>
                  </a:cubicBezTo>
                  <a:lnTo>
                    <a:pt x="264160" y="158750"/>
                  </a:lnTo>
                  <a:cubicBezTo>
                    <a:pt x="262903" y="161290"/>
                    <a:pt x="265430" y="162573"/>
                    <a:pt x="267970" y="161290"/>
                  </a:cubicBezTo>
                  <a:lnTo>
                    <a:pt x="270510" y="161290"/>
                  </a:lnTo>
                  <a:cubicBezTo>
                    <a:pt x="269253" y="165100"/>
                    <a:pt x="271780" y="165100"/>
                    <a:pt x="274320" y="165100"/>
                  </a:cubicBezTo>
                  <a:lnTo>
                    <a:pt x="276860" y="165100"/>
                  </a:lnTo>
                  <a:cubicBezTo>
                    <a:pt x="274320" y="167640"/>
                    <a:pt x="278130" y="168923"/>
                    <a:pt x="280670" y="167640"/>
                  </a:cubicBezTo>
                  <a:lnTo>
                    <a:pt x="281953" y="167640"/>
                  </a:lnTo>
                  <a:cubicBezTo>
                    <a:pt x="280670" y="170180"/>
                    <a:pt x="284480" y="171450"/>
                    <a:pt x="285750" y="171450"/>
                  </a:cubicBezTo>
                  <a:lnTo>
                    <a:pt x="288303" y="171450"/>
                  </a:lnTo>
                  <a:cubicBezTo>
                    <a:pt x="288303" y="171450"/>
                    <a:pt x="288303" y="173990"/>
                    <a:pt x="289560" y="173990"/>
                  </a:cubicBezTo>
                  <a:lnTo>
                    <a:pt x="292100" y="173990"/>
                  </a:lnTo>
                  <a:cubicBezTo>
                    <a:pt x="289560" y="176530"/>
                    <a:pt x="293370" y="177800"/>
                    <a:pt x="295910" y="176530"/>
                  </a:cubicBezTo>
                  <a:lnTo>
                    <a:pt x="297180" y="176530"/>
                  </a:lnTo>
                  <a:lnTo>
                    <a:pt x="297180" y="179057"/>
                  </a:lnTo>
                  <a:cubicBezTo>
                    <a:pt x="299720" y="180340"/>
                    <a:pt x="303530" y="180340"/>
                    <a:pt x="307353" y="180340"/>
                  </a:cubicBezTo>
                  <a:cubicBezTo>
                    <a:pt x="304800" y="182880"/>
                    <a:pt x="308610" y="184150"/>
                    <a:pt x="311150" y="182880"/>
                  </a:cubicBezTo>
                  <a:lnTo>
                    <a:pt x="312420" y="182880"/>
                  </a:lnTo>
                  <a:cubicBezTo>
                    <a:pt x="311150" y="185407"/>
                    <a:pt x="314960" y="186690"/>
                    <a:pt x="316230" y="186690"/>
                  </a:cubicBezTo>
                  <a:lnTo>
                    <a:pt x="318770" y="186690"/>
                  </a:lnTo>
                  <a:lnTo>
                    <a:pt x="318770" y="187973"/>
                  </a:lnTo>
                  <a:cubicBezTo>
                    <a:pt x="317500" y="189230"/>
                    <a:pt x="316230" y="187973"/>
                    <a:pt x="316230" y="189230"/>
                  </a:cubicBezTo>
                  <a:lnTo>
                    <a:pt x="316230" y="191757"/>
                  </a:lnTo>
                  <a:cubicBezTo>
                    <a:pt x="312420" y="191757"/>
                    <a:pt x="309880" y="190500"/>
                    <a:pt x="307353" y="191757"/>
                  </a:cubicBezTo>
                  <a:lnTo>
                    <a:pt x="307353" y="194323"/>
                  </a:lnTo>
                  <a:cubicBezTo>
                    <a:pt x="303530" y="194323"/>
                    <a:pt x="299720" y="194323"/>
                    <a:pt x="297180" y="195580"/>
                  </a:cubicBezTo>
                  <a:lnTo>
                    <a:pt x="297180" y="198107"/>
                  </a:lnTo>
                  <a:lnTo>
                    <a:pt x="252730" y="198107"/>
                  </a:lnTo>
                  <a:lnTo>
                    <a:pt x="252730" y="195580"/>
                  </a:lnTo>
                  <a:cubicBezTo>
                    <a:pt x="250203" y="194323"/>
                    <a:pt x="246380" y="194323"/>
                    <a:pt x="243853" y="194323"/>
                  </a:cubicBezTo>
                  <a:lnTo>
                    <a:pt x="243853" y="191757"/>
                  </a:lnTo>
                  <a:cubicBezTo>
                    <a:pt x="241300" y="190500"/>
                    <a:pt x="237503" y="191757"/>
                    <a:pt x="234950" y="191757"/>
                  </a:cubicBezTo>
                  <a:lnTo>
                    <a:pt x="234950" y="189230"/>
                  </a:lnTo>
                  <a:cubicBezTo>
                    <a:pt x="231153" y="187973"/>
                    <a:pt x="228600" y="189230"/>
                    <a:pt x="224803" y="187973"/>
                  </a:cubicBezTo>
                  <a:cubicBezTo>
                    <a:pt x="226060" y="185407"/>
                    <a:pt x="223520" y="185407"/>
                    <a:pt x="220980" y="185407"/>
                  </a:cubicBezTo>
                  <a:lnTo>
                    <a:pt x="219710" y="185407"/>
                  </a:lnTo>
                  <a:cubicBezTo>
                    <a:pt x="220980" y="182880"/>
                    <a:pt x="217170" y="181623"/>
                    <a:pt x="215900" y="182880"/>
                  </a:cubicBezTo>
                  <a:lnTo>
                    <a:pt x="213360" y="182880"/>
                  </a:lnTo>
                  <a:cubicBezTo>
                    <a:pt x="214630" y="179057"/>
                    <a:pt x="210820" y="179057"/>
                    <a:pt x="209550" y="179057"/>
                  </a:cubicBezTo>
                  <a:lnTo>
                    <a:pt x="207010" y="179057"/>
                  </a:lnTo>
                  <a:cubicBezTo>
                    <a:pt x="208280" y="176530"/>
                    <a:pt x="204470" y="176530"/>
                    <a:pt x="203200" y="176530"/>
                  </a:cubicBezTo>
                  <a:lnTo>
                    <a:pt x="200660" y="176530"/>
                  </a:lnTo>
                  <a:cubicBezTo>
                    <a:pt x="200660" y="175273"/>
                    <a:pt x="201930" y="173990"/>
                    <a:pt x="200660" y="172707"/>
                  </a:cubicBezTo>
                  <a:lnTo>
                    <a:pt x="198120" y="172707"/>
                  </a:lnTo>
                  <a:cubicBezTo>
                    <a:pt x="199403" y="170180"/>
                    <a:pt x="195580" y="170180"/>
                    <a:pt x="194310" y="170180"/>
                  </a:cubicBezTo>
                  <a:lnTo>
                    <a:pt x="191770" y="170180"/>
                  </a:lnTo>
                  <a:cubicBezTo>
                    <a:pt x="191770" y="168923"/>
                    <a:pt x="191770" y="167640"/>
                    <a:pt x="190500" y="167640"/>
                  </a:cubicBezTo>
                  <a:lnTo>
                    <a:pt x="189230" y="167640"/>
                  </a:lnTo>
                  <a:cubicBezTo>
                    <a:pt x="187960" y="166357"/>
                    <a:pt x="189230" y="165100"/>
                    <a:pt x="187960" y="163830"/>
                  </a:cubicBezTo>
                  <a:lnTo>
                    <a:pt x="185420" y="163830"/>
                  </a:lnTo>
                  <a:cubicBezTo>
                    <a:pt x="186703" y="161290"/>
                    <a:pt x="184150" y="161290"/>
                    <a:pt x="181610" y="161290"/>
                  </a:cubicBezTo>
                  <a:lnTo>
                    <a:pt x="179070" y="161290"/>
                  </a:lnTo>
                  <a:cubicBezTo>
                    <a:pt x="179070" y="160007"/>
                    <a:pt x="180353" y="158750"/>
                    <a:pt x="179070" y="157480"/>
                  </a:cubicBezTo>
                  <a:lnTo>
                    <a:pt x="176530" y="157480"/>
                  </a:lnTo>
                  <a:cubicBezTo>
                    <a:pt x="177800" y="154940"/>
                    <a:pt x="174003" y="154940"/>
                    <a:pt x="172720" y="154940"/>
                  </a:cubicBezTo>
                  <a:lnTo>
                    <a:pt x="170180" y="154940"/>
                  </a:lnTo>
                  <a:cubicBezTo>
                    <a:pt x="170180" y="153657"/>
                    <a:pt x="171450" y="152400"/>
                    <a:pt x="170180" y="152400"/>
                  </a:cubicBezTo>
                  <a:lnTo>
                    <a:pt x="167653" y="152400"/>
                  </a:lnTo>
                  <a:cubicBezTo>
                    <a:pt x="168910" y="148590"/>
                    <a:pt x="165100" y="148590"/>
                    <a:pt x="163830" y="148590"/>
                  </a:cubicBezTo>
                  <a:lnTo>
                    <a:pt x="161303" y="148590"/>
                  </a:lnTo>
                  <a:cubicBezTo>
                    <a:pt x="161303" y="147307"/>
                    <a:pt x="161303" y="146050"/>
                    <a:pt x="160020" y="146050"/>
                  </a:cubicBezTo>
                  <a:lnTo>
                    <a:pt x="158750" y="146050"/>
                  </a:lnTo>
                  <a:cubicBezTo>
                    <a:pt x="160020" y="143523"/>
                    <a:pt x="156210" y="142240"/>
                    <a:pt x="154953" y="142240"/>
                  </a:cubicBezTo>
                  <a:lnTo>
                    <a:pt x="152400" y="142240"/>
                  </a:lnTo>
                  <a:cubicBezTo>
                    <a:pt x="152400" y="142240"/>
                    <a:pt x="152400" y="139700"/>
                    <a:pt x="151130" y="139700"/>
                  </a:cubicBezTo>
                  <a:lnTo>
                    <a:pt x="148603" y="139700"/>
                  </a:lnTo>
                  <a:cubicBezTo>
                    <a:pt x="149860" y="137173"/>
                    <a:pt x="147320" y="135890"/>
                    <a:pt x="144780" y="137173"/>
                  </a:cubicBezTo>
                  <a:lnTo>
                    <a:pt x="143510" y="137173"/>
                  </a:lnTo>
                  <a:cubicBezTo>
                    <a:pt x="142253" y="135890"/>
                    <a:pt x="143510" y="134607"/>
                    <a:pt x="142253" y="133350"/>
                  </a:cubicBezTo>
                  <a:lnTo>
                    <a:pt x="139700" y="133350"/>
                  </a:lnTo>
                  <a:cubicBezTo>
                    <a:pt x="139700" y="132080"/>
                    <a:pt x="140970" y="130823"/>
                    <a:pt x="139700" y="130823"/>
                  </a:cubicBezTo>
                  <a:lnTo>
                    <a:pt x="137160" y="130823"/>
                  </a:lnTo>
                  <a:cubicBezTo>
                    <a:pt x="137160" y="129540"/>
                    <a:pt x="137160" y="128257"/>
                    <a:pt x="135903" y="127000"/>
                  </a:cubicBezTo>
                  <a:lnTo>
                    <a:pt x="133350" y="127000"/>
                  </a:lnTo>
                  <a:cubicBezTo>
                    <a:pt x="134620" y="124473"/>
                    <a:pt x="132080" y="124473"/>
                    <a:pt x="129553" y="124473"/>
                  </a:cubicBezTo>
                  <a:lnTo>
                    <a:pt x="128270" y="124473"/>
                  </a:lnTo>
                  <a:cubicBezTo>
                    <a:pt x="127000" y="123190"/>
                    <a:pt x="128270" y="121907"/>
                    <a:pt x="127000" y="121907"/>
                  </a:cubicBezTo>
                  <a:lnTo>
                    <a:pt x="124460" y="121907"/>
                  </a:lnTo>
                  <a:cubicBezTo>
                    <a:pt x="124460" y="120650"/>
                    <a:pt x="125730" y="119380"/>
                    <a:pt x="124460" y="118123"/>
                  </a:cubicBezTo>
                  <a:lnTo>
                    <a:pt x="121920" y="118123"/>
                  </a:lnTo>
                  <a:cubicBezTo>
                    <a:pt x="121920" y="116840"/>
                    <a:pt x="121920" y="115557"/>
                    <a:pt x="120650" y="115557"/>
                  </a:cubicBezTo>
                  <a:lnTo>
                    <a:pt x="118110" y="115557"/>
                  </a:lnTo>
                  <a:cubicBezTo>
                    <a:pt x="118110" y="114300"/>
                    <a:pt x="119380" y="113030"/>
                    <a:pt x="118110" y="111773"/>
                  </a:cubicBezTo>
                  <a:lnTo>
                    <a:pt x="115570" y="111773"/>
                  </a:lnTo>
                  <a:cubicBezTo>
                    <a:pt x="115570" y="111773"/>
                    <a:pt x="115570" y="109207"/>
                    <a:pt x="114300" y="109207"/>
                  </a:cubicBezTo>
                  <a:lnTo>
                    <a:pt x="113030" y="109207"/>
                  </a:lnTo>
                  <a:cubicBezTo>
                    <a:pt x="114300" y="106680"/>
                    <a:pt x="110503" y="105423"/>
                    <a:pt x="109220" y="106680"/>
                  </a:cubicBezTo>
                  <a:lnTo>
                    <a:pt x="106680" y="106680"/>
                  </a:lnTo>
                  <a:cubicBezTo>
                    <a:pt x="106680" y="105423"/>
                    <a:pt x="106680" y="104140"/>
                    <a:pt x="105410" y="102857"/>
                  </a:cubicBezTo>
                  <a:lnTo>
                    <a:pt x="102870" y="102857"/>
                  </a:lnTo>
                  <a:cubicBezTo>
                    <a:pt x="104153" y="100330"/>
                    <a:pt x="101600" y="100330"/>
                    <a:pt x="99060" y="100330"/>
                  </a:cubicBezTo>
                  <a:lnTo>
                    <a:pt x="97803" y="100330"/>
                  </a:lnTo>
                  <a:cubicBezTo>
                    <a:pt x="96520" y="99073"/>
                    <a:pt x="97803" y="97790"/>
                    <a:pt x="96520" y="96507"/>
                  </a:cubicBezTo>
                  <a:lnTo>
                    <a:pt x="93980" y="96507"/>
                  </a:lnTo>
                  <a:cubicBezTo>
                    <a:pt x="95250" y="93980"/>
                    <a:pt x="92710" y="93980"/>
                    <a:pt x="90170" y="93980"/>
                  </a:cubicBezTo>
                  <a:lnTo>
                    <a:pt x="87630" y="93980"/>
                  </a:lnTo>
                  <a:cubicBezTo>
                    <a:pt x="88900" y="91440"/>
                    <a:pt x="86360" y="90157"/>
                    <a:pt x="83820" y="91440"/>
                  </a:cubicBezTo>
                  <a:lnTo>
                    <a:pt x="82550" y="91440"/>
                  </a:lnTo>
                  <a:cubicBezTo>
                    <a:pt x="83820" y="87630"/>
                    <a:pt x="80010" y="87630"/>
                    <a:pt x="78753" y="87630"/>
                  </a:cubicBezTo>
                  <a:lnTo>
                    <a:pt x="76200" y="87630"/>
                  </a:lnTo>
                  <a:cubicBezTo>
                    <a:pt x="77470" y="85090"/>
                    <a:pt x="73660" y="85090"/>
                    <a:pt x="72403" y="85090"/>
                  </a:cubicBezTo>
                  <a:lnTo>
                    <a:pt x="69850" y="85090"/>
                  </a:lnTo>
                  <a:lnTo>
                    <a:pt x="69850" y="82550"/>
                  </a:lnTo>
                  <a:cubicBezTo>
                    <a:pt x="67310" y="81280"/>
                    <a:pt x="63500" y="82550"/>
                    <a:pt x="60960" y="81280"/>
                  </a:cubicBezTo>
                  <a:cubicBezTo>
                    <a:pt x="60960" y="81280"/>
                    <a:pt x="60960" y="78740"/>
                    <a:pt x="59703" y="78740"/>
                  </a:cubicBezTo>
                  <a:lnTo>
                    <a:pt x="57150" y="78740"/>
                  </a:lnTo>
                  <a:cubicBezTo>
                    <a:pt x="58420" y="76200"/>
                    <a:pt x="55880" y="74930"/>
                    <a:pt x="53353" y="76200"/>
                  </a:cubicBezTo>
                  <a:lnTo>
                    <a:pt x="52070" y="76200"/>
                  </a:lnTo>
                  <a:cubicBezTo>
                    <a:pt x="53353" y="72390"/>
                    <a:pt x="49530" y="72390"/>
                    <a:pt x="48260" y="72390"/>
                  </a:cubicBezTo>
                  <a:lnTo>
                    <a:pt x="45720" y="72390"/>
                  </a:lnTo>
                  <a:cubicBezTo>
                    <a:pt x="47003" y="69850"/>
                    <a:pt x="43180" y="69850"/>
                    <a:pt x="41910" y="69850"/>
                  </a:cubicBezTo>
                  <a:lnTo>
                    <a:pt x="39370" y="69850"/>
                  </a:lnTo>
                  <a:cubicBezTo>
                    <a:pt x="40653" y="67323"/>
                    <a:pt x="36830" y="66040"/>
                    <a:pt x="35560" y="66040"/>
                  </a:cubicBezTo>
                  <a:lnTo>
                    <a:pt x="33020" y="66040"/>
                  </a:lnTo>
                  <a:lnTo>
                    <a:pt x="33020" y="64757"/>
                  </a:lnTo>
                  <a:cubicBezTo>
                    <a:pt x="29210" y="63500"/>
                    <a:pt x="25400" y="63500"/>
                    <a:pt x="21603" y="63500"/>
                  </a:cubicBezTo>
                  <a:lnTo>
                    <a:pt x="21603" y="60973"/>
                  </a:lnTo>
                  <a:cubicBezTo>
                    <a:pt x="17780" y="59690"/>
                    <a:pt x="12700" y="60973"/>
                    <a:pt x="8903" y="60973"/>
                  </a:cubicBezTo>
                  <a:cubicBezTo>
                    <a:pt x="8903" y="59690"/>
                    <a:pt x="8903" y="58407"/>
                    <a:pt x="7620" y="57150"/>
                  </a:cubicBezTo>
                  <a:lnTo>
                    <a:pt x="6350" y="57150"/>
                  </a:lnTo>
                  <a:cubicBezTo>
                    <a:pt x="5080" y="55880"/>
                    <a:pt x="6350" y="54623"/>
                    <a:pt x="5080" y="54623"/>
                  </a:cubicBezTo>
                  <a:lnTo>
                    <a:pt x="2553" y="54623"/>
                  </a:lnTo>
                  <a:cubicBezTo>
                    <a:pt x="2553" y="41923"/>
                    <a:pt x="3810" y="29223"/>
                    <a:pt x="2553" y="17780"/>
                  </a:cubicBezTo>
                  <a:lnTo>
                    <a:pt x="0" y="17780"/>
                  </a:lnTo>
                  <a:lnTo>
                    <a:pt x="0" y="8890"/>
                  </a:lnTo>
                  <a:cubicBezTo>
                    <a:pt x="2553" y="10173"/>
                    <a:pt x="2553" y="7607"/>
                    <a:pt x="2553" y="5080"/>
                  </a:cubicBezTo>
                  <a:lnTo>
                    <a:pt x="2553" y="3823"/>
                  </a:lnTo>
                  <a:cubicBezTo>
                    <a:pt x="5080" y="1257"/>
                    <a:pt x="8903" y="0"/>
                    <a:pt x="139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0" name="Shape 110"/>
            <p:cNvSpPr/>
            <p:nvPr/>
          </p:nvSpPr>
          <p:spPr>
            <a:xfrm>
              <a:off x="593493" y="285068"/>
              <a:ext cx="2043900" cy="2043892"/>
            </a:xfrm>
            <a:custGeom>
              <a:avLst/>
              <a:gdLst/>
              <a:ahLst/>
              <a:cxnLst/>
              <a:rect l="0" t="0" r="0" b="0"/>
              <a:pathLst>
                <a:path w="2043900" h="2043892">
                  <a:moveTo>
                    <a:pt x="1021956" y="0"/>
                  </a:moveTo>
                  <a:cubicBezTo>
                    <a:pt x="1586344" y="0"/>
                    <a:pt x="2043900" y="457543"/>
                    <a:pt x="2043900" y="1021956"/>
                  </a:cubicBezTo>
                  <a:cubicBezTo>
                    <a:pt x="2043900" y="1233607"/>
                    <a:pt x="1979556" y="1430230"/>
                    <a:pt x="1869364" y="1593333"/>
                  </a:cubicBezTo>
                  <a:lnTo>
                    <a:pt x="1810535" y="1672003"/>
                  </a:lnTo>
                  <a:lnTo>
                    <a:pt x="1744580" y="1744571"/>
                  </a:lnTo>
                  <a:cubicBezTo>
                    <a:pt x="1559641" y="1929507"/>
                    <a:pt x="1304151" y="2043892"/>
                    <a:pt x="1021951" y="2043892"/>
                  </a:cubicBezTo>
                  <a:cubicBezTo>
                    <a:pt x="704476" y="2043892"/>
                    <a:pt x="420807" y="1899123"/>
                    <a:pt x="233363" y="1671998"/>
                  </a:cubicBezTo>
                  <a:lnTo>
                    <a:pt x="174534" y="1593329"/>
                  </a:lnTo>
                  <a:lnTo>
                    <a:pt x="123347" y="1509074"/>
                  </a:lnTo>
                  <a:cubicBezTo>
                    <a:pt x="44683" y="1364272"/>
                    <a:pt x="0" y="1198332"/>
                    <a:pt x="0" y="1021956"/>
                  </a:cubicBezTo>
                  <a:cubicBezTo>
                    <a:pt x="0" y="457543"/>
                    <a:pt x="457556" y="0"/>
                    <a:pt x="10219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1" name="Shape 111"/>
            <p:cNvSpPr/>
            <p:nvPr/>
          </p:nvSpPr>
          <p:spPr>
            <a:xfrm>
              <a:off x="803247" y="496005"/>
              <a:ext cx="1624379" cy="1622014"/>
            </a:xfrm>
            <a:custGeom>
              <a:avLst/>
              <a:gdLst/>
              <a:ahLst/>
              <a:cxnLst/>
              <a:rect l="0" t="0" r="0" b="0"/>
              <a:pathLst>
                <a:path w="1624379" h="1622014">
                  <a:moveTo>
                    <a:pt x="1432255" y="0"/>
                  </a:moveTo>
                  <a:lnTo>
                    <a:pt x="1462247" y="22428"/>
                  </a:lnTo>
                  <a:cubicBezTo>
                    <a:pt x="1512719" y="64081"/>
                    <a:pt x="1559125" y="110487"/>
                    <a:pt x="1600779" y="160960"/>
                  </a:cubicBezTo>
                  <a:lnTo>
                    <a:pt x="1624379" y="192520"/>
                  </a:lnTo>
                  <a:lnTo>
                    <a:pt x="192121" y="1622014"/>
                  </a:lnTo>
                  <a:lnTo>
                    <a:pt x="162147" y="1599600"/>
                  </a:lnTo>
                  <a:cubicBezTo>
                    <a:pt x="111674" y="1557947"/>
                    <a:pt x="65268" y="1511542"/>
                    <a:pt x="23614" y="1461069"/>
                  </a:cubicBezTo>
                  <a:lnTo>
                    <a:pt x="0" y="1429491"/>
                  </a:lnTo>
                  <a:lnTo>
                    <a:pt x="1432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290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2" name="Shape 113"/>
            <p:cNvSpPr/>
            <p:nvPr/>
          </p:nvSpPr>
          <p:spPr>
            <a:xfrm>
              <a:off x="770104" y="454171"/>
              <a:ext cx="1706563" cy="1689811"/>
            </a:xfrm>
            <a:custGeom>
              <a:avLst/>
              <a:gdLst/>
              <a:ahLst/>
              <a:cxnLst/>
              <a:rect l="0" t="0" r="0" b="0"/>
              <a:pathLst>
                <a:path w="1706563" h="1689811">
                  <a:moveTo>
                    <a:pt x="1706563" y="185407"/>
                  </a:moveTo>
                  <a:lnTo>
                    <a:pt x="1507312" y="0"/>
                  </a:lnTo>
                  <a:lnTo>
                    <a:pt x="0" y="1504404"/>
                  </a:lnTo>
                  <a:lnTo>
                    <a:pt x="199250" y="1689811"/>
                  </a:lnTo>
                  <a:lnTo>
                    <a:pt x="1706563" y="185407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3" name="Shape 114"/>
            <p:cNvSpPr/>
            <p:nvPr/>
          </p:nvSpPr>
          <p:spPr>
            <a:xfrm>
              <a:off x="1212972" y="894962"/>
              <a:ext cx="1424421" cy="1434007"/>
            </a:xfrm>
            <a:custGeom>
              <a:avLst/>
              <a:gdLst/>
              <a:ahLst/>
              <a:cxnLst/>
              <a:rect l="0" t="0" r="0" b="0"/>
              <a:pathLst>
                <a:path w="1424421" h="1434007">
                  <a:moveTo>
                    <a:pt x="1378230" y="0"/>
                  </a:moveTo>
                  <a:lnTo>
                    <a:pt x="1424421" y="42982"/>
                  </a:lnTo>
                  <a:lnTo>
                    <a:pt x="1424421" y="338146"/>
                  </a:lnTo>
                  <a:lnTo>
                    <a:pt x="326263" y="1434007"/>
                  </a:lnTo>
                  <a:lnTo>
                    <a:pt x="63040" y="1434007"/>
                  </a:lnTo>
                  <a:lnTo>
                    <a:pt x="0" y="1375347"/>
                  </a:lnTo>
                  <a:lnTo>
                    <a:pt x="137823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290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4" name="Shape 115"/>
            <p:cNvSpPr/>
            <p:nvPr/>
          </p:nvSpPr>
          <p:spPr>
            <a:xfrm>
              <a:off x="1539235" y="1233108"/>
              <a:ext cx="1098157" cy="1095860"/>
            </a:xfrm>
            <a:custGeom>
              <a:avLst/>
              <a:gdLst/>
              <a:ahLst/>
              <a:cxnLst/>
              <a:rect l="0" t="0" r="0" b="0"/>
              <a:pathLst>
                <a:path w="1098157" h="1095860">
                  <a:moveTo>
                    <a:pt x="0" y="1095860"/>
                  </a:moveTo>
                  <a:lnTo>
                    <a:pt x="109815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5" name="Shape 116"/>
            <p:cNvSpPr/>
            <p:nvPr/>
          </p:nvSpPr>
          <p:spPr>
            <a:xfrm>
              <a:off x="1212972" y="894962"/>
              <a:ext cx="1424421" cy="1434007"/>
            </a:xfrm>
            <a:custGeom>
              <a:avLst/>
              <a:gdLst/>
              <a:ahLst/>
              <a:cxnLst/>
              <a:rect l="0" t="0" r="0" b="0"/>
              <a:pathLst>
                <a:path w="1424421" h="1434007">
                  <a:moveTo>
                    <a:pt x="63040" y="1434007"/>
                  </a:moveTo>
                  <a:lnTo>
                    <a:pt x="0" y="1375347"/>
                  </a:lnTo>
                  <a:lnTo>
                    <a:pt x="1378230" y="0"/>
                  </a:lnTo>
                  <a:lnTo>
                    <a:pt x="1424421" y="42982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6" name="Shape 117"/>
            <p:cNvSpPr/>
            <p:nvPr/>
          </p:nvSpPr>
          <p:spPr>
            <a:xfrm>
              <a:off x="1884084" y="1575802"/>
              <a:ext cx="753308" cy="753166"/>
            </a:xfrm>
            <a:custGeom>
              <a:avLst/>
              <a:gdLst/>
              <a:ahLst/>
              <a:cxnLst/>
              <a:rect l="0" t="0" r="0" b="0"/>
              <a:pathLst>
                <a:path w="753308" h="753166">
                  <a:moveTo>
                    <a:pt x="753308" y="0"/>
                  </a:moveTo>
                  <a:lnTo>
                    <a:pt x="753308" y="211982"/>
                  </a:lnTo>
                  <a:lnTo>
                    <a:pt x="210081" y="753166"/>
                  </a:lnTo>
                  <a:lnTo>
                    <a:pt x="3067" y="753166"/>
                  </a:lnTo>
                  <a:lnTo>
                    <a:pt x="0" y="750475"/>
                  </a:lnTo>
                  <a:lnTo>
                    <a:pt x="75330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290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7" name="Shape 118"/>
            <p:cNvSpPr/>
            <p:nvPr/>
          </p:nvSpPr>
          <p:spPr>
            <a:xfrm>
              <a:off x="2094165" y="1787784"/>
              <a:ext cx="543227" cy="541184"/>
            </a:xfrm>
            <a:custGeom>
              <a:avLst/>
              <a:gdLst/>
              <a:ahLst/>
              <a:cxnLst/>
              <a:rect l="0" t="0" r="0" b="0"/>
              <a:pathLst>
                <a:path w="543227" h="541184">
                  <a:moveTo>
                    <a:pt x="0" y="541184"/>
                  </a:moveTo>
                  <a:lnTo>
                    <a:pt x="54322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8" name="Shape 119"/>
            <p:cNvSpPr/>
            <p:nvPr/>
          </p:nvSpPr>
          <p:spPr>
            <a:xfrm>
              <a:off x="1884084" y="1575802"/>
              <a:ext cx="753308" cy="753166"/>
            </a:xfrm>
            <a:custGeom>
              <a:avLst/>
              <a:gdLst/>
              <a:ahLst/>
              <a:cxnLst/>
              <a:rect l="0" t="0" r="0" b="0"/>
              <a:pathLst>
                <a:path w="753308" h="753166">
                  <a:moveTo>
                    <a:pt x="3067" y="753166"/>
                  </a:moveTo>
                  <a:lnTo>
                    <a:pt x="0" y="750475"/>
                  </a:lnTo>
                  <a:lnTo>
                    <a:pt x="753308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19" name="Shape 120"/>
            <p:cNvSpPr/>
            <p:nvPr/>
          </p:nvSpPr>
          <p:spPr>
            <a:xfrm>
              <a:off x="593493" y="285068"/>
              <a:ext cx="1459170" cy="1459919"/>
            </a:xfrm>
            <a:custGeom>
              <a:avLst/>
              <a:gdLst/>
              <a:ahLst/>
              <a:cxnLst/>
              <a:rect l="0" t="0" r="0" b="0"/>
              <a:pathLst>
                <a:path w="1459170" h="1459919">
                  <a:moveTo>
                    <a:pt x="1130981" y="0"/>
                  </a:moveTo>
                  <a:lnTo>
                    <a:pt x="1398218" y="0"/>
                  </a:lnTo>
                  <a:lnTo>
                    <a:pt x="1459170" y="56721"/>
                  </a:lnTo>
                  <a:lnTo>
                    <a:pt x="53077" y="1459919"/>
                  </a:lnTo>
                  <a:lnTo>
                    <a:pt x="0" y="1410532"/>
                  </a:lnTo>
                  <a:lnTo>
                    <a:pt x="0" y="1128652"/>
                  </a:lnTo>
                  <a:lnTo>
                    <a:pt x="1130981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290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0" name="Shape 121"/>
            <p:cNvSpPr/>
            <p:nvPr/>
          </p:nvSpPr>
          <p:spPr>
            <a:xfrm>
              <a:off x="593493" y="285068"/>
              <a:ext cx="1459170" cy="1459919"/>
            </a:xfrm>
            <a:custGeom>
              <a:avLst/>
              <a:gdLst/>
              <a:ahLst/>
              <a:cxnLst/>
              <a:rect l="0" t="0" r="0" b="0"/>
              <a:pathLst>
                <a:path w="1459170" h="1459919">
                  <a:moveTo>
                    <a:pt x="1398218" y="0"/>
                  </a:moveTo>
                  <a:lnTo>
                    <a:pt x="1459170" y="56721"/>
                  </a:lnTo>
                  <a:lnTo>
                    <a:pt x="53077" y="1459919"/>
                  </a:lnTo>
                  <a:lnTo>
                    <a:pt x="0" y="1410532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1" name="Shape 122"/>
            <p:cNvSpPr/>
            <p:nvPr/>
          </p:nvSpPr>
          <p:spPr>
            <a:xfrm>
              <a:off x="593493" y="285068"/>
              <a:ext cx="1130981" cy="1128652"/>
            </a:xfrm>
            <a:custGeom>
              <a:avLst/>
              <a:gdLst/>
              <a:ahLst/>
              <a:cxnLst/>
              <a:rect l="0" t="0" r="0" b="0"/>
              <a:pathLst>
                <a:path w="1130981" h="1128652">
                  <a:moveTo>
                    <a:pt x="0" y="1128652"/>
                  </a:moveTo>
                  <a:lnTo>
                    <a:pt x="1130981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2" name="Shape 123"/>
            <p:cNvSpPr/>
            <p:nvPr/>
          </p:nvSpPr>
          <p:spPr>
            <a:xfrm>
              <a:off x="593493" y="285068"/>
              <a:ext cx="780440" cy="784051"/>
            </a:xfrm>
            <a:custGeom>
              <a:avLst/>
              <a:gdLst/>
              <a:ahLst/>
              <a:cxnLst/>
              <a:rect l="0" t="0" r="0" b="0"/>
              <a:pathLst>
                <a:path w="780440" h="784051">
                  <a:moveTo>
                    <a:pt x="549507" y="0"/>
                  </a:moveTo>
                  <a:lnTo>
                    <a:pt x="773165" y="0"/>
                  </a:lnTo>
                  <a:lnTo>
                    <a:pt x="780440" y="6472"/>
                  </a:lnTo>
                  <a:lnTo>
                    <a:pt x="0" y="784051"/>
                  </a:lnTo>
                  <a:lnTo>
                    <a:pt x="0" y="547502"/>
                  </a:lnTo>
                  <a:lnTo>
                    <a:pt x="549507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290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3" name="Shape 124"/>
            <p:cNvSpPr/>
            <p:nvPr/>
          </p:nvSpPr>
          <p:spPr>
            <a:xfrm>
              <a:off x="593493" y="285068"/>
              <a:ext cx="780440" cy="784051"/>
            </a:xfrm>
            <a:custGeom>
              <a:avLst/>
              <a:gdLst/>
              <a:ahLst/>
              <a:cxnLst/>
              <a:rect l="0" t="0" r="0" b="0"/>
              <a:pathLst>
                <a:path w="780440" h="784051">
                  <a:moveTo>
                    <a:pt x="0" y="784051"/>
                  </a:moveTo>
                  <a:lnTo>
                    <a:pt x="780440" y="6472"/>
                  </a:lnTo>
                  <a:lnTo>
                    <a:pt x="773165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4" name="Shape 125"/>
            <p:cNvSpPr/>
            <p:nvPr/>
          </p:nvSpPr>
          <p:spPr>
            <a:xfrm>
              <a:off x="593493" y="285068"/>
              <a:ext cx="549507" cy="547502"/>
            </a:xfrm>
            <a:custGeom>
              <a:avLst/>
              <a:gdLst/>
              <a:ahLst/>
              <a:cxnLst/>
              <a:rect l="0" t="0" r="0" b="0"/>
              <a:pathLst>
                <a:path w="549507" h="547502">
                  <a:moveTo>
                    <a:pt x="0" y="547502"/>
                  </a:moveTo>
                  <a:lnTo>
                    <a:pt x="54950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C9C9C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5" name="Shape 126"/>
            <p:cNvSpPr/>
            <p:nvPr/>
          </p:nvSpPr>
          <p:spPr>
            <a:xfrm>
              <a:off x="1300494" y="501088"/>
              <a:ext cx="334813" cy="626758"/>
            </a:xfrm>
            <a:custGeom>
              <a:avLst/>
              <a:gdLst/>
              <a:ahLst/>
              <a:cxnLst/>
              <a:rect l="0" t="0" r="0" b="0"/>
              <a:pathLst>
                <a:path w="334813" h="626758">
                  <a:moveTo>
                    <a:pt x="0" y="0"/>
                  </a:moveTo>
                  <a:lnTo>
                    <a:pt x="334813" y="0"/>
                  </a:lnTo>
                  <a:lnTo>
                    <a:pt x="334813" y="103895"/>
                  </a:lnTo>
                  <a:lnTo>
                    <a:pt x="324865" y="103034"/>
                  </a:lnTo>
                  <a:cubicBezTo>
                    <a:pt x="316757" y="102778"/>
                    <a:pt x="307636" y="102799"/>
                    <a:pt x="298528" y="102940"/>
                  </a:cubicBezTo>
                  <a:cubicBezTo>
                    <a:pt x="280311" y="103222"/>
                    <a:pt x="262147" y="103988"/>
                    <a:pt x="252247" y="103988"/>
                  </a:cubicBezTo>
                  <a:lnTo>
                    <a:pt x="237160" y="103988"/>
                  </a:lnTo>
                  <a:lnTo>
                    <a:pt x="237160" y="283375"/>
                  </a:lnTo>
                  <a:cubicBezTo>
                    <a:pt x="253435" y="282781"/>
                    <a:pt x="273925" y="283774"/>
                    <a:pt x="295470" y="283762"/>
                  </a:cubicBezTo>
                  <a:lnTo>
                    <a:pt x="334813" y="281497"/>
                  </a:lnTo>
                  <a:lnTo>
                    <a:pt x="334813" y="415892"/>
                  </a:lnTo>
                  <a:lnTo>
                    <a:pt x="308610" y="380479"/>
                  </a:lnTo>
                  <a:lnTo>
                    <a:pt x="238747" y="380479"/>
                  </a:lnTo>
                  <a:lnTo>
                    <a:pt x="234518" y="496900"/>
                  </a:lnTo>
                  <a:cubicBezTo>
                    <a:pt x="234518" y="546418"/>
                    <a:pt x="251181" y="594373"/>
                    <a:pt x="307175" y="623900"/>
                  </a:cubicBezTo>
                  <a:lnTo>
                    <a:pt x="307175" y="626758"/>
                  </a:lnTo>
                  <a:lnTo>
                    <a:pt x="0" y="626758"/>
                  </a:lnTo>
                  <a:lnTo>
                    <a:pt x="0" y="623900"/>
                  </a:lnTo>
                  <a:cubicBezTo>
                    <a:pt x="55842" y="594373"/>
                    <a:pt x="47841" y="540068"/>
                    <a:pt x="47841" y="490550"/>
                  </a:cubicBezTo>
                  <a:lnTo>
                    <a:pt x="47841" y="136220"/>
                  </a:lnTo>
                  <a:cubicBezTo>
                    <a:pt x="47841" y="86677"/>
                    <a:pt x="55842" y="32385"/>
                    <a:pt x="0" y="287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6" name="Shape 127"/>
            <p:cNvSpPr/>
            <p:nvPr/>
          </p:nvSpPr>
          <p:spPr>
            <a:xfrm>
              <a:off x="1635307" y="500135"/>
              <a:ext cx="310347" cy="632892"/>
            </a:xfrm>
            <a:custGeom>
              <a:avLst/>
              <a:gdLst/>
              <a:ahLst/>
              <a:cxnLst/>
              <a:rect l="0" t="0" r="0" b="0"/>
              <a:pathLst>
                <a:path w="310347" h="632892">
                  <a:moveTo>
                    <a:pt x="0" y="953"/>
                  </a:moveTo>
                  <a:lnTo>
                    <a:pt x="3210" y="953"/>
                  </a:lnTo>
                  <a:cubicBezTo>
                    <a:pt x="59179" y="953"/>
                    <a:pt x="104759" y="0"/>
                    <a:pt x="156016" y="22873"/>
                  </a:cubicBezTo>
                  <a:cubicBezTo>
                    <a:pt x="223238" y="53340"/>
                    <a:pt x="258124" y="148082"/>
                    <a:pt x="255305" y="209982"/>
                  </a:cubicBezTo>
                  <a:cubicBezTo>
                    <a:pt x="253197" y="256553"/>
                    <a:pt x="217637" y="340373"/>
                    <a:pt x="128305" y="368732"/>
                  </a:cubicBezTo>
                  <a:lnTo>
                    <a:pt x="174876" y="447053"/>
                  </a:lnTo>
                  <a:cubicBezTo>
                    <a:pt x="206626" y="510553"/>
                    <a:pt x="264767" y="591300"/>
                    <a:pt x="310347" y="622732"/>
                  </a:cubicBezTo>
                  <a:lnTo>
                    <a:pt x="236255" y="629082"/>
                  </a:lnTo>
                  <a:cubicBezTo>
                    <a:pt x="159928" y="632892"/>
                    <a:pt x="132217" y="617131"/>
                    <a:pt x="52105" y="487261"/>
                  </a:cubicBezTo>
                  <a:lnTo>
                    <a:pt x="0" y="416844"/>
                  </a:lnTo>
                  <a:lnTo>
                    <a:pt x="0" y="282450"/>
                  </a:lnTo>
                  <a:lnTo>
                    <a:pt x="9575" y="281898"/>
                  </a:lnTo>
                  <a:cubicBezTo>
                    <a:pt x="57602" y="275199"/>
                    <a:pt x="98958" y="253570"/>
                    <a:pt x="97622" y="187490"/>
                  </a:cubicBezTo>
                  <a:cubicBezTo>
                    <a:pt x="96644" y="139878"/>
                    <a:pt x="80947" y="119228"/>
                    <a:pt x="10309" y="105740"/>
                  </a:cubicBezTo>
                  <a:lnTo>
                    <a:pt x="0" y="104848"/>
                  </a:lnTo>
                  <a:lnTo>
                    <a:pt x="0" y="95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7" name="Shape 128"/>
            <p:cNvSpPr/>
            <p:nvPr/>
          </p:nvSpPr>
          <p:spPr>
            <a:xfrm>
              <a:off x="1537654" y="602015"/>
              <a:ext cx="197650" cy="203086"/>
            </a:xfrm>
            <a:custGeom>
              <a:avLst/>
              <a:gdLst/>
              <a:ahLst/>
              <a:cxnLst/>
              <a:rect l="0" t="0" r="0" b="0"/>
              <a:pathLst>
                <a:path w="197650" h="203086">
                  <a:moveTo>
                    <a:pt x="15088" y="3061"/>
                  </a:moveTo>
                  <a:cubicBezTo>
                    <a:pt x="34887" y="3061"/>
                    <a:pt x="87744" y="0"/>
                    <a:pt x="107963" y="3861"/>
                  </a:cubicBezTo>
                  <a:cubicBezTo>
                    <a:pt x="178600" y="17348"/>
                    <a:pt x="194297" y="37998"/>
                    <a:pt x="195275" y="85611"/>
                  </a:cubicBezTo>
                  <a:cubicBezTo>
                    <a:pt x="197650" y="203086"/>
                    <a:pt x="65100" y="180073"/>
                    <a:pt x="0" y="182448"/>
                  </a:cubicBezTo>
                  <a:lnTo>
                    <a:pt x="0" y="3061"/>
                  </a:lnTo>
                  <a:lnTo>
                    <a:pt x="15088" y="3061"/>
                  </a:lnTo>
                  <a:close/>
                </a:path>
              </a:pathLst>
            </a:custGeom>
            <a:ln w="2159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8" name="Shape 129"/>
            <p:cNvSpPr/>
            <p:nvPr/>
          </p:nvSpPr>
          <p:spPr>
            <a:xfrm>
              <a:off x="1300494" y="500135"/>
              <a:ext cx="645160" cy="632892"/>
            </a:xfrm>
            <a:custGeom>
              <a:avLst/>
              <a:gdLst/>
              <a:ahLst/>
              <a:cxnLst/>
              <a:rect l="0" t="0" r="0" b="0"/>
              <a:pathLst>
                <a:path w="645160" h="632892">
                  <a:moveTo>
                    <a:pt x="238747" y="381432"/>
                  </a:moveTo>
                  <a:lnTo>
                    <a:pt x="308610" y="381432"/>
                  </a:lnTo>
                  <a:lnTo>
                    <a:pt x="386918" y="487261"/>
                  </a:lnTo>
                  <a:cubicBezTo>
                    <a:pt x="467030" y="617131"/>
                    <a:pt x="494741" y="632892"/>
                    <a:pt x="571068" y="629082"/>
                  </a:cubicBezTo>
                  <a:lnTo>
                    <a:pt x="645160" y="622732"/>
                  </a:lnTo>
                  <a:cubicBezTo>
                    <a:pt x="599580" y="591299"/>
                    <a:pt x="541439" y="510553"/>
                    <a:pt x="509689" y="447053"/>
                  </a:cubicBezTo>
                  <a:lnTo>
                    <a:pt x="463118" y="368732"/>
                  </a:lnTo>
                  <a:cubicBezTo>
                    <a:pt x="552450" y="340373"/>
                    <a:pt x="588010" y="256553"/>
                    <a:pt x="590118" y="209982"/>
                  </a:cubicBezTo>
                  <a:cubicBezTo>
                    <a:pt x="592938" y="148082"/>
                    <a:pt x="558051" y="53340"/>
                    <a:pt x="490830" y="22873"/>
                  </a:cubicBezTo>
                  <a:cubicBezTo>
                    <a:pt x="439572" y="0"/>
                    <a:pt x="393992" y="953"/>
                    <a:pt x="338023" y="953"/>
                  </a:cubicBezTo>
                  <a:lnTo>
                    <a:pt x="0" y="953"/>
                  </a:lnTo>
                  <a:lnTo>
                    <a:pt x="0" y="3823"/>
                  </a:lnTo>
                  <a:cubicBezTo>
                    <a:pt x="55842" y="33338"/>
                    <a:pt x="47841" y="87630"/>
                    <a:pt x="47841" y="137173"/>
                  </a:cubicBezTo>
                  <a:lnTo>
                    <a:pt x="47841" y="491503"/>
                  </a:lnTo>
                  <a:cubicBezTo>
                    <a:pt x="47841" y="541020"/>
                    <a:pt x="55842" y="595325"/>
                    <a:pt x="0" y="624853"/>
                  </a:cubicBezTo>
                  <a:lnTo>
                    <a:pt x="0" y="627710"/>
                  </a:lnTo>
                  <a:lnTo>
                    <a:pt x="307175" y="627710"/>
                  </a:lnTo>
                  <a:lnTo>
                    <a:pt x="307175" y="624853"/>
                  </a:lnTo>
                  <a:cubicBezTo>
                    <a:pt x="251181" y="595325"/>
                    <a:pt x="234518" y="547370"/>
                    <a:pt x="234518" y="497853"/>
                  </a:cubicBezTo>
                  <a:lnTo>
                    <a:pt x="238747" y="381432"/>
                  </a:lnTo>
                  <a:close/>
                </a:path>
              </a:pathLst>
            </a:custGeom>
            <a:ln w="2159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29" name="Shape 130"/>
            <p:cNvSpPr/>
            <p:nvPr/>
          </p:nvSpPr>
          <p:spPr>
            <a:xfrm>
              <a:off x="1089669" y="1437721"/>
              <a:ext cx="302730" cy="658012"/>
            </a:xfrm>
            <a:custGeom>
              <a:avLst/>
              <a:gdLst/>
              <a:ahLst/>
              <a:cxnLst/>
              <a:rect l="0" t="0" r="0" b="0"/>
              <a:pathLst>
                <a:path w="302730" h="658012">
                  <a:moveTo>
                    <a:pt x="1905" y="0"/>
                  </a:moveTo>
                  <a:lnTo>
                    <a:pt x="298450" y="952"/>
                  </a:lnTo>
                  <a:lnTo>
                    <a:pt x="299555" y="7938"/>
                  </a:lnTo>
                  <a:cubicBezTo>
                    <a:pt x="247967" y="47625"/>
                    <a:pt x="245237" y="90665"/>
                    <a:pt x="245237" y="141986"/>
                  </a:cubicBezTo>
                  <a:lnTo>
                    <a:pt x="245237" y="510045"/>
                  </a:lnTo>
                  <a:cubicBezTo>
                    <a:pt x="245237" y="561365"/>
                    <a:pt x="262255" y="606425"/>
                    <a:pt x="302260" y="647382"/>
                  </a:cubicBezTo>
                  <a:lnTo>
                    <a:pt x="302730" y="658012"/>
                  </a:lnTo>
                  <a:lnTo>
                    <a:pt x="0" y="656272"/>
                  </a:lnTo>
                  <a:lnTo>
                    <a:pt x="2540" y="644842"/>
                  </a:lnTo>
                  <a:cubicBezTo>
                    <a:pt x="43967" y="605625"/>
                    <a:pt x="62192" y="561365"/>
                    <a:pt x="62192" y="510045"/>
                  </a:cubicBezTo>
                  <a:lnTo>
                    <a:pt x="62192" y="141986"/>
                  </a:lnTo>
                  <a:cubicBezTo>
                    <a:pt x="62192" y="90665"/>
                    <a:pt x="40792" y="44450"/>
                    <a:pt x="1105" y="5550"/>
                  </a:cubicBezTo>
                  <a:lnTo>
                    <a:pt x="190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30" name="Shape 131"/>
            <p:cNvSpPr/>
            <p:nvPr/>
          </p:nvSpPr>
          <p:spPr>
            <a:xfrm>
              <a:off x="1089669" y="1437721"/>
              <a:ext cx="302730" cy="658012"/>
            </a:xfrm>
            <a:custGeom>
              <a:avLst/>
              <a:gdLst/>
              <a:ahLst/>
              <a:cxnLst/>
              <a:rect l="0" t="0" r="0" b="0"/>
              <a:pathLst>
                <a:path w="302730" h="658012">
                  <a:moveTo>
                    <a:pt x="245237" y="510045"/>
                  </a:moveTo>
                  <a:cubicBezTo>
                    <a:pt x="245237" y="561365"/>
                    <a:pt x="262255" y="606425"/>
                    <a:pt x="302260" y="647382"/>
                  </a:cubicBezTo>
                  <a:lnTo>
                    <a:pt x="302730" y="658012"/>
                  </a:lnTo>
                  <a:lnTo>
                    <a:pt x="0" y="656272"/>
                  </a:lnTo>
                  <a:lnTo>
                    <a:pt x="2540" y="644842"/>
                  </a:lnTo>
                  <a:cubicBezTo>
                    <a:pt x="43967" y="605625"/>
                    <a:pt x="62192" y="561365"/>
                    <a:pt x="62192" y="510045"/>
                  </a:cubicBezTo>
                  <a:lnTo>
                    <a:pt x="62192" y="141986"/>
                  </a:lnTo>
                  <a:cubicBezTo>
                    <a:pt x="62192" y="90665"/>
                    <a:pt x="40792" y="44450"/>
                    <a:pt x="1105" y="5550"/>
                  </a:cubicBezTo>
                  <a:lnTo>
                    <a:pt x="1905" y="0"/>
                  </a:lnTo>
                  <a:lnTo>
                    <a:pt x="298450" y="952"/>
                  </a:lnTo>
                  <a:lnTo>
                    <a:pt x="299555" y="7938"/>
                  </a:lnTo>
                  <a:cubicBezTo>
                    <a:pt x="247967" y="47625"/>
                    <a:pt x="245237" y="90665"/>
                    <a:pt x="245237" y="141986"/>
                  </a:cubicBezTo>
                  <a:lnTo>
                    <a:pt x="245237" y="510045"/>
                  </a:lnTo>
                  <a:close/>
                </a:path>
              </a:pathLst>
            </a:custGeom>
            <a:ln w="2159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31" name="Shape 132"/>
            <p:cNvSpPr/>
            <p:nvPr/>
          </p:nvSpPr>
          <p:spPr>
            <a:xfrm>
              <a:off x="1727199" y="1436138"/>
              <a:ext cx="561353" cy="655320"/>
            </a:xfrm>
            <a:custGeom>
              <a:avLst/>
              <a:gdLst/>
              <a:ahLst/>
              <a:cxnLst/>
              <a:rect l="0" t="0" r="0" b="0"/>
              <a:pathLst>
                <a:path w="561353" h="655320">
                  <a:moveTo>
                    <a:pt x="461010" y="0"/>
                  </a:moveTo>
                  <a:lnTo>
                    <a:pt x="561353" y="152400"/>
                  </a:lnTo>
                  <a:lnTo>
                    <a:pt x="535953" y="180975"/>
                  </a:lnTo>
                  <a:lnTo>
                    <a:pt x="407886" y="116408"/>
                  </a:lnTo>
                  <a:cubicBezTo>
                    <a:pt x="369786" y="100533"/>
                    <a:pt x="309651" y="100139"/>
                    <a:pt x="262039" y="100139"/>
                  </a:cubicBezTo>
                  <a:lnTo>
                    <a:pt x="230962" y="100139"/>
                  </a:lnTo>
                  <a:lnTo>
                    <a:pt x="233261" y="248717"/>
                  </a:lnTo>
                  <a:lnTo>
                    <a:pt x="288303" y="246583"/>
                  </a:lnTo>
                  <a:cubicBezTo>
                    <a:pt x="320053" y="242367"/>
                    <a:pt x="334582" y="211366"/>
                    <a:pt x="343345" y="207442"/>
                  </a:cubicBezTo>
                  <a:lnTo>
                    <a:pt x="351803" y="208483"/>
                  </a:lnTo>
                  <a:lnTo>
                    <a:pt x="346710" y="396240"/>
                  </a:lnTo>
                  <a:lnTo>
                    <a:pt x="337833" y="393878"/>
                  </a:lnTo>
                  <a:cubicBezTo>
                    <a:pt x="320053" y="360883"/>
                    <a:pt x="285356" y="358356"/>
                    <a:pt x="250381" y="358356"/>
                  </a:cubicBezTo>
                  <a:lnTo>
                    <a:pt x="230962" y="357365"/>
                  </a:lnTo>
                  <a:lnTo>
                    <a:pt x="230962" y="509333"/>
                  </a:lnTo>
                  <a:cubicBezTo>
                    <a:pt x="231153" y="582613"/>
                    <a:pt x="268110" y="605688"/>
                    <a:pt x="309893" y="645147"/>
                  </a:cubicBezTo>
                  <a:lnTo>
                    <a:pt x="309893" y="655320"/>
                  </a:lnTo>
                  <a:lnTo>
                    <a:pt x="1753" y="654837"/>
                  </a:lnTo>
                  <a:lnTo>
                    <a:pt x="1753" y="645541"/>
                  </a:lnTo>
                  <a:cubicBezTo>
                    <a:pt x="50127" y="614934"/>
                    <a:pt x="47917" y="564604"/>
                    <a:pt x="47917" y="512293"/>
                  </a:cubicBezTo>
                  <a:lnTo>
                    <a:pt x="47917" y="143891"/>
                  </a:lnTo>
                  <a:cubicBezTo>
                    <a:pt x="47917" y="92583"/>
                    <a:pt x="54940" y="58738"/>
                    <a:pt x="0" y="12700"/>
                  </a:cubicBezTo>
                  <a:lnTo>
                    <a:pt x="2553" y="2540"/>
                  </a:lnTo>
                  <a:lnTo>
                    <a:pt x="350660" y="3467"/>
                  </a:lnTo>
                  <a:cubicBezTo>
                    <a:pt x="365468" y="3467"/>
                    <a:pt x="450164" y="5918"/>
                    <a:pt x="46101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  <p:sp>
          <p:nvSpPr>
            <p:cNvPr id="132" name="Shape 133"/>
            <p:cNvSpPr/>
            <p:nvPr/>
          </p:nvSpPr>
          <p:spPr>
            <a:xfrm>
              <a:off x="1727199" y="1436138"/>
              <a:ext cx="561353" cy="655320"/>
            </a:xfrm>
            <a:custGeom>
              <a:avLst/>
              <a:gdLst/>
              <a:ahLst/>
              <a:cxnLst/>
              <a:rect l="0" t="0" r="0" b="0"/>
              <a:pathLst>
                <a:path w="561353" h="655320">
                  <a:moveTo>
                    <a:pt x="230962" y="509333"/>
                  </a:moveTo>
                  <a:cubicBezTo>
                    <a:pt x="231153" y="582613"/>
                    <a:pt x="268110" y="605688"/>
                    <a:pt x="309893" y="645147"/>
                  </a:cubicBezTo>
                  <a:lnTo>
                    <a:pt x="309893" y="655320"/>
                  </a:lnTo>
                  <a:lnTo>
                    <a:pt x="1753" y="654837"/>
                  </a:lnTo>
                  <a:lnTo>
                    <a:pt x="1753" y="645541"/>
                  </a:lnTo>
                  <a:cubicBezTo>
                    <a:pt x="50127" y="614934"/>
                    <a:pt x="47917" y="564604"/>
                    <a:pt x="47917" y="512293"/>
                  </a:cubicBezTo>
                  <a:lnTo>
                    <a:pt x="47917" y="143891"/>
                  </a:lnTo>
                  <a:cubicBezTo>
                    <a:pt x="47917" y="92583"/>
                    <a:pt x="54940" y="58738"/>
                    <a:pt x="0" y="12700"/>
                  </a:cubicBezTo>
                  <a:lnTo>
                    <a:pt x="2553" y="2540"/>
                  </a:lnTo>
                  <a:lnTo>
                    <a:pt x="350660" y="3467"/>
                  </a:lnTo>
                  <a:cubicBezTo>
                    <a:pt x="365468" y="3467"/>
                    <a:pt x="450164" y="5918"/>
                    <a:pt x="461010" y="0"/>
                  </a:cubicBezTo>
                  <a:lnTo>
                    <a:pt x="561353" y="152400"/>
                  </a:lnTo>
                  <a:lnTo>
                    <a:pt x="535953" y="180975"/>
                  </a:lnTo>
                  <a:lnTo>
                    <a:pt x="407886" y="116408"/>
                  </a:lnTo>
                  <a:cubicBezTo>
                    <a:pt x="369786" y="100533"/>
                    <a:pt x="309651" y="100139"/>
                    <a:pt x="262039" y="100139"/>
                  </a:cubicBezTo>
                  <a:lnTo>
                    <a:pt x="230962" y="100139"/>
                  </a:lnTo>
                  <a:lnTo>
                    <a:pt x="233261" y="248717"/>
                  </a:lnTo>
                  <a:lnTo>
                    <a:pt x="288303" y="246583"/>
                  </a:lnTo>
                  <a:cubicBezTo>
                    <a:pt x="320053" y="242367"/>
                    <a:pt x="334582" y="211366"/>
                    <a:pt x="343345" y="207442"/>
                  </a:cubicBezTo>
                  <a:lnTo>
                    <a:pt x="351803" y="208483"/>
                  </a:lnTo>
                  <a:lnTo>
                    <a:pt x="346710" y="396240"/>
                  </a:lnTo>
                  <a:lnTo>
                    <a:pt x="337833" y="393878"/>
                  </a:lnTo>
                  <a:cubicBezTo>
                    <a:pt x="320053" y="360883"/>
                    <a:pt x="285356" y="358356"/>
                    <a:pt x="250381" y="358356"/>
                  </a:cubicBezTo>
                  <a:lnTo>
                    <a:pt x="230962" y="357365"/>
                  </a:lnTo>
                  <a:lnTo>
                    <a:pt x="230962" y="509333"/>
                  </a:lnTo>
                  <a:close/>
                </a:path>
              </a:pathLst>
            </a:custGeom>
            <a:ln w="2159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133" name="Rektangel 132"/>
          <p:cNvSpPr/>
          <p:nvPr/>
        </p:nvSpPr>
        <p:spPr>
          <a:xfrm>
            <a:off x="2284269" y="694505"/>
            <a:ext cx="42740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000" b="1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Sommarlov och </a:t>
            </a:r>
          </a:p>
          <a:p>
            <a:pPr algn="ctr"/>
            <a:r>
              <a:rPr lang="sv-SE" sz="4000" b="1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Fotbollsskola</a:t>
            </a:r>
            <a:endParaRPr lang="sv-SE" sz="4000" b="1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http://solo50.files.wordpress.com/2014/03/sol-con-lent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18" y="468334"/>
            <a:ext cx="1815382" cy="17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ruta 134"/>
          <p:cNvSpPr txBox="1"/>
          <p:nvPr/>
        </p:nvSpPr>
        <p:spPr>
          <a:xfrm>
            <a:off x="712454" y="2814829"/>
            <a:ext cx="5642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På Råå IFs Fotbollsskola träffar du många vänner, både nya och gamla, spelar fotboll och har mycket kul i fyra dagar, mitt på sommarlovet.</a:t>
            </a:r>
          </a:p>
        </p:txBody>
      </p:sp>
      <p:pic>
        <p:nvPicPr>
          <p:cNvPr id="1030" name="Picture 6" descr="http://www.foto261.se/Fotboll/Fotboll2014/140503-IKW-F99vsRaa-exp/ikwf99vsRaa-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07" t="2193" r="14687"/>
          <a:stretch/>
        </p:blipFill>
        <p:spPr bwMode="auto">
          <a:xfrm>
            <a:off x="4499524" y="4932799"/>
            <a:ext cx="2101484" cy="34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d.se/Images/hdarchive/archive/00341/96309_1357604_jpg_34144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8810"/>
            <a:ext cx="2308166" cy="34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ruta 135"/>
          <p:cNvSpPr txBox="1"/>
          <p:nvPr/>
        </p:nvSpPr>
        <p:spPr>
          <a:xfrm>
            <a:off x="271337" y="8709371"/>
            <a:ext cx="6329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Boka</a:t>
            </a:r>
            <a:r>
              <a:rPr lang="sv-SE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1-4 </a:t>
            </a:r>
            <a:r>
              <a:rPr lang="sv-SE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juli du också och anmäl dig på bifogad blankett, eller på hemsidan </a:t>
            </a:r>
            <a:r>
              <a:rPr lang="sv-SE" sz="2000" dirty="0" smtClean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www.raaif.se</a:t>
            </a:r>
          </a:p>
          <a:p>
            <a:endParaRPr lang="sv-SE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sv-SE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 har tjejfotboll på hög nivå i Råå IF och vill gärna se dig på vår Fotbollsskola i sommar! Välkommen!</a:t>
            </a:r>
            <a:endParaRPr lang="sv-SE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4" name="Picture 10" descr="https://pbs.twimg.com/profile_images/2514729634/fotboll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09"/>
          <a:stretch/>
        </p:blipFill>
        <p:spPr bwMode="auto">
          <a:xfrm>
            <a:off x="2284269" y="6993035"/>
            <a:ext cx="2506964" cy="132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svenskalag.se/teamdata/images/3313/176925/DSC_1326_5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36" t="20713" b="2561"/>
          <a:stretch/>
        </p:blipFill>
        <p:spPr bwMode="auto">
          <a:xfrm>
            <a:off x="2240280" y="4937760"/>
            <a:ext cx="2550952" cy="20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01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69</Words>
  <Application>Microsoft Office PowerPoint</Application>
  <PresentationFormat>Anpassad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Bild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Linda Borgström</dc:creator>
  <cp:lastModifiedBy>Råå IF</cp:lastModifiedBy>
  <cp:revision>10</cp:revision>
  <dcterms:created xsi:type="dcterms:W3CDTF">2015-05-25T09:57:12Z</dcterms:created>
  <dcterms:modified xsi:type="dcterms:W3CDTF">2019-03-13T13:47:57Z</dcterms:modified>
</cp:coreProperties>
</file>